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3.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5.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6.xml" ContentType="application/vnd.openxmlformats-officedocument.theme+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7.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8.xml" ContentType="application/vnd.openxmlformats-officedocument.theme+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FFFEA98_FC9D3618.xml" ContentType="application/vnd.ms-powerpoint.comments+xml"/>
  <Override PartName="/ppt/notesSlides/notesSlide12.xml" ContentType="application/vnd.openxmlformats-officedocument.presentationml.notesSlide+xml"/>
  <Override PartName="/ppt/comments/modernComment_7FFFEA9B_5422AE40.xml" ContentType="application/vnd.ms-powerpoint.comments+xml"/>
  <Override PartName="/ppt/notesSlides/notesSlide13.xml" ContentType="application/vnd.openxmlformats-officedocument.presentationml.notesSlide+xml"/>
  <Override PartName="/ppt/comments/modernComment_7FFFEA9A_1A3F7953.xml" ContentType="application/vnd.ms-powerpoint.comments+xml"/>
  <Override PartName="/ppt/notesSlides/notesSlide14.xml" ContentType="application/vnd.openxmlformats-officedocument.presentationml.notesSlide+xml"/>
  <Override PartName="/ppt/comments/modernComment_7FFFEA99_F56C8FA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FFFEAA2_F69169F.xml" ContentType="application/vnd.ms-powerpoint.comments+xml"/>
  <Override PartName="/ppt/notesSlides/notesSlide18.xml" ContentType="application/vnd.openxmlformats-officedocument.presentationml.notesSlide+xml"/>
  <Override PartName="/ppt/comments/modernComment_7FFFEAA1_FEF339DE.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7FFFEA9C_7C581EC5.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0" r:id="rId2"/>
    <p:sldMasterId id="2147483768" r:id="rId3"/>
    <p:sldMasterId id="2147483846" r:id="rId4"/>
    <p:sldMasterId id="2147483928" r:id="rId5"/>
    <p:sldMasterId id="2147483973" r:id="rId6"/>
    <p:sldMasterId id="2147484002" r:id="rId7"/>
    <p:sldMasterId id="2147484040" r:id="rId8"/>
    <p:sldMasterId id="2147484085" r:id="rId9"/>
  </p:sldMasterIdLst>
  <p:notesMasterIdLst>
    <p:notesMasterId r:id="rId49"/>
  </p:notesMasterIdLst>
  <p:sldIdLst>
    <p:sldId id="2146846853" r:id="rId10"/>
    <p:sldId id="2076136693" r:id="rId11"/>
    <p:sldId id="2147470166" r:id="rId12"/>
    <p:sldId id="2147470167" r:id="rId13"/>
    <p:sldId id="2147470168" r:id="rId14"/>
    <p:sldId id="2147469389" r:id="rId15"/>
    <p:sldId id="2147470550" r:id="rId16"/>
    <p:sldId id="2147469983" r:id="rId17"/>
    <p:sldId id="2146846861" r:id="rId18"/>
    <p:sldId id="2103813148" r:id="rId19"/>
    <p:sldId id="2103813154" r:id="rId20"/>
    <p:sldId id="2147470165" r:id="rId21"/>
    <p:sldId id="2147469988" r:id="rId22"/>
    <p:sldId id="2147478168" r:id="rId23"/>
    <p:sldId id="2147478171" r:id="rId24"/>
    <p:sldId id="2147478170" r:id="rId25"/>
    <p:sldId id="2147478169" r:id="rId26"/>
    <p:sldId id="2147478180" r:id="rId27"/>
    <p:sldId id="2147478179" r:id="rId28"/>
    <p:sldId id="2147478178" r:id="rId29"/>
    <p:sldId id="2147478177" r:id="rId30"/>
    <p:sldId id="2147478176" r:id="rId31"/>
    <p:sldId id="2147478175" r:id="rId32"/>
    <p:sldId id="2147478174" r:id="rId33"/>
    <p:sldId id="2147478173" r:id="rId34"/>
    <p:sldId id="2147478172" r:id="rId35"/>
    <p:sldId id="2147469987" r:id="rId36"/>
    <p:sldId id="2147469652" r:id="rId37"/>
    <p:sldId id="2147469682" r:id="rId38"/>
    <p:sldId id="2147469661" r:id="rId39"/>
    <p:sldId id="2147469662" r:id="rId40"/>
    <p:sldId id="2076138962" r:id="rId41"/>
    <p:sldId id="2147470169" r:id="rId42"/>
    <p:sldId id="2076138096" r:id="rId43"/>
    <p:sldId id="2076137509" r:id="rId44"/>
    <p:sldId id="2147470548" r:id="rId45"/>
    <p:sldId id="2147478167" r:id="rId46"/>
    <p:sldId id="688" r:id="rId47"/>
    <p:sldId id="207613666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480C27EC-23C9-4B87-BAD8-B071983EA12B}">
          <p14:sldIdLst>
            <p14:sldId id="2146846853"/>
            <p14:sldId id="2076136693"/>
            <p14:sldId id="2147470166"/>
            <p14:sldId id="2147470167"/>
            <p14:sldId id="2147470168"/>
            <p14:sldId id="2147469389"/>
            <p14:sldId id="2147470550"/>
            <p14:sldId id="2147469983"/>
          </p14:sldIdLst>
        </p14:section>
        <p14:section name="Understand &amp; govern data" id="{8631FA12-F904-40AD-AEBE-F870A7382BB5}">
          <p14:sldIdLst>
            <p14:sldId id="2146846861"/>
            <p14:sldId id="2103813148"/>
            <p14:sldId id="2103813154"/>
            <p14:sldId id="2147470165"/>
          </p14:sldIdLst>
        </p14:section>
        <p14:section name="Safeguard data" id="{31EDA606-6BFA-464E-9CD2-8606447A7C7F}">
          <p14:sldIdLst>
            <p14:sldId id="2147469988"/>
            <p14:sldId id="2147478168"/>
            <p14:sldId id="2147478171"/>
            <p14:sldId id="2147478170"/>
            <p14:sldId id="2147478169"/>
            <p14:sldId id="2147478180"/>
            <p14:sldId id="2147478179"/>
            <p14:sldId id="2147478178"/>
            <p14:sldId id="2147478177"/>
            <p14:sldId id="2147478176"/>
            <p14:sldId id="2147478175"/>
            <p14:sldId id="2147478174"/>
            <p14:sldId id="2147478173"/>
            <p14:sldId id="2147478172"/>
          </p14:sldIdLst>
        </p14:section>
        <p14:section name="Improve risk &amp; compliance" id="{BE6B31CC-DE76-45EF-94ED-CABCB877C0E6}">
          <p14:sldIdLst>
            <p14:sldId id="2147469987"/>
            <p14:sldId id="2147469652"/>
            <p14:sldId id="2147469682"/>
            <p14:sldId id="2147469661"/>
            <p14:sldId id="2147469662"/>
            <p14:sldId id="2076138962"/>
            <p14:sldId id="2147470169"/>
            <p14:sldId id="2076138096"/>
          </p14:sldIdLst>
        </p14:section>
        <p14:section name="Closing" id="{BD06F3C7-11CE-422C-A9A6-FC1A92232162}">
          <p14:sldIdLst>
            <p14:sldId id="2076137509"/>
            <p14:sldId id="2147470548"/>
            <p14:sldId id="2147478167"/>
            <p14:sldId id="688"/>
            <p14:sldId id="207613666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06C842-C80F-0C77-3058-7EAA7A2BB048}" name="Shilpa Bothra" initials="SB" userId="S::shbothr@microsoft.com::a511fe74-05cf-4fd1-9f2e-d7e7455b74ab" providerId="AD"/>
  <p188:author id="{73815C6D-5806-2CD9-3F2E-2E5BDB6877F6}" name="Talhah Mir" initials="TM" userId="Talhah Mir" providerId="None"/>
  <p188:author id="{073C2078-C269-19B3-1201-CF467C0AD410}" name="Raman Kalyan" initials="RK" userId="S::rakalyan@microsoft.com::1e725d43-ee23-49ba-b3d1-b5c8eb6b5cc0" providerId="AD"/>
  <p188:author id="{029BBA9C-7C8E-D4FC-419B-D07A082BA1CE}" name="Tina Ying" initials="TY" userId="S::juying@microsoft.com::1da9fe39-9117-4426-a723-84e692e91d64" providerId="AD"/>
  <p188:author id="{2314EA9C-3415-A7FA-15B2-C28DEF1ABF6F}" name="Corinne Kaulia" initials="CK" userId="S::Corinne@thechannelcompany.com::21825efb-0f48-40b6-af36-bc7cf7adbae0" providerId="AD"/>
  <p188:author id="{1DB106B5-E319-1EF0-FC4C-C01FC0795E35}" name="Liz Willets" initials="LW" userId="S::elwalker@microsoft.com::6272ee36-e657-4ed2-9945-e0a39ec21f8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1B6847-F3C4-4820-A620-C38654B787A8}" vWet="1" dt="2023-02-01T19:35:21.986"/>
    <p1510:client id="{70BDAB92-6F49-F678-80DC-D09804811298}" v="15" dt="2023-02-01T19:11:43.492"/>
    <p1510:client id="{AE7065B9-1314-4E18-BE88-E49104F683CF}" v="1" dt="2023-01-20T17:37:51.663"/>
    <p1510:client id="{B8495ED2-EF89-6000-894D-E0CD19E56556}" v="7" dt="2023-01-30T22:26:19.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s>
</file>

<file path=ppt/comments/modernComment_7FFFEA98_FC9D3618.xml><?xml version="1.0" encoding="utf-8"?>
<p188:cmLst xmlns:a="http://schemas.openxmlformats.org/drawingml/2006/main" xmlns:r="http://schemas.openxmlformats.org/officeDocument/2006/relationships" xmlns:p188="http://schemas.microsoft.com/office/powerpoint/2018/8/main">
  <p188:cm id="{6E3396C8-1B07-49E9-A30E-5C448494BD75}" authorId="{0606C842-C80F-0C77-3058-7EAA7A2BB048}" status="resolved" created="2023-01-18T18:16:31.632" complete="100000">
    <ac:txMkLst xmlns:ac="http://schemas.microsoft.com/office/drawing/2013/main/command">
      <pc:docMk xmlns:pc="http://schemas.microsoft.com/office/powerpoint/2013/main/command"/>
      <pc:sldMk xmlns:pc="http://schemas.microsoft.com/office/powerpoint/2013/main/command" cId="4238161432" sldId="2147478168"/>
      <ac:spMk id="2" creationId="{16DFB4A6-84F3-6348-A1E3-3FA99BC112D9}"/>
      <ac:txMk cp="18" len="8">
        <ac:context len="27" hash="930644429"/>
      </ac:txMk>
    </ac:txMkLst>
    <p188:pos x="5370085" y="240890"/>
    <p188:replyLst>
      <p188:reply id="{C53624C5-6A94-4C31-8A86-A34F2FC8E943}" authorId="{073C2078-C269-19B3-1201-CF467C0AD410}" created="2023-01-19T05:10:31.130">
        <p188:txBody>
          <a:bodyPr/>
          <a:lstStyle/>
          <a:p>
            <a:r>
              <a:rPr lang="en-US"/>
              <a:t>Thanks!</a:t>
            </a:r>
          </a:p>
        </p188:txBody>
      </p188:reply>
    </p188:replyLst>
    <p188:txBody>
      <a:bodyPr/>
      <a:lstStyle/>
      <a:p>
        <a:r>
          <a:rPr lang="en-US"/>
          <a:t>Raman: adding a macro stat on data security and not so insider risk forward focus. Elevate the stat. 
Can look at the IBM report / Forrester Wave on data security</a:t>
        </a:r>
      </a:p>
    </p188:txBody>
  </p188:cm>
</p188:cmLst>
</file>

<file path=ppt/comments/modernComment_7FFFEA99_F56C8FAB.xml><?xml version="1.0" encoding="utf-8"?>
<p188:cmLst xmlns:a="http://schemas.openxmlformats.org/drawingml/2006/main" xmlns:r="http://schemas.openxmlformats.org/officeDocument/2006/relationships" xmlns:p188="http://schemas.microsoft.com/office/powerpoint/2018/8/main">
  <p188:cm id="{ECD55683-5982-4B9B-8D7A-C9D80BD0CF40}" authorId="{2314EA9C-3415-A7FA-15B2-C28DEF1ABF6F}" status="resolved" created="2023-01-24T19:56:30.828">
    <pc:sldMkLst xmlns:pc="http://schemas.microsoft.com/office/powerpoint/2013/main/command">
      <pc:docMk/>
      <pc:sldMk cId="4228846168" sldId="2147478877"/>
    </pc:sldMkLst>
    <p188:txBody>
      <a:bodyPr/>
      <a:lstStyle/>
      <a:p>
        <a:r>
          <a:rPr lang="en-US"/>
          <a:t>Liz, we created two different options for this slide. This first one makes it more obvious that there are 3 different risk scenarios that could occur to this single document, while slide 7 shows more of a continuation of the story as 1 scenario. 
We took the copy you had in your comment and did a simple editorial clean-up, but feel free to make additional edits to the text if needed!</a:t>
        </a:r>
      </a:p>
    </p188:txBody>
  </p188:cm>
  <p188:cm id="{D89281BC-EF43-43D0-8755-A976D6300605}" authorId="{1DB106B5-E319-1EF0-FC4C-C01FC0795E35}" status="resolved" created="2023-01-25T17:13:11.479">
    <ac:deMkLst xmlns:ac="http://schemas.microsoft.com/office/drawing/2013/main/command">
      <pc:docMk xmlns:pc="http://schemas.microsoft.com/office/powerpoint/2013/main/command"/>
      <pc:sldMk xmlns:pc="http://schemas.microsoft.com/office/powerpoint/2013/main/command" cId="4077406427" sldId="2147478886"/>
      <ac:spMk id="5" creationId="{3A358E13-27BE-C8E4-5882-D81975272094}"/>
    </ac:deMkLst>
    <p188:replyLst>
      <p188:reply id="{21D7A329-F7E6-49F2-B332-394D7B3DA0A5}" authorId="{1DB106B5-E319-1EF0-FC4C-C01FC0795E35}" created="2023-01-25T17:13:26.776">
        <p188:txBody>
          <a:bodyPr/>
          <a:lstStyle/>
          <a:p>
            <a:r>
              <a:rPr lang="en-US"/>
              <a:t>is the data confidential, etc. watermark label</a:t>
            </a:r>
          </a:p>
        </p188:txBody>
      </p188:reply>
    </p188:replyLst>
    <p188:txBody>
      <a:bodyPr/>
      <a:lstStyle/>
      <a:p>
        <a:r>
          <a:rPr lang="en-US"/>
          <a:t>external/internal actors.
1) data is at risk of MISUSE - over exposure, exfiltration, (access control by unauthorized users/encryption), etc. </a:t>
        </a:r>
      </a:p>
    </p188:txBody>
  </p188:cm>
  <p188:cm id="{1907264C-3F79-477E-AF48-A8201B6BD264}" authorId="{1DB106B5-E319-1EF0-FC4C-C01FC0795E35}" status="resolved" created="2023-01-25T17:14:26.293">
    <pc:sldMkLst xmlns:pc="http://schemas.microsoft.com/office/powerpoint/2013/main/command">
      <pc:docMk/>
      <pc:sldMk cId="4228846168" sldId="2147478877"/>
    </pc:sldMkLst>
    <p188:replyLst/>
    <p188:txBody>
      <a:bodyPr/>
      <a:lstStyle/>
      <a:p>
        <a:r>
          <a:rPr lang="en-US"/>
          <a:t>in terms of order, it's MIP/IRM/DLP throughout deck...switch #2 and #3 for consistency.</a:t>
        </a:r>
      </a:p>
    </p188:txBody>
  </p188:cm>
</p188:cmLst>
</file>

<file path=ppt/comments/modernComment_7FFFEA9A_1A3F7953.xml><?xml version="1.0" encoding="utf-8"?>
<p188:cmLst xmlns:a="http://schemas.openxmlformats.org/drawingml/2006/main" xmlns:r="http://schemas.openxmlformats.org/officeDocument/2006/relationships" xmlns:p188="http://schemas.microsoft.com/office/powerpoint/2018/8/main">
  <p188:cm id="{877D7300-1478-4469-A0B7-CD745A6675B8}" authorId="{2314EA9C-3415-A7FA-15B2-C28DEF1ABF6F}" status="resolved" created="2023-01-24T19:54:16.560">
    <pc:sldMkLst xmlns:pc="http://schemas.microsoft.com/office/powerpoint/2013/main/command">
      <pc:docMk/>
      <pc:sldMk cId="640780833" sldId="2147478870"/>
    </pc:sldMkLst>
    <p188:replyLst>
      <p188:reply id="{28CE7890-316D-4303-9A06-7D658C94477E}" authorId="{1DB106B5-E319-1EF0-FC4C-C01FC0795E35}" created="2023-01-25T17:11:14.101">
        <p188:txBody>
          <a:bodyPr/>
          <a:lstStyle/>
          <a:p>
            <a:r>
              <a:rPr lang="en-US"/>
              <a:t>want to be data centric, vs. user centric in this visual. replace user face with blue dots (data)</a:t>
            </a:r>
          </a:p>
        </p188:txBody>
      </p188:reply>
    </p188:replyLst>
    <p188:txBody>
      <a:bodyPr/>
      <a:lstStyle/>
      <a:p>
        <a:r>
          <a:rPr lang="en-US"/>
          <a:t>Liz, we completely changed the visual on this slide to now show not only how one person's data footprint is increasing, but as they collaborate with the two people, the amount of icons increases as well.</a:t>
        </a:r>
      </a:p>
    </p188:txBody>
  </p188:cm>
</p188:cmLst>
</file>

<file path=ppt/comments/modernComment_7FFFEA9B_5422AE40.xml><?xml version="1.0" encoding="utf-8"?>
<p188:cmLst xmlns:a="http://schemas.openxmlformats.org/drawingml/2006/main" xmlns:r="http://schemas.openxmlformats.org/officeDocument/2006/relationships" xmlns:p188="http://schemas.microsoft.com/office/powerpoint/2018/8/main">
  <p188:cm id="{9E68AC12-A213-4E32-9954-91E74CA84AA2}" authorId="{2314EA9C-3415-A7FA-15B2-C28DEF1ABF6F}" status="resolved" created="2023-01-24T19:53:07.259">
    <pc:sldMkLst xmlns:pc="http://schemas.microsoft.com/office/powerpoint/2013/main/command">
      <pc:docMk/>
      <pc:sldMk cId="3699200939" sldId="2147478879"/>
    </pc:sldMkLst>
    <p188:replyLst>
      <p188:reply id="{756B884C-EDE0-4738-A7A8-49DF3C6C5611}" authorId="{1DB106B5-E319-1EF0-FC4C-C01FC0795E35}" created="2023-01-26T15:24:42.566">
        <p188:txBody>
          <a:bodyPr/>
          <a:lstStyle/>
          <a:p>
            <a:r>
              <a:rPr lang="en-US"/>
              <a:t>Looks good!</a:t>
            </a:r>
          </a:p>
        </p188:txBody>
      </p188:reply>
    </p188:replyLst>
    <p188:txBody>
      <a:bodyPr/>
      <a:lstStyle/>
      <a:p>
        <a:r>
          <a:rPr lang="en-US"/>
          <a:t>Liz, we've updated the beginning of this slide to now include a visual representation of the visibility of data. As the magnifying glass hovers over different data icons, they highlight to show it is now visible. We also made sure that some of these are shown on the static view.</a:t>
        </a:r>
      </a:p>
    </p188:txBody>
  </p188:cm>
</p188:cmLst>
</file>

<file path=ppt/comments/modernComment_7FFFEA9C_7C581EC5.xml><?xml version="1.0" encoding="utf-8"?>
<p188:cmLst xmlns:a="http://schemas.openxmlformats.org/drawingml/2006/main" xmlns:r="http://schemas.openxmlformats.org/officeDocument/2006/relationships" xmlns:p188="http://schemas.microsoft.com/office/powerpoint/2018/8/main">
  <p188:cm id="{2671FBFB-925C-4A5C-AFDD-FD66339136DF}" authorId="{029BBA9C-7C8E-D4FC-419B-D07A082BA1CE}" status="resolved" created="2023-01-18T18:44:22.033" complete="100000">
    <pc:sldMkLst xmlns:pc="http://schemas.microsoft.com/office/powerpoint/2013/main/command">
      <pc:docMk/>
      <pc:sldMk cId="2394510204" sldId="2147477377"/>
    </pc:sldMkLst>
    <p188:replyLst>
      <p188:reply id="{6B151742-C0C8-4978-BA0F-35ECFEE3378B}" authorId="{029BBA9C-7C8E-D4FC-419B-D07A082BA1CE}" created="2023-01-18T18:44:51.498">
        <p188:txBody>
          <a:bodyPr/>
          <a:lstStyle/>
          <a:p>
            <a:r>
              <a:rPr lang="en-US"/>
              <a:t>Analytics, run DLP in audit mode, Adaptive protection (talk track)</a:t>
            </a:r>
          </a:p>
        </p188:txBody>
      </p188:reply>
      <p188:reply id="{122A476F-371B-40EA-BFC7-19277A772C14}" authorId="{029BBA9C-7C8E-D4FC-419B-D07A082BA1CE}" created="2023-01-18T18:45:47.818">
        <p188:txBody>
          <a:bodyPr/>
          <a:lstStyle/>
          <a:p>
            <a:r>
              <a:rPr lang="en-US"/>
              <a:t>No agents required</a:t>
            </a:r>
          </a:p>
        </p188:txBody>
      </p188:reply>
    </p188:replyLst>
    <p188:txBody>
      <a:bodyPr/>
      <a:lstStyle/>
      <a:p>
        <a:r>
          <a:rPr lang="en-US"/>
          <a:t>Replace it with Simplicity </a:t>
        </a:r>
      </a:p>
    </p188:txBody>
  </p188:cm>
  <p188:cm id="{8E78AF1E-EFB3-4CC0-86AC-676FA1D991BC}" authorId="{0606C842-C80F-0C77-3058-7EAA7A2BB048}" status="resolved" created="2023-01-18T18:44:22.960" complete="100000">
    <ac:txMkLst xmlns:ac="http://schemas.microsoft.com/office/drawing/2013/main/command">
      <pc:docMk xmlns:pc="http://schemas.microsoft.com/office/powerpoint/2013/main/command"/>
      <pc:sldMk xmlns:pc="http://schemas.microsoft.com/office/powerpoint/2013/main/command" cId="2086149829" sldId="2147478172"/>
      <ac:spMk id="13" creationId="{2B1B1F03-9E57-5097-C073-6C2C8E9CE5AE}"/>
      <ac:txMk cp="10">
        <ac:context len="96" hash="1600921001"/>
      </ac:txMk>
    </ac:txMkLst>
    <p188:pos x="2931126" y="231241"/>
    <p188:txBody>
      <a:bodyPr/>
      <a:lstStyle/>
      <a:p>
        <a:r>
          <a:rPr lang="en-US"/>
          <a:t>Easy to get started / simplicity</a:t>
        </a:r>
      </a:p>
    </p188:txBody>
  </p188:cm>
</p188:cmLst>
</file>

<file path=ppt/comments/modernComment_7FFFEAA1_FEF339DE.xml><?xml version="1.0" encoding="utf-8"?>
<p188:cmLst xmlns:a="http://schemas.openxmlformats.org/drawingml/2006/main" xmlns:r="http://schemas.openxmlformats.org/officeDocument/2006/relationships" xmlns:p188="http://schemas.microsoft.com/office/powerpoint/2018/8/main">
  <p188:cm id="{141550D9-8A08-442B-93DE-E75F4DB674E7}" authorId="{029BBA9C-7C8E-D4FC-419B-D07A082BA1CE}" status="resolved" created="2022-12-19T22:57:53.607" complete="100000">
    <pc:sldMkLst xmlns:pc="http://schemas.microsoft.com/office/powerpoint/2013/main/command">
      <pc:docMk/>
      <pc:sldMk cId="1004913563" sldId="2147477356"/>
    </pc:sldMkLst>
    <p188:txBody>
      <a:bodyPr/>
      <a:lstStyle/>
      <a:p>
        <a:r>
          <a:rPr lang="en-US"/>
          <a:t>Can we highlight the bold words more? Can't really see the boldness on the slide. Similar to this purple rectangle half background the words, so it looks like markers highlight. Not sure if purple and green are the best match, need better color suggestion for each slide though.</a:t>
        </a:r>
      </a:p>
    </p188:txBody>
  </p188:cm>
  <p188:cm id="{1888994B-A511-480B-AAEC-3B05B6565D1B}" authorId="{73815C6D-5806-2CD9-3F2E-2E5BDB6877F6}" status="resolved" created="2023-01-13T23:37:20.533" complete="100000">
    <pc:sldMkLst xmlns:pc="http://schemas.microsoft.com/office/powerpoint/2013/main/command">
      <pc:docMk/>
      <pc:sldMk cId="1004913563" sldId="2147477356"/>
    </pc:sldMkLst>
    <p188:replyLst>
      <p188:reply id="{D83CD6D1-65CB-492A-BD0F-7B94E85CEF03}" authorId="{73815C6D-5806-2CD9-3F2E-2E5BDB6877F6}" created="2023-01-13T23:37:38.874">
        <p188:txBody>
          <a:bodyPr/>
          <a:lstStyle/>
          <a:p>
            <a:r>
              <a:rPr lang="en-US"/>
              <a:t>Collaboration is old….</a:t>
            </a:r>
          </a:p>
        </p188:txBody>
      </p188:reply>
      <p188:reply id="{0F4E5135-A199-43D9-8DA6-690FB85C5411}" authorId="{029BBA9C-7C8E-D4FC-419B-D07A082BA1CE}" created="2023-01-14T00:24:05.156">
        <p188:txBody>
          <a:bodyPr/>
          <a:lstStyle/>
          <a:p>
            <a:r>
              <a:rPr lang="en-US"/>
              <a:t>Yes! Updated. (not approved by Raman yet, so might change a bit ☺️)</a:t>
            </a:r>
          </a:p>
        </p188:txBody>
      </p188:reply>
    </p188:replyLst>
    <p188:txBody>
      <a:bodyPr/>
      <a:lstStyle/>
      <a:p>
        <a:r>
          <a:rPr lang="en-US"/>
          <a:t>[@Tina Ying] - I though you had 3 newer messages (Privacy, Intelligence, Acceleration)…
won't this get updated to that too?</a:t>
        </a:r>
      </a:p>
    </p188:txBody>
  </p188:cm>
</p188:cmLst>
</file>

<file path=ppt/comments/modernComment_7FFFEAA2_F69169F.xml><?xml version="1.0" encoding="utf-8"?>
<p188:cmLst xmlns:a="http://schemas.openxmlformats.org/drawingml/2006/main" xmlns:r="http://schemas.openxmlformats.org/officeDocument/2006/relationships" xmlns:p188="http://schemas.microsoft.com/office/powerpoint/2018/8/main">
  <p188:cm id="{46D749ED-B182-4909-AF8C-9D7C7A4C02DD}" authorId="{2314EA9C-3415-A7FA-15B2-C28DEF1ABF6F}" status="resolved" created="2022-12-21T19:32:16.765" complete="100000">
    <pc:sldMkLst xmlns:pc="http://schemas.microsoft.com/office/powerpoint/2013/main/command">
      <pc:docMk/>
      <pc:sldMk cId="1213222712" sldId="2147477380"/>
    </pc:sldMkLst>
    <p188:txBody>
      <a:bodyPr/>
      <a:lstStyle/>
      <a:p>
        <a:r>
          <a:rPr lang="en-US"/>
          <a:t>Hi Tina, we've provided two options of emphasizing the text. We created a version similar to your example with the rectangle marker highlight, but we recommend using the italicized text formatting without the shapes. This will make it easier for users to edit text on the fly without having to adjust the rectangles. But feel free to delete the option you don't want!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E40D9-ED1E-4076-AFEB-760A1829C301}" type="datetimeFigureOut">
              <a:rPr lang="en-US" smtClean="0"/>
              <a:t>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C20D73-F990-4C91-A8B5-761C883DD5EC}" type="slidenum">
              <a:rPr lang="en-US" smtClean="0"/>
              <a:t>‹#›</a:t>
            </a:fld>
            <a:endParaRPr lang="en-US"/>
          </a:p>
        </p:txBody>
      </p:sp>
    </p:spTree>
    <p:extLst>
      <p:ext uri="{BB962C8B-B14F-4D97-AF65-F5344CB8AC3E}">
        <p14:creationId xmlns:p14="http://schemas.microsoft.com/office/powerpoint/2010/main" val="1262759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jury.net/blog/how-much-data-is-created-every-day/#gre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microsoft.com/en-us/investor/earnings/FY-2022-Q4/press-release-webcast"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microsoft.com/en-us/investor/events/fy-2022/earnings-fy-2022-q2.aspx" TargetMode="External"/><Relationship Id="rId5" Type="http://schemas.openxmlformats.org/officeDocument/2006/relationships/hyperlink" Target="https://www.microsoft.com/en-us/security/business/microsoft-digital-defense-report" TargetMode="External"/><Relationship Id="rId4" Type="http://schemas.openxmlformats.org/officeDocument/2006/relationships/hyperlink" Target="https://www.microsoft.com/en-us/investor/events/fy-2022/earnings-fy-2022-q4.aspx"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2/1/2023 11:35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6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6858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a:solidFill>
                  <a:srgbClr val="000000"/>
                </a:solidFill>
                <a:effectLst/>
                <a:latin typeface="Segoe UI"/>
                <a:cs typeface="Segoe UI"/>
              </a:rPr>
              <a:t>Talk track:</a:t>
            </a:r>
            <a:r>
              <a:rPr lang="en-US" b="1">
                <a:solidFill>
                  <a:srgbClr val="000000"/>
                </a:solidFill>
                <a:latin typeface="Segoe UI"/>
                <a:cs typeface="Segoe UI"/>
              </a:rPr>
              <a:t> </a:t>
            </a:r>
            <a:endParaRPr lang="en-US" sz="1200" b="1" i="0">
              <a:solidFill>
                <a:srgbClr val="000000"/>
              </a:solidFill>
              <a:effectLst/>
              <a:latin typeface="Segoe UI" panose="020B0502040204020203" pitchFamily="34" charset="0"/>
              <a:cs typeface="Segoe UI" panose="020B0502040204020203" pitchFamily="34" charset="0"/>
            </a:endParaRPr>
          </a:p>
          <a:p>
            <a:endParaRPr lang="en-US" sz="1200" b="0" i="0">
              <a:solidFill>
                <a:srgbClr val="000000"/>
              </a:solidFill>
              <a:effectLst/>
              <a:latin typeface="Segoe UI" panose="020B0502040204020203" pitchFamily="34" charset="0"/>
              <a:cs typeface="Segoe UI" panose="020B0502040204020203" pitchFamily="34" charset="0"/>
            </a:endParaRPr>
          </a:p>
          <a:p>
            <a:pPr>
              <a:defRPr/>
            </a:pPr>
            <a:r>
              <a:rPr lang="en-US" sz="1200">
                <a:ea typeface="+mn-lt"/>
                <a:cs typeface="+mn-lt"/>
              </a:rPr>
              <a:t>Cybersecurity is a constantly shifting landscape. As our digital world continues to grow, so do the risks. According to research,</a:t>
            </a:r>
            <a:r>
              <a:rPr lang="en-US">
                <a:ea typeface="+mn-lt"/>
                <a:cs typeface="+mn-lt"/>
              </a:rPr>
              <a:t> 83% of organizations experienced more than one data breach in their lifetime, of which 20</a:t>
            </a:r>
            <a:r>
              <a:rPr lang="en-US" sz="1200">
                <a:ea typeface="+mn-lt"/>
                <a:cs typeface="+mn-lt"/>
              </a:rPr>
              <a:t>% of data breaches are due to internal actors with an average cost of </a:t>
            </a:r>
            <a:r>
              <a:rPr lang="en-US" sz="1200" b="1">
                <a:ea typeface="+mn-lt"/>
                <a:cs typeface="+mn-lt"/>
              </a:rPr>
              <a:t>$4.18M </a:t>
            </a:r>
            <a:r>
              <a:rPr lang="en-US" sz="1200">
                <a:ea typeface="+mn-lt"/>
                <a:cs typeface="+mn-lt"/>
              </a:rPr>
              <a:t>when a malicious insider is involved. The potential cost is very significant and cannot be ignored. Data leaks and theft might be overshadowed by external threats in the past. However, they have become one of the most common vulnerability and risks that organizations need to address.</a:t>
            </a:r>
            <a:r>
              <a:rPr lang="en-US">
                <a:ea typeface="+mn-lt"/>
                <a:cs typeface="+mn-lt"/>
              </a:rPr>
              <a:t> </a:t>
            </a:r>
            <a:endParaRPr lang="en-US" sz="1200">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mn-lt"/>
              <a:cs typeface="+mn-lt"/>
            </a:endParaRPr>
          </a:p>
          <a:p>
            <a:pPr>
              <a:defRPr/>
            </a:pPr>
            <a:r>
              <a:rPr lang="en-US" sz="1200">
                <a:ea typeface="+mn-lt"/>
                <a:cs typeface="+mn-lt"/>
              </a:rPr>
              <a:t>Recent Microsoft research also shows that 80% of the decision makers purchased multiple products to meet compliance and data protection needs, with majority of them purchase more than three products. Managing a fragmented solution landscape brings more complexity to the security teams with additional costs and efforts to bring siloed signals together while building a unified remediation plan across.</a:t>
            </a:r>
            <a:endParaRPr lang="en-US">
              <a:latin typeface="Segoe UI" panose="020B0502040204020203" pitchFamily="34" charset="0"/>
              <a:ea typeface="+mn-lt"/>
              <a:cs typeface="Segoe UI" panose="020B0502040204020203" pitchFamily="34" charset="0"/>
            </a:endParaRPr>
          </a:p>
          <a:p>
            <a:pPr marL="0" marR="0" lvl="0" indent="0" algn="l" defTabSz="914400">
              <a:lnSpc>
                <a:spcPct val="100000"/>
              </a:lnSpc>
              <a:spcBef>
                <a:spcPts val="0"/>
              </a:spcBef>
              <a:spcAft>
                <a:spcPts val="0"/>
              </a:spcAft>
              <a:buClrTx/>
              <a:buSzTx/>
              <a:buFontTx/>
              <a:buNone/>
              <a:tabLst/>
              <a:defRPr/>
            </a:pPr>
            <a:endParaRPr lang="en-US" sz="1200" b="0" i="0">
              <a:solidFill>
                <a:srgbClr val="000000"/>
              </a:solidFill>
              <a:effectLst/>
              <a:latin typeface="Calibri"/>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2/1/2023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956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r>
              <a:rPr lang="en-US" b="0"/>
              <a:t>Why is data security so difficult? Organizations need to secure data in multiple channels, including emails, messages, shared storage, cloud apps, and devices, on top of managing a fragmented solution landscape we mentioned in the previous slide.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9F768D-AA60-4D79-A052-ADDD2ACEBA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577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 </a:t>
            </a:r>
          </a:p>
          <a:p>
            <a:r>
              <a:rPr lang="en-US" b="0"/>
              <a:t>Data is like the oxygen of digital transformation. As organizations and individuals rely more and more on data, the creation and consumption of data are constantly growing. Can you imagine that people created 2.5 quintillion bytes of data and sent 333.2 billion emails every day? Every organization is experiencing the explosion of data growth and needs to rethink the approach they manage and protect data. </a:t>
            </a:r>
          </a:p>
          <a:p>
            <a:endParaRPr lang="en-US" b="0"/>
          </a:p>
          <a:p>
            <a:r>
              <a:rPr lang="en-US" b="0"/>
              <a:t>Source: </a:t>
            </a:r>
            <a:r>
              <a:rPr lang="en-US">
                <a:hlinkClick r:id="rId3"/>
              </a:rPr>
              <a:t>How Much Data Is Created Every Day in 2023? (techjury.net)</a:t>
            </a:r>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AEB91-A530-4DFE-9044-3912F4F117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499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a typeface="+mn-lt"/>
              <a:cs typeface="+mn-lt"/>
            </a:endParaRPr>
          </a:p>
          <a:p>
            <a:pPr>
              <a:defRPr/>
            </a:pPr>
            <a:r>
              <a:rPr lang="en-US" sz="1200">
                <a:ea typeface="+mn-lt"/>
                <a:cs typeface="+mn-lt"/>
              </a:rPr>
              <a:t>With more than 300 million people working remotely all over the world and collaborating across multiple environments and devices, </a:t>
            </a:r>
            <a:r>
              <a:rPr lang="en-US" sz="1200" b="1">
                <a:ea typeface="+mn-lt"/>
                <a:cs typeface="+mn-lt"/>
              </a:rPr>
              <a:t>data security incidents can happen anytime anywhere</a:t>
            </a:r>
            <a:r>
              <a:rPr lang="en-US" sz="1200">
                <a:ea typeface="+mn-lt"/>
                <a:cs typeface="+mn-lt"/>
              </a:rPr>
              <a:t>. </a:t>
            </a:r>
            <a:r>
              <a:rPr lang="en-US">
                <a:ea typeface="+mn-lt"/>
                <a:cs typeface="+mn-lt"/>
              </a:rPr>
              <a:t>There are three primary scenarios for data security incidents: 1) If your organization doesn't have visibility into it's data – the data is at risk of misuse (exfiltration, exposure, etc.). 2) If a user has malicious intent and is trying to exfiltrate the data and 3) If a user </a:t>
            </a:r>
            <a:r>
              <a:rPr lang="en-US" err="1">
                <a:ea typeface="+mn-lt"/>
                <a:cs typeface="+mn-lt"/>
              </a:rPr>
              <a:t>inadvertantly</a:t>
            </a:r>
            <a:r>
              <a:rPr lang="en-US">
                <a:ea typeface="+mn-lt"/>
                <a:cs typeface="+mn-lt"/>
              </a:rPr>
              <a:t> takes a sensitive document and makes it visible.</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0E4BB-37B3-40A7-97C6-57D4DE674E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25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Talk track: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 </a:t>
            </a:r>
          </a:p>
          <a:p>
            <a:r>
              <a:rPr lang="en-US" b="0"/>
              <a:t>To help address the data security challenges, organizations need to implement multiple controls, including preventing data from unauthorized use across workloads, protect sensitive data wherever it lives throughout its lifecycle, and understand user activity context around the data. You need to do all three to fortify your data security strategy, and Microsoft can help.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AEB91-A530-4DFE-9044-3912F4F117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87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0000"/>
                </a:solidFill>
                <a:effectLst/>
                <a:latin typeface="Segoe UI" panose="020B0502040204020203" pitchFamily="34" charset="0"/>
                <a:ea typeface="Times New Roman" panose="02020603050405020304" pitchFamily="18" charset="0"/>
              </a:rPr>
              <a:t>Talk track: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0000"/>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607"/>
              </a:spcAft>
              <a:buClrTx/>
              <a:buSzTx/>
              <a:buFont typeface="Arial" panose="020B0604020202020204" pitchFamily="34" charset="0"/>
              <a:buNone/>
              <a:tabLst/>
              <a:defRPr/>
            </a:pPr>
            <a:r>
              <a:rPr lang="en-US" sz="1000">
                <a:solidFill>
                  <a:srgbClr val="000000"/>
                </a:solidFill>
                <a:latin typeface="+mn-lt"/>
                <a:ea typeface="Times New Roman" panose="02020603050405020304" pitchFamily="18" charset="0"/>
                <a:cs typeface="Segoe UI"/>
              </a:rPr>
              <a:t>As organizations think about protecting their most important asset, their data, they ultimately need to create a defense in depth approach around it. </a:t>
            </a:r>
            <a:r>
              <a:rPr lang="en-US" sz="1200">
                <a:effectLst/>
                <a:latin typeface="Segoe UI" panose="020B0502040204020203" pitchFamily="34" charset="0"/>
                <a:ea typeface="Times New Roman" panose="02020603050405020304" pitchFamily="18" charset="0"/>
              </a:rPr>
              <a:t>There are three components to this strategy, but it is important to keep in mind that you don’t need to do these in any particular order. This strategy should be tailored to your own organization’s unique needs.</a:t>
            </a:r>
            <a:r>
              <a:rPr lang="en-US" sz="1200">
                <a:solidFill>
                  <a:schemeClr val="tx1"/>
                </a:solidFill>
                <a:effectLst/>
                <a:latin typeface="Times New Roman" panose="02020603050405020304" pitchFamily="18" charset="0"/>
                <a:ea typeface="Times New Roman" panose="02020603050405020304" pitchFamily="18" charset="0"/>
                <a:cs typeface="+mn-cs"/>
              </a:rPr>
              <a:t> </a:t>
            </a:r>
            <a:r>
              <a:rPr lang="en-US" sz="1000">
                <a:solidFill>
                  <a:srgbClr val="000000"/>
                </a:solidFill>
                <a:latin typeface="+mn-lt"/>
                <a:ea typeface="Times New Roman" panose="02020603050405020304" pitchFamily="18" charset="0"/>
                <a:cs typeface="Segoe UI"/>
              </a:rPr>
              <a:t>Let’s break that down. </a:t>
            </a:r>
            <a:r>
              <a:rPr lang="en-US" sz="1000" i="1">
                <a:solidFill>
                  <a:srgbClr val="000000"/>
                </a:solidFill>
                <a:latin typeface="+mn-lt"/>
                <a:ea typeface="Times New Roman" panose="02020603050405020304" pitchFamily="18" charset="0"/>
                <a:cs typeface="Segoe UI"/>
              </a:rPr>
              <a:t>(Internal note: You can advance the slides to each node for the rest of the talk track if you are presenting the whole deck)</a:t>
            </a:r>
          </a:p>
          <a:p>
            <a:pPr marL="0" indent="0">
              <a:spcAft>
                <a:spcPts val="607"/>
              </a:spcAft>
              <a:buFont typeface="Arial" panose="020B0604020202020204" pitchFamily="34" charset="0"/>
              <a:buNone/>
            </a:pPr>
            <a:endParaRPr lang="en-US" sz="1000">
              <a:solidFill>
                <a:srgbClr val="000000"/>
              </a:solidFill>
              <a:latin typeface="+mn-lt"/>
              <a:ea typeface="Times New Roman" panose="02020603050405020304" pitchFamily="18" charset="0"/>
              <a:cs typeface="Segoe UI"/>
            </a:endParaRPr>
          </a:p>
          <a:p>
            <a:pPr marL="285750" indent="-285750">
              <a:spcAft>
                <a:spcPts val="607"/>
              </a:spcAft>
              <a:buFont typeface="Arial" panose="020B0604020202020204" pitchFamily="34" charset="0"/>
              <a:buChar char="•"/>
            </a:pPr>
            <a:r>
              <a:rPr lang="en-US" sz="1200">
                <a:effectLst/>
                <a:latin typeface="Segoe UI" panose="020B0502040204020203" pitchFamily="34" charset="0"/>
                <a:ea typeface="Calibri" panose="020F0502020204030204" pitchFamily="34" charset="0"/>
              </a:rPr>
              <a:t>Let’s start with protecting sensitive data. It is important to understand and discover sensitive data within your organization.</a:t>
            </a:r>
            <a:r>
              <a:rPr lang="en-US" sz="1200" b="1">
                <a:solidFill>
                  <a:srgbClr val="000000"/>
                </a:solidFill>
                <a:effectLst/>
                <a:latin typeface="Segoe UI" panose="020B0502040204020203" pitchFamily="34" charset="0"/>
                <a:ea typeface="Calibri" panose="020F0502020204030204" pitchFamily="34" charset="0"/>
              </a:rPr>
              <a:t> </a:t>
            </a:r>
            <a:r>
              <a:rPr lang="en-US" sz="1200">
                <a:solidFill>
                  <a:srgbClr val="000000"/>
                </a:solidFill>
                <a:effectLst/>
                <a:latin typeface="Segoe UI" panose="020B0502040204020203" pitchFamily="34" charset="0"/>
                <a:ea typeface="Calibri" panose="020F0502020204030204" pitchFamily="34" charset="0"/>
              </a:rPr>
              <a:t>You need solutions that provide unparalleled visibility into your entire data estate, whether on-prem,</a:t>
            </a: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a:solidFill>
                  <a:srgbClr val="000000"/>
                </a:solidFill>
                <a:effectLst/>
                <a:latin typeface="Segoe UI" panose="020B0502040204020203" pitchFamily="34" charset="0"/>
                <a:ea typeface="Calibri" panose="020F0502020204030204" pitchFamily="34" charset="0"/>
              </a:rPr>
              <a:t>hybrid, or </a:t>
            </a:r>
            <a:r>
              <a:rPr lang="en-US" sz="1200" err="1">
                <a:solidFill>
                  <a:srgbClr val="000000"/>
                </a:solidFill>
                <a:effectLst/>
                <a:latin typeface="Segoe UI" panose="020B0502040204020203" pitchFamily="34" charset="0"/>
                <a:ea typeface="Calibri" panose="020F0502020204030204" pitchFamily="34" charset="0"/>
              </a:rPr>
              <a:t>multicloud</a:t>
            </a:r>
            <a:r>
              <a:rPr lang="en-US" sz="1200">
                <a:solidFill>
                  <a:srgbClr val="000000"/>
                </a:solidFill>
                <a:effectLst/>
                <a:latin typeface="Segoe UI" panose="020B0502040204020203" pitchFamily="34" charset="0"/>
                <a:ea typeface="Calibri" panose="020F0502020204030204" pitchFamily="34" charset="0"/>
              </a:rPr>
              <a:t>. Microsoft Purview offers a single pane of glass which enables you to view and manage your data from one place, improving your team’s efficacy for data security. You can see the volume, type, and location of sensitive information in your data estate. Discovering the data is beneficial when you can put protection policies in place to keep that data safe. To protect you at this line of defense, we offer solutions to help you classify and label your data and apply productions such as RMS, encryption and more. </a:t>
            </a:r>
            <a:endParaRPr lang="en-US" sz="1000">
              <a:solidFill>
                <a:srgbClr val="000000"/>
              </a:solidFill>
              <a:effectLst/>
              <a:latin typeface="+mn-lt"/>
              <a:ea typeface="Calibri" panose="020F0502020204030204" pitchFamily="34" charset="0"/>
              <a:cs typeface="Segoe UI"/>
            </a:endParaRPr>
          </a:p>
          <a:p>
            <a:pPr marL="285750" indent="-285750">
              <a:spcAft>
                <a:spcPts val="607"/>
              </a:spcAft>
              <a:buFont typeface="Arial" panose="020B0604020202020204" pitchFamily="34" charset="0"/>
              <a:buChar char="•"/>
            </a:pPr>
            <a:r>
              <a:rPr lang="en-US" sz="1200">
                <a:solidFill>
                  <a:srgbClr val="000000"/>
                </a:solidFill>
                <a:effectLst/>
                <a:latin typeface="Segoe UI" panose="020B0502040204020203" pitchFamily="34" charset="0"/>
                <a:ea typeface="Times New Roman" panose="02020603050405020304" pitchFamily="18" charset="0"/>
              </a:rPr>
              <a:t>Data doesn’t move itself; people move data. With all data in organizations, you need to understand the user context and intent around the data to effectively protect it with the right policy. This next layer of defense takes into account user context to identify potential data risks and/or risky activities that may lead to data security incidents, enabling security teams to quickly take mitigating action. Since data loss is usually caused by internal actors, organizations need to take a holistic approach to managing insider risk, which brings together the right people, processes, training and tools.</a:t>
            </a:r>
            <a:endParaRPr lang="en-US" sz="1200">
              <a:solidFill>
                <a:schemeClr val="tx1"/>
              </a:solidFill>
              <a:effectLst/>
              <a:latin typeface="Times New Roman" panose="02020603050405020304" pitchFamily="18" charset="0"/>
              <a:ea typeface="Times New Roman" panose="02020603050405020304" pitchFamily="18" charset="0"/>
              <a:cs typeface="+mn-cs"/>
            </a:endParaRPr>
          </a:p>
          <a:p>
            <a:pPr marL="285750" indent="-285750">
              <a:spcAft>
                <a:spcPts val="607"/>
              </a:spcAft>
              <a:buFont typeface="Arial" panose="020B0604020202020204" pitchFamily="34" charset="0"/>
              <a:buChar char="•"/>
            </a:pPr>
            <a:r>
              <a:rPr lang="en-US" sz="1200">
                <a:solidFill>
                  <a:srgbClr val="000000"/>
                </a:solidFill>
                <a:effectLst/>
                <a:latin typeface="Segoe UI" panose="020B0502040204020203" pitchFamily="34" charset="0"/>
                <a:ea typeface="Calibri" panose="020F0502020204030204" pitchFamily="34" charset="0"/>
              </a:rPr>
              <a:t>The last layer of defense in this integrated in-depth approach is to prevent data loss or unauthorized use of data.</a:t>
            </a:r>
            <a:r>
              <a:rPr lang="en-US" sz="1200" b="1">
                <a:solidFill>
                  <a:srgbClr val="000000"/>
                </a:solidFill>
                <a:effectLst/>
                <a:latin typeface="Segoe UI" panose="020B0502040204020203" pitchFamily="34" charset="0"/>
                <a:ea typeface="Calibri" panose="020F0502020204030204" pitchFamily="34" charset="0"/>
              </a:rPr>
              <a:t> </a:t>
            </a:r>
            <a:r>
              <a:rPr lang="en-US" sz="1200">
                <a:effectLst/>
                <a:latin typeface="Segoe UI" panose="020B0502040204020203" pitchFamily="34" charset="0"/>
                <a:ea typeface="Calibri" panose="020F0502020204030204" pitchFamily="34" charset="0"/>
              </a:rPr>
              <a:t>Over 85% of organizations do not feel confident they can detect and prevent loss of sensitive data. Organizations need a way to </a:t>
            </a:r>
            <a:r>
              <a:rPr lang="en-US" sz="1200">
                <a:solidFill>
                  <a:srgbClr val="000000"/>
                </a:solidFill>
                <a:effectLst/>
                <a:latin typeface="Segoe UI" panose="020B0502040204020203" pitchFamily="34" charset="0"/>
                <a:ea typeface="Calibri" panose="020F0502020204030204" pitchFamily="34" charset="0"/>
              </a:rPr>
              <a:t>balance protection and productivity, without compromising either. It’s critical to ensure the proper access controls are in place and policies are set to prevent actions like improperly saving, storing, or printing sensitive data. </a:t>
            </a:r>
          </a:p>
          <a:p>
            <a:pPr marL="0" indent="0">
              <a:spcAft>
                <a:spcPts val="607"/>
              </a:spcAft>
              <a:buFont typeface="Arial" panose="020B0604020202020204" pitchFamily="34" charset="0"/>
              <a:buNone/>
            </a:pPr>
            <a:endParaRPr lang="en-US" sz="1000">
              <a:solidFill>
                <a:srgbClr val="000000"/>
              </a:solidFill>
              <a:latin typeface="+mn-lt"/>
              <a:ea typeface="Times New Roman" panose="02020603050405020304" pitchFamily="18" charset="0"/>
              <a:cs typeface="Segoe UI"/>
            </a:endParaRPr>
          </a:p>
          <a:p>
            <a:pPr marL="0" marR="0" lvl="0" indent="0" algn="l" defTabSz="914400" rtl="0" eaLnBrk="1" fontAlgn="auto" latinLnBrk="0" hangingPunct="1">
              <a:lnSpc>
                <a:spcPct val="100000"/>
              </a:lnSpc>
              <a:spcBef>
                <a:spcPts val="0"/>
              </a:spcBef>
              <a:spcAft>
                <a:spcPts val="607"/>
              </a:spcAft>
              <a:buClrTx/>
              <a:buSzTx/>
              <a:buFont typeface="Arial" panose="020B0604020202020204" pitchFamily="34" charset="0"/>
              <a:buNone/>
              <a:tabLst/>
              <a:defRPr/>
            </a:pPr>
            <a:r>
              <a:rPr lang="en-US" sz="1200">
                <a:solidFill>
                  <a:srgbClr val="000000"/>
                </a:solidFill>
                <a:effectLst/>
                <a:latin typeface="Segoe UI" panose="020B0502040204020203" pitchFamily="34" charset="0"/>
                <a:ea typeface="Times New Roman" panose="02020603050405020304" pitchFamily="18" charset="0"/>
              </a:rPr>
              <a:t>And of course, underlying everything here, is a strong ecosystem of partners, third party apps/platforms and clouds, as we know your data isn’t just within the Microsoft environments. Our aim is to make sure these layers are put in place to protect y</a:t>
            </a:r>
            <a:r>
              <a:rPr lang="en-US" sz="1200">
                <a:effectLst/>
                <a:latin typeface="Times New Roman" panose="02020603050405020304" pitchFamily="18" charset="0"/>
                <a:ea typeface="Times New Roman" panose="02020603050405020304" pitchFamily="18" charset="0"/>
              </a:rPr>
              <a:t>our </a:t>
            </a:r>
            <a:r>
              <a:rPr lang="en-US" sz="1200">
                <a:solidFill>
                  <a:srgbClr val="000000"/>
                </a:solidFill>
                <a:effectLst/>
                <a:latin typeface="Segoe UI" panose="020B0502040204020203" pitchFamily="34" charset="0"/>
                <a:ea typeface="Times New Roman" panose="02020603050405020304" pitchFamily="18" charset="0"/>
              </a:rPr>
              <a:t>data, no matter where it is.</a:t>
            </a:r>
            <a:endParaRPr lang="en-US" sz="1200">
              <a:effectLst/>
              <a:latin typeface="Times New Roman" panose="02020603050405020304" pitchFamily="18" charset="0"/>
              <a:ea typeface="Times New Roman" panose="02020603050405020304" pitchFamily="18" charset="0"/>
            </a:endParaRPr>
          </a:p>
          <a:p>
            <a:pPr marL="0" indent="0">
              <a:spcAft>
                <a:spcPts val="607"/>
              </a:spcAft>
              <a:buFont typeface="Arial" panose="020B0604020202020204" pitchFamily="34" charset="0"/>
              <a:buNone/>
            </a:pPr>
            <a:r>
              <a:rPr lang="en-US" sz="1000">
                <a:solidFill>
                  <a:srgbClr val="000000"/>
                </a:solidFill>
                <a:latin typeface="+mn-lt"/>
                <a:ea typeface="Times New Roman" panose="02020603050405020304" pitchFamily="18" charset="0"/>
                <a:cs typeface="Segoe UI"/>
              </a:rPr>
              <a:t> </a:t>
            </a:r>
          </a:p>
          <a:p>
            <a:pPr marL="0" indent="0">
              <a:spcAft>
                <a:spcPts val="607"/>
              </a:spcAft>
              <a:buFont typeface="Arial" panose="020B0604020202020204" pitchFamily="34" charset="0"/>
              <a:buNone/>
            </a:pPr>
            <a:r>
              <a:rPr lang="en-US" sz="1200">
                <a:solidFill>
                  <a:srgbClr val="000000"/>
                </a:solidFill>
                <a:effectLst/>
                <a:latin typeface="Segoe UI" panose="020B0502040204020203" pitchFamily="34" charset="0"/>
                <a:ea typeface="Calibri" panose="020F0502020204030204" pitchFamily="34" charset="0"/>
              </a:rPr>
              <a:t>it doesn’t matter where you embark on this journey. Each layer makes your data security stronger. So, build out what is most critical to you right now as you look to develop your longer-term strategy. These components create an integrated and holistic data security strategy, helping you to keep your organization’s data safe, </a:t>
            </a:r>
            <a:r>
              <a:rPr lang="en-US" sz="1200" i="1">
                <a:solidFill>
                  <a:srgbClr val="000000"/>
                </a:solidFill>
                <a:effectLst/>
                <a:latin typeface="Segoe UI" panose="020B0502040204020203" pitchFamily="34" charset="0"/>
                <a:ea typeface="Calibri" panose="020F0502020204030204" pitchFamily="34" charset="0"/>
              </a:rPr>
              <a:t>wherever</a:t>
            </a:r>
            <a:r>
              <a:rPr lang="en-US" sz="1200">
                <a:solidFill>
                  <a:srgbClr val="000000"/>
                </a:solidFill>
                <a:effectLst/>
                <a:latin typeface="Segoe UI" panose="020B0502040204020203" pitchFamily="34" charset="0"/>
                <a:ea typeface="Calibri" panose="020F0502020204030204" pitchFamily="34" charset="0"/>
              </a:rPr>
              <a:t> it lives</a:t>
            </a:r>
            <a:endParaRPr lang="en-US" sz="1000">
              <a:solidFill>
                <a:srgbClr val="000000"/>
              </a:solidFill>
              <a:latin typeface="+mn-lt"/>
              <a:ea typeface="Times New Roman" panose="02020603050405020304" pitchFamily="18" charset="0"/>
              <a:cs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06C30-BCB1-4BDD-8CE8-5E4561CC6A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343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Segoe UI" panose="020B0502040204020203" pitchFamily="34" charset="0"/>
                <a:ea typeface="Calibri" panose="020F0502020204030204" pitchFamily="34" charset="0"/>
              </a:rPr>
              <a:t>Let’s start with protecting sensitive data. </a:t>
            </a:r>
            <a:r>
              <a:rPr lang="en-US" sz="1200">
                <a:solidFill>
                  <a:srgbClr val="000000"/>
                </a:solidFill>
                <a:effectLst/>
                <a:latin typeface="Segoe UI" panose="020B0502040204020203" pitchFamily="34" charset="0"/>
                <a:ea typeface="Calibri" panose="020F0502020204030204" pitchFamily="34" charset="0"/>
              </a:rPr>
              <a:t>Microsoft Purview Information Protection provides automation and machine-learning to help discover and classify data at scale, so you can know the volume, type, and location of sensitive information in your data estate in a single pane of glass. To protect your data at this line of defense, the solution also helps safeguard data throughout its lifecycle with persistent labeling and encryption built into productivity tools. Lastly, as we want to help you protect data in this modern workplace where users work from multiple environments, the visibility and protection of sensitive information are extended across your entire data estate, whether on-prem,</a:t>
            </a:r>
            <a:r>
              <a:rPr lang="en-US" sz="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a:solidFill>
                  <a:srgbClr val="000000"/>
                </a:solidFill>
                <a:effectLst/>
                <a:latin typeface="Segoe UI" panose="020B0502040204020203" pitchFamily="34" charset="0"/>
                <a:ea typeface="Calibri" panose="020F0502020204030204" pitchFamily="34" charset="0"/>
              </a:rPr>
              <a:t>hybrid, or cloud.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06C30-BCB1-4BDD-8CE8-5E4561CC6A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33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Talk track:</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Segoe UI" panose="020B0502040204020203" pitchFamily="34" charset="0"/>
                <a:ea typeface="Times New Roman" panose="02020603050405020304" pitchFamily="18" charset="0"/>
              </a:rPr>
              <a:t>Data doesn’t move itself; people move data. With all the sensitive data in your organization, you need to understand the user context and intent around the data to effectively protect it with the right policy. This next layer of defense takes into account user context to identify potential data risks and/or risky activities that may lead to data security incidents, enabling security teams to quickly take mitigating action. </a:t>
            </a:r>
          </a:p>
          <a:p>
            <a:endParaRPr lang="en-US" sz="1200">
              <a:solidFill>
                <a:srgbClr val="000000"/>
              </a:solidFill>
              <a:effectLst/>
              <a:latin typeface="Segoe UI" panose="020B0502040204020203" pitchFamily="34" charset="0"/>
            </a:endParaRPr>
          </a:p>
          <a:p>
            <a:r>
              <a:rPr lang="en-US" sz="1200">
                <a:solidFill>
                  <a:srgbClr val="000000"/>
                </a:solidFill>
                <a:effectLst/>
                <a:latin typeface="Segoe UI" panose="020B0502040204020203" pitchFamily="34" charset="0"/>
              </a:rPr>
              <a:t>Microsoft Purview Insider Risk Management is a privacy-first solution that help you manage insider risks while protecting user trust with pseudonymization on by default and other strong privacy controls including RBAC, explicit user opt-in, and audit logs. </a:t>
            </a:r>
          </a:p>
          <a:p>
            <a:endParaRPr lang="en-US" sz="1200">
              <a:solidFill>
                <a:srgbClr val="000000"/>
              </a:solidFill>
              <a:effectLst/>
              <a:latin typeface="Segoe UI" panose="020B0502040204020203" pitchFamily="34" charset="0"/>
            </a:endParaRPr>
          </a:p>
          <a:p>
            <a:r>
              <a:rPr lang="en-US" sz="1200">
                <a:solidFill>
                  <a:srgbClr val="000000"/>
                </a:solidFill>
                <a:effectLst/>
                <a:latin typeface="Segoe UI" panose="020B0502040204020203" pitchFamily="34" charset="0"/>
              </a:rPr>
              <a:t>With hundreds of built-in machine learning models and indicators, Insider Risk Management can help you correlate signals from various first- and third-party systems to identify hidden risks. One of the powerful models here is sequence detection. Most of the time, one single event, such as copying files to a USB, might not indicate good or bad intention. But if a user renamed the files to make it appear less sensitive prior to copy it to a USB, and then delete the files afterwards, that might show a user intent to evade detection of data exfiltration. With Insider Risk Management, security teams can detect this type of connected activities. This is just one example of the powerful ML models the solution provides. Along with other built-in ML models, Insider Risk Management helps identify the most critical risks for security teams to investigate. Best of all is that it requires no agents! </a:t>
            </a:r>
          </a:p>
          <a:p>
            <a:endParaRPr lang="en-US" sz="1200">
              <a:solidFill>
                <a:srgbClr val="000000"/>
              </a:solidFill>
              <a:effectLst/>
              <a:latin typeface="Segoe UI" panose="020B0502040204020203" pitchFamily="34" charset="0"/>
            </a:endParaRPr>
          </a:p>
          <a:p>
            <a:r>
              <a:rPr lang="en-US" sz="1200">
                <a:solidFill>
                  <a:srgbClr val="000000"/>
                </a:solidFill>
                <a:effectLst/>
                <a:latin typeface="Segoe UI" panose="020B0502040204020203" pitchFamily="34" charset="0"/>
              </a:rPr>
              <a:t>Lastly, Insider Risk Management provides enriched and interactive investigation tools to help security teams dive deeper into each alert or case. With the right permissions, admins can see the activity logs plotted on a risk score and timeline chart, see the content related to each activity in their native views, and get forensic evidence that help gain visual insights into user activities that may lead to security incidents. Insider Risk Management also enables Adaptive Protection that can enforce effective controls on high-risk users dynamically to contain insider incidents early on.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06C30-BCB1-4BDD-8CE8-5E4561CC6A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5684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t>Talk track:</a:t>
            </a:r>
          </a:p>
          <a:p>
            <a:endParaRPr lang="en-US" sz="1400" b="1" i="1" kern="1200">
              <a:solidFill>
                <a:schemeClr val="accent6"/>
              </a:solidFill>
              <a:latin typeface="+mj-lt"/>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effectLst/>
                <a:latin typeface="Segoe UI" panose="020B0502040204020203" pitchFamily="34" charset="0"/>
                <a:ea typeface="Calibri" panose="020F0502020204030204" pitchFamily="34" charset="0"/>
              </a:rPr>
              <a:t>Equally important in to ensure that your egress channels such as applications, services, and devices prevent sensitive data from exfiltration and unauthorized use. </a:t>
            </a:r>
            <a:r>
              <a:rPr lang="en-US" sz="1400">
                <a:effectLst/>
                <a:latin typeface="Segoe UI" panose="020B0502040204020203" pitchFamily="34" charset="0"/>
                <a:ea typeface="Calibri" panose="020F0502020204030204" pitchFamily="34" charset="0"/>
              </a:rPr>
              <a:t>Over 85% of organizations do not feel confident they can detect and prevent loss of sensitive data. Organizations need a way to </a:t>
            </a:r>
            <a:r>
              <a:rPr lang="en-US" sz="1400">
                <a:solidFill>
                  <a:srgbClr val="000000"/>
                </a:solidFill>
                <a:effectLst/>
                <a:latin typeface="Segoe UI" panose="020B0502040204020203" pitchFamily="34" charset="0"/>
                <a:ea typeface="Calibri" panose="020F0502020204030204" pitchFamily="34" charset="0"/>
              </a:rPr>
              <a:t>balance protection and productivity, without compromising either. It’s critical to ensure the proper access controls are in place and policies are set to prevent actions like improperly saving, storing, or printing sensitive data. </a:t>
            </a:r>
          </a:p>
          <a:p>
            <a:endParaRPr lang="en-US" sz="1400" b="1" i="1" kern="1200">
              <a:solidFill>
                <a:schemeClr val="accent6"/>
              </a:solidFill>
              <a:latin typeface="+mj-lt"/>
              <a:ea typeface="+mn-ea"/>
              <a:cs typeface="Segoe UI" panose="020B0502040204020203" pitchFamily="34" charset="0"/>
            </a:endParaRPr>
          </a:p>
          <a:p>
            <a:pPr marL="0" marR="0">
              <a:spcBef>
                <a:spcPts val="0"/>
              </a:spcBef>
              <a:spcAft>
                <a:spcPts val="600"/>
              </a:spcAft>
            </a:pPr>
            <a:r>
              <a:rPr lang="en-US" sz="1800" kern="1200">
                <a:solidFill>
                  <a:srgbClr val="000000"/>
                </a:solidFill>
                <a:effectLst/>
                <a:latin typeface="Segoe UI" panose="020B0502040204020203" pitchFamily="34" charset="0"/>
                <a:ea typeface="Times New Roman" panose="02020603050405020304" pitchFamily="18" charset="0"/>
              </a:rPr>
              <a:t>Microsoft’s DLP solution is a </a:t>
            </a:r>
            <a:r>
              <a:rPr lang="en-US" sz="1800" b="1" kern="1200">
                <a:solidFill>
                  <a:srgbClr val="000000"/>
                </a:solidFill>
                <a:effectLst/>
                <a:latin typeface="Segoe UI" panose="020B0502040204020203" pitchFamily="34" charset="0"/>
                <a:ea typeface="Times New Roman" panose="02020603050405020304" pitchFamily="18" charset="0"/>
              </a:rPr>
              <a:t>comprehensive solution </a:t>
            </a:r>
            <a:r>
              <a:rPr lang="en-US" sz="1800" b="0" kern="1200">
                <a:solidFill>
                  <a:srgbClr val="00B050"/>
                </a:solidFill>
                <a:effectLst/>
                <a:latin typeface="Segoe UI" panose="020B0502040204020203" pitchFamily="34" charset="0"/>
                <a:ea typeface="Times New Roman" panose="02020603050405020304" pitchFamily="18" charset="0"/>
              </a:rPr>
              <a:t>that works </a:t>
            </a:r>
            <a:r>
              <a:rPr lang="en-US" sz="1800" kern="1200">
                <a:solidFill>
                  <a:srgbClr val="000000"/>
                </a:solidFill>
                <a:effectLst/>
                <a:latin typeface="Segoe UI" panose="020B0502040204020203" pitchFamily="34" charset="0"/>
                <a:ea typeface="Times New Roman" panose="02020603050405020304" pitchFamily="18" charset="0"/>
              </a:rPr>
              <a:t>across different environments and services where sensitive data is stored, used or shared, including platforms native to Microsoft – as well as and non-Microsoft services and apps. Microsoft’s DLP solution helps organizations consolidate the several individual solutions and save costs. </a:t>
            </a:r>
          </a:p>
          <a:p>
            <a:pPr marL="0" marR="0">
              <a:spcBef>
                <a:spcPts val="0"/>
              </a:spcBef>
              <a:spcAft>
                <a:spcPts val="600"/>
              </a:spcAft>
            </a:pPr>
            <a:endParaRPr lang="en-US" sz="18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a:solidFill>
                  <a:srgbClr val="000000"/>
                </a:solidFill>
                <a:effectLst/>
                <a:latin typeface="Segoe UI" panose="020B0502040204020203" pitchFamily="34" charset="0"/>
                <a:ea typeface="Times New Roman" panose="02020603050405020304" pitchFamily="18" charset="0"/>
              </a:rPr>
              <a:t>Microsoft Purview DLP is: </a:t>
            </a:r>
          </a:p>
          <a:p>
            <a:pPr marL="0" marR="0" lvl="0" indent="0">
              <a:spcBef>
                <a:spcPts val="0"/>
              </a:spcBef>
              <a:spcAft>
                <a:spcPts val="0"/>
              </a:spcAft>
              <a:buFont typeface="+mj-lt"/>
              <a:buNone/>
            </a:pPr>
            <a:endParaRPr lang="en-US" sz="1800" b="1" kern="1200">
              <a:solidFill>
                <a:srgbClr val="000000"/>
              </a:solidFill>
              <a:effectLst/>
              <a:latin typeface="Segoe UI" panose="020B0502040204020203" pitchFamily="34" charset="0"/>
              <a:ea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en-US" sz="1800" b="1" kern="1200">
                <a:solidFill>
                  <a:srgbClr val="000000"/>
                </a:solidFill>
                <a:effectLst/>
                <a:latin typeface="Segoe UI" panose="020B0502040204020203" pitchFamily="34" charset="0"/>
                <a:ea typeface="Times New Roman" panose="02020603050405020304" pitchFamily="18" charset="0"/>
              </a:rPr>
              <a:t>Cloud native, </a:t>
            </a:r>
            <a:r>
              <a:rPr lang="en-US" sz="1800" kern="1200">
                <a:solidFill>
                  <a:srgbClr val="000000"/>
                </a:solidFill>
                <a:effectLst/>
                <a:latin typeface="Segoe UI" panose="020B0502040204020203" pitchFamily="34" charset="0"/>
                <a:ea typeface="Times New Roman" panose="02020603050405020304" pitchFamily="18" charset="0"/>
              </a:rPr>
              <a:t>which means that there is no need to deploy and maintain any on-premises infrastructure. Microsoft Purview DLP has protection built-in to Microsoft 365 cloud services such as Exchange Online, SharePoint Online, OneDrive for Business, and Teams, Office apps, and on endpoint devices with Windows and Microsoft Edge. DLP controls can also be extended to macOS endpoints and Chrome and Firefox browser, and various cloud apps such as Dropbox, Box, Google Drive, and others through the integration with Microsoft Defender for Cloud Apps.</a:t>
            </a:r>
          </a:p>
          <a:p>
            <a:pPr marL="285750" marR="0" lvl="0" indent="-285750">
              <a:spcBef>
                <a:spcPts val="0"/>
              </a:spcBef>
              <a:spcAft>
                <a:spcPts val="0"/>
              </a:spcAft>
              <a:buFont typeface="Arial" panose="020B0604020202020204" pitchFamily="34" charset="0"/>
              <a:buChar char="•"/>
            </a:pPr>
            <a:endParaRPr lang="en-US" sz="1800" kern="1200">
              <a:solidFill>
                <a:srgbClr val="000000"/>
              </a:solidFill>
              <a:effectLst/>
              <a:latin typeface="Segoe UI" panose="020B0502040204020203" pitchFamily="34" charset="0"/>
              <a:ea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en-US" sz="1800" b="1" kern="1200">
                <a:solidFill>
                  <a:srgbClr val="000000"/>
                </a:solidFill>
                <a:effectLst/>
                <a:latin typeface="Segoe UI" panose="020B0502040204020203" pitchFamily="34" charset="0"/>
                <a:ea typeface="Times New Roman" panose="02020603050405020304" pitchFamily="18" charset="0"/>
              </a:rPr>
              <a:t>Unified, </a:t>
            </a:r>
            <a:r>
              <a:rPr lang="en-US" sz="1800" b="0" kern="1200">
                <a:solidFill>
                  <a:srgbClr val="000000"/>
                </a:solidFill>
                <a:effectLst/>
                <a:latin typeface="Segoe UI" panose="020B0502040204020203" pitchFamily="34" charset="0"/>
                <a:ea typeface="Times New Roman" panose="02020603050405020304" pitchFamily="18" charset="0"/>
              </a:rPr>
              <a:t>as it allows you to create, deploy, manage your DLP policies across all workloads from a single location in Microsoft Purview compliance portal. You can balance protection and productivity by leveraging granular policies policy controls and restrict certain actions in specific situations while allowing others. Ex – you can allow printing on corporate printers and block it on personally owned printers.</a:t>
            </a:r>
          </a:p>
          <a:p>
            <a:pPr marL="0" marR="0" lvl="0" indent="0">
              <a:spcBef>
                <a:spcPts val="0"/>
              </a:spcBef>
              <a:spcAft>
                <a:spcPts val="0"/>
              </a:spcAft>
              <a:buFont typeface="Arial" panose="020B0604020202020204" pitchFamily="34" charset="0"/>
              <a:buNone/>
            </a:pPr>
            <a:endParaRPr lang="en-US" sz="1800" b="0" kern="1200">
              <a:solidFill>
                <a:srgbClr val="000000"/>
              </a:solidFill>
              <a:effectLst/>
              <a:latin typeface="Segoe UI" panose="020B0502040204020203" pitchFamily="34" charset="0"/>
              <a:ea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en-US" sz="1800" b="1" kern="1200">
                <a:solidFill>
                  <a:srgbClr val="000000"/>
                </a:solidFill>
                <a:effectLst/>
                <a:latin typeface="Segoe UI" panose="020B0502040204020203" pitchFamily="34" charset="0"/>
                <a:ea typeface="Times New Roman" panose="02020603050405020304" pitchFamily="18" charset="0"/>
              </a:rPr>
              <a:t>Integrated, </a:t>
            </a:r>
            <a:r>
              <a:rPr lang="en-US" sz="1800" kern="1200">
                <a:solidFill>
                  <a:srgbClr val="000000"/>
                </a:solidFill>
                <a:effectLst/>
                <a:latin typeface="Segoe UI" panose="020B0502040204020203" pitchFamily="34" charset="0"/>
                <a:ea typeface="Times New Roman" panose="02020603050405020304" pitchFamily="18" charset="0"/>
              </a:rPr>
              <a:t>because Microsoft’s DLP solution is built from a common framework, DLP policies are consistently applied to all environments. Because DLP leverages Microsoft Purview Information Protection, you can use the built-in policy templates and classifiers to create and define DLP policies quickly. You can also make your DLP policies dynamic by leveraging the security risks levels of your users from Insider Risk Management and automatically adjusting the strength of protection</a:t>
            </a:r>
          </a:p>
          <a:p>
            <a:pPr marL="0" marR="0" lvl="0" indent="0">
              <a:spcBef>
                <a:spcPts val="0"/>
              </a:spcBef>
              <a:spcAft>
                <a:spcPts val="600"/>
              </a:spcAft>
              <a:buFont typeface="Arial" panose="020B0604020202020204" pitchFamily="34" charset="0"/>
              <a:buNone/>
            </a:pPr>
            <a:endParaRPr lang="en-US" sz="1800" b="1" kern="1200">
              <a:solidFill>
                <a:srgbClr val="000000"/>
              </a:solidFill>
              <a:effectLst/>
              <a:latin typeface="Segoe UI" panose="020B0502040204020203" pitchFamily="34" charset="0"/>
              <a:ea typeface="Times New Roman" panose="02020603050405020304" pitchFamily="18" charset="0"/>
            </a:endParaRPr>
          </a:p>
          <a:p>
            <a:pPr marL="0" marR="0" lvl="0" indent="0">
              <a:spcBef>
                <a:spcPts val="0"/>
              </a:spcBef>
              <a:spcAft>
                <a:spcPts val="600"/>
              </a:spcAft>
              <a:buFont typeface="Arial" panose="020B0604020202020204" pitchFamily="34" charset="0"/>
              <a:buNone/>
            </a:pPr>
            <a:r>
              <a:rPr lang="en-US" sz="1800" kern="1200">
                <a:solidFill>
                  <a:srgbClr val="000000"/>
                </a:solidFill>
                <a:effectLst/>
                <a:latin typeface="Segoe UI" panose="020B0502040204020203" pitchFamily="34" charset="0"/>
                <a:ea typeface="Times New Roman" panose="02020603050405020304" pitchFamily="18" charset="0"/>
              </a:rPr>
              <a:t>We are also focused on ensuring that the DLP solution remains consistently easy to deploy and manage across different workloads. We have built a streamlined experience for administrators, from the time they identify sensitive data and apply sensitivity labels, to configuring policies that govern the use of sensitive data. Additionally, information workers have an integrated experience that is intuitive, guided and not disruptive in their day-to-day tasks. </a:t>
            </a:r>
          </a:p>
          <a:p>
            <a:pPr marL="0" marR="0" lvl="0" indent="0">
              <a:spcBef>
                <a:spcPts val="0"/>
              </a:spcBef>
              <a:spcAft>
                <a:spcPts val="600"/>
              </a:spcAft>
              <a:buFont typeface="Arial" panose="020B0604020202020204" pitchFamily="34" charset="0"/>
              <a:buNone/>
            </a:pPr>
            <a:endParaRPr lang="en-US" sz="1800" kern="1200">
              <a:solidFill>
                <a:srgbClr val="000000"/>
              </a:solidFill>
              <a:effectLst/>
              <a:latin typeface="Segoe UI" panose="020B0502040204020203" pitchFamily="34" charset="0"/>
              <a:ea typeface="Times New Roman" panose="02020603050405020304" pitchFamily="18" charset="0"/>
            </a:endParaRPr>
          </a:p>
          <a:p>
            <a:pPr marL="0" marR="0" lvl="0" indent="0">
              <a:spcBef>
                <a:spcPts val="0"/>
              </a:spcBef>
              <a:spcAft>
                <a:spcPts val="600"/>
              </a:spcAft>
              <a:buFont typeface="Arial" panose="020B0604020202020204" pitchFamily="34" charset="0"/>
              <a:buNone/>
            </a:pPr>
            <a:r>
              <a:rPr lang="en-US" sz="1800" kern="1200">
                <a:solidFill>
                  <a:srgbClr val="000000"/>
                </a:solidFill>
                <a:effectLst/>
                <a:latin typeface="Segoe UI" panose="020B0502040204020203" pitchFamily="34" charset="0"/>
                <a:ea typeface="Times New Roman" panose="02020603050405020304" pitchFamily="18" charset="0"/>
              </a:rPr>
              <a:t>And if you are </a:t>
            </a:r>
            <a:r>
              <a:rPr lang="en-US" sz="1800" b="1" kern="1200">
                <a:solidFill>
                  <a:srgbClr val="000000"/>
                </a:solidFill>
                <a:effectLst/>
                <a:latin typeface="Segoe UI" panose="020B0502040204020203" pitchFamily="34" charset="0"/>
                <a:ea typeface="Times New Roman" panose="02020603050405020304" pitchFamily="18" charset="0"/>
              </a:rPr>
              <a:t>using Symantec DLP, </a:t>
            </a:r>
            <a:r>
              <a:rPr lang="en-US" sz="1800" kern="1200">
                <a:solidFill>
                  <a:srgbClr val="000000"/>
                </a:solidFill>
                <a:effectLst/>
                <a:latin typeface="Segoe UI" panose="020B0502040204020203" pitchFamily="34" charset="0"/>
                <a:ea typeface="Times New Roman" panose="02020603050405020304" pitchFamily="18" charset="0"/>
              </a:rPr>
              <a:t>we provide an easy way to migrate your current DLP policies using our DLP migration assistant. The tool analyzes your current Symantec policies and converts them into equivalent Microsoft Purview DLP policies for supported workloads – Exchange, SharePoint, OneDrive, Teams, and endpoint.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06C30-BCB1-4BDD-8CE8-5E4561CC6A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445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Data has become the lifeblood of every business, but with the shift to hybrid work and unprecedented levels of digital transformation, an organization’s data now lives outside of the traditional borders of business.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DD5B9C-6F57-1948-B6BE-CC13F26EAC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142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Talk track:</a:t>
            </a:r>
          </a:p>
          <a:p>
            <a:endParaRPr lang="en-US"/>
          </a:p>
          <a:p>
            <a:r>
              <a:rPr lang="en-US"/>
              <a:t>Microsoft Purview offers Information Protection, Insider Risk Management, and Data Loss Prevention on one unified platform that helps organization fortify data security effectively, so you can develop a defense-in-depth approach when it comes to protecting your sensitive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06C30-BCB1-4BDD-8CE8-5E4561CC6A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201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endParaRPr lang="en-US"/>
          </a:p>
          <a:p>
            <a:pPr>
              <a:defRPr/>
            </a:pPr>
            <a:r>
              <a:rPr lang="en-US" sz="1200">
                <a:ea typeface="+mn-lt"/>
                <a:cs typeface="+mn-lt"/>
              </a:rPr>
              <a:t>You need all three defenses of protection to effectively secure data from potential data security incidents and they work better together with reinforced synergy across the platform. For example, if you use Information Protection and </a:t>
            </a:r>
            <a:r>
              <a:rPr lang="en-US">
                <a:ea typeface="+mn-lt"/>
                <a:cs typeface="+mn-lt"/>
              </a:rPr>
              <a:t>Data Loss Prevention together, you are able to discover and auto-classify the data and prevent it from unauthorized use. Using Information Protection and Insider </a:t>
            </a:r>
            <a:r>
              <a:rPr lang="en-US" sz="1200">
                <a:ea typeface="+mn-lt"/>
                <a:cs typeface="+mn-lt"/>
              </a:rPr>
              <a:t>Risk Management together, you can understand the user intent around sensitive data to identify the most critical data risks in your organization. Another example is if you use Insider Risk Management and Data Loss Prevention, then you can enable Adaptive Protection which assign appropriate DLP policies based on user’s risk levels. We will explain more about Adaptive Protection in the next slide. If you use all three products, then you can fortify your data security with a defense-in-depth approach.</a:t>
            </a:r>
            <a:r>
              <a:rPr lang="en-US">
                <a:ea typeface="+mn-lt"/>
                <a:cs typeface="+mn-lt"/>
              </a:rPr>
              <a:t> </a:t>
            </a:r>
            <a:endParaRPr lang="en-US" sz="1200">
              <a:ea typeface="+mn-lt"/>
              <a:cs typeface="+mn-lt"/>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06C30-BCB1-4BDD-8CE8-5E4561CC6A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13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endParaRPr lang="en-US"/>
          </a:p>
          <a:p>
            <a:pPr marL="0" marR="0">
              <a:lnSpc>
                <a:spcPct val="107000"/>
              </a:lnSpc>
              <a:spcBef>
                <a:spcPts val="0"/>
              </a:spcBef>
              <a:spcAft>
                <a:spcPts val="800"/>
              </a:spcAft>
            </a:pPr>
            <a:r>
              <a:rPr lang="en-US" sz="1200" kern="100">
                <a:effectLst/>
                <a:latin typeface="Calibri" panose="020F0502020204030204" pitchFamily="34" charset="0"/>
                <a:ea typeface="PMingLiU" panose="02020500000000000000" pitchFamily="18" charset="-120"/>
                <a:cs typeface="Times New Roman" panose="02020603050405020304" pitchFamily="18" charset="0"/>
              </a:rPr>
              <a:t>We are excited to share the availability of Adaptive Protection, a new capability of Microsoft Purview, which helps you optimize data protection automatically.</a:t>
            </a:r>
          </a:p>
          <a:p>
            <a:pPr marL="0" marR="0">
              <a:lnSpc>
                <a:spcPct val="107000"/>
              </a:lnSpc>
              <a:spcBef>
                <a:spcPts val="0"/>
              </a:spcBef>
              <a:spcAft>
                <a:spcPts val="800"/>
              </a:spcAft>
            </a:pPr>
            <a:endParaRPr lang="en-US" sz="1200" kern="10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800"/>
              </a:spcAft>
            </a:pPr>
            <a:r>
              <a:rPr lang="en-US" sz="1200" kern="100">
                <a:effectLst/>
                <a:latin typeface="Calibri" panose="020F0502020204030204" pitchFamily="34" charset="0"/>
                <a:ea typeface="PMingLiU" panose="02020500000000000000" pitchFamily="18" charset="-120"/>
                <a:cs typeface="Times New Roman" panose="02020603050405020304" pitchFamily="18" charset="0"/>
              </a:rPr>
              <a:t>In the past, admins might receive many alerts when files containing sensitive information were shared, transferred, copied, or printed. It could be overwhelming or resources-draining to triage and address all the alerts while there is limited support to prioritize them. With Adaptive Protection, admins can continuously detect the most critical risks with ML-driven analysis on both content and users, identifying sensitive data in motion performed by risky users, such as an employee who just submitted a resignation. </a:t>
            </a:r>
            <a:r>
              <a:rPr lang="en-US" sz="1200" i="1" kern="100">
                <a:effectLst/>
                <a:latin typeface="Calibri" panose="020F0502020204030204" pitchFamily="34" charset="0"/>
                <a:ea typeface="PMingLiU" panose="02020500000000000000" pitchFamily="18" charset="-120"/>
                <a:cs typeface="Times New Roman" panose="02020603050405020304" pitchFamily="18" charset="0"/>
              </a:rPr>
              <a:t>(Click) </a:t>
            </a:r>
            <a:r>
              <a:rPr lang="en-US" sz="1200" kern="100">
                <a:effectLst/>
                <a:latin typeface="Calibri" panose="020F0502020204030204" pitchFamily="34" charset="0"/>
                <a:ea typeface="PMingLiU" panose="02020500000000000000" pitchFamily="18" charset="-120"/>
                <a:cs typeface="Times New Roman" panose="02020603050405020304" pitchFamily="18" charset="0"/>
              </a:rPr>
              <a:t>Remember, data doesn’t move itself; people move data. By understanding the risk indicators of the user interacting with the data, admins can get more context-aware detection and reduce the overhead of reviewing an overwhelming number of alerts.</a:t>
            </a:r>
          </a:p>
          <a:p>
            <a:pPr marL="0" marR="0">
              <a:lnSpc>
                <a:spcPct val="107000"/>
              </a:lnSpc>
              <a:spcBef>
                <a:spcPts val="0"/>
              </a:spcBef>
              <a:spcAft>
                <a:spcPts val="800"/>
              </a:spcAft>
            </a:pPr>
            <a:r>
              <a:rPr lang="en-US" sz="1200" kern="100">
                <a:effectLst/>
                <a:latin typeface="Calibri" panose="020F0502020204030204" pitchFamily="34" charset="0"/>
                <a:ea typeface="PMingLiU" panose="02020500000000000000" pitchFamily="18" charset="-120"/>
                <a:cs typeface="Times New Roman" panose="02020603050405020304" pitchFamily="18" charset="0"/>
              </a:rPr>
              <a:t> </a:t>
            </a:r>
          </a:p>
          <a:p>
            <a:pPr marL="0" marR="0">
              <a:lnSpc>
                <a:spcPct val="107000"/>
              </a:lnSpc>
              <a:spcBef>
                <a:spcPts val="0"/>
              </a:spcBef>
              <a:spcAft>
                <a:spcPts val="800"/>
              </a:spcAft>
            </a:pPr>
            <a:r>
              <a:rPr lang="en-US" sz="1200" kern="100">
                <a:effectLst/>
                <a:latin typeface="Calibri" panose="020F0502020204030204" pitchFamily="34" charset="0"/>
                <a:ea typeface="PMingLiU" panose="02020500000000000000" pitchFamily="18" charset="-120"/>
                <a:cs typeface="Times New Roman" panose="02020603050405020304" pitchFamily="18" charset="0"/>
              </a:rPr>
              <a:t>When you treat users with a static data protection policy, most of the time, the control would either be too loose that it didn’t help remediate data loss risks or too strict about blocking users from working productively. </a:t>
            </a:r>
            <a:r>
              <a:rPr lang="en-US" sz="1200" i="1" kern="100">
                <a:effectLst/>
                <a:latin typeface="Calibri" panose="020F0502020204030204" pitchFamily="34" charset="0"/>
                <a:ea typeface="PMingLiU" panose="02020500000000000000" pitchFamily="18" charset="-120"/>
                <a:cs typeface="Times New Roman" panose="02020603050405020304" pitchFamily="18" charset="0"/>
              </a:rPr>
              <a:t>(Click) </a:t>
            </a:r>
            <a:r>
              <a:rPr lang="en-US" sz="1200" kern="100">
                <a:effectLst/>
                <a:latin typeface="Calibri" panose="020F0502020204030204" pitchFamily="34" charset="0"/>
                <a:ea typeface="PMingLiU" panose="02020500000000000000" pitchFamily="18" charset="-120"/>
                <a:cs typeface="Times New Roman" panose="02020603050405020304" pitchFamily="18" charset="0"/>
              </a:rPr>
              <a:t>Adaptive Protection can change that by automatically adjusting the right level of remediation controls based on the risks detected, so high-risk users would be scoped in a stricter control while low-risk users can work as usual. And it’s constantly adjusting, so the control could be dialed up or down when the users’ intent or behaviors change. The more precise remediation enables effective control enforcement while maintaining productivity.</a:t>
            </a:r>
          </a:p>
          <a:p>
            <a:pPr marL="0" marR="0">
              <a:lnSpc>
                <a:spcPct val="107000"/>
              </a:lnSpc>
              <a:spcBef>
                <a:spcPts val="0"/>
              </a:spcBef>
              <a:spcAft>
                <a:spcPts val="800"/>
              </a:spcAft>
            </a:pPr>
            <a:r>
              <a:rPr lang="en-US" sz="1200" kern="100">
                <a:effectLst/>
                <a:latin typeface="Calibri" panose="020F0502020204030204" pitchFamily="34" charset="0"/>
                <a:ea typeface="PMingLiU" panose="02020500000000000000" pitchFamily="18" charset="-120"/>
                <a:cs typeface="Times New Roman" panose="02020603050405020304" pitchFamily="18" charset="0"/>
              </a:rPr>
              <a:t> </a:t>
            </a:r>
          </a:p>
          <a:p>
            <a:r>
              <a:rPr lang="en-US" sz="1200">
                <a:effectLst/>
                <a:latin typeface="Calibri" panose="020F0502020204030204" pitchFamily="34" charset="0"/>
                <a:ea typeface="PMingLiU" panose="02020500000000000000" pitchFamily="18" charset="-120"/>
                <a:cs typeface="Times New Roman" panose="02020603050405020304" pitchFamily="18" charset="0"/>
              </a:rPr>
              <a:t>Instead of treating risks separately in various solutions, Adaptive Protection brings signals and controls together across solutions. </a:t>
            </a:r>
            <a:r>
              <a:rPr lang="en-US" sz="1200" i="1" kern="100">
                <a:effectLst/>
                <a:latin typeface="Calibri" panose="020F0502020204030204" pitchFamily="34" charset="0"/>
                <a:ea typeface="PMingLiU" panose="02020500000000000000" pitchFamily="18" charset="-120"/>
                <a:cs typeface="Times New Roman" panose="02020603050405020304" pitchFamily="18" charset="0"/>
              </a:rPr>
              <a:t>(Click) </a:t>
            </a:r>
            <a:r>
              <a:rPr lang="en-US" sz="1200">
                <a:effectLst/>
                <a:latin typeface="Calibri" panose="020F0502020204030204" pitchFamily="34" charset="0"/>
                <a:ea typeface="PMingLiU" panose="02020500000000000000" pitchFamily="18" charset="-120"/>
                <a:cs typeface="Times New Roman" panose="02020603050405020304" pitchFamily="18" charset="0"/>
              </a:rPr>
              <a:t>Here, you see how the risk indicators from Insider Risk Management and the data classification insights in DLP can help build a 1+1 &gt; 3 protection. Organizations can take a defense-in-depth approach to prevent data loss, investigate insider risks, and leverage the integration between IRM and DLP to apply the right level of controls while maintaining productivity.</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EF5BE7-8579-4A6C-B4D8-2486F4378C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87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a:t>
            </a:r>
          </a:p>
          <a:p>
            <a:endParaRPr lang="en-US" b="0"/>
          </a:p>
          <a:p>
            <a:r>
              <a:rPr lang="en-US" b="0"/>
              <a:t>There are many data protection vendors in the industry, why is Microsoft Purview uniquely positioned to help you build a better data security strategy? Here are three reasons:</a:t>
            </a:r>
            <a:endParaRPr lang="en-US" b="0">
              <a:cs typeface="Calibri"/>
            </a:endParaRPr>
          </a:p>
          <a:p>
            <a:r>
              <a:rPr lang="en-US" b="0"/>
              <a:t>First, </a:t>
            </a:r>
            <a:r>
              <a:rPr lang="en-US"/>
              <a:t>it's easy to get started and do not require you to go deploy agents. For example, with Information Protection you don't need to train your classifiers – and can leverage auto-classification capabilities. With Insider Risk, you can run an Analytics report to identify trends and risks before even implementing a policy. And with Data Loss Prevention, you can leverage audit mode in a few simple clicks! </a:t>
            </a:r>
            <a:endParaRPr lang="en-US">
              <a:cs typeface="Calibri" panose="020F0502020204030204"/>
            </a:endParaRPr>
          </a:p>
          <a:p>
            <a:endParaRPr lang="en-US">
              <a:cs typeface="Calibri" panose="020F0502020204030204"/>
            </a:endParaRPr>
          </a:p>
          <a:p>
            <a:r>
              <a:rPr lang="en-US" b="0"/>
              <a:t>Second, Microsoft Purview </a:t>
            </a:r>
            <a:r>
              <a:rPr lang="en-US"/>
              <a:t>products not only integrate across its platform to drive synergy, but also integrate with the most commonly-used productivity tools, such as Teams, Exchange, SharePoint, and OneDrive, so users get appropriate nudges as needed and can take actions to help protect data responsibly. </a:t>
            </a:r>
            <a:endParaRPr lang="en-US">
              <a:cs typeface="Calibri"/>
            </a:endParaRPr>
          </a:p>
          <a:p>
            <a:endParaRPr lang="en-US" b="0"/>
          </a:p>
          <a:p>
            <a:r>
              <a:rPr lang="en-US" b="0"/>
              <a:t>Lastly, </a:t>
            </a:r>
            <a:r>
              <a:rPr lang="en-US"/>
              <a:t>Microsoft Purview offers built-in machine learnings capabilities to help discovery sensitive data, classify data, and detect the most critical risks around the data, as we mentioned in the previous slides.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2F618-F44C-6141-8F80-3A5313ABE0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676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kern="1200">
                <a:solidFill>
                  <a:schemeClr val="tx1"/>
                </a:solidFill>
                <a:effectLst/>
                <a:latin typeface="+mn-lt"/>
                <a:ea typeface="+mn-ea"/>
                <a:cs typeface="+mn-cs"/>
              </a:rPr>
              <a:t>Talk track:</a:t>
            </a:r>
          </a:p>
          <a:p>
            <a:r>
              <a:rPr lang="en-US" sz="1200" kern="1200">
                <a:solidFill>
                  <a:schemeClr val="tx1"/>
                </a:solidFill>
                <a:effectLst/>
                <a:latin typeface="+mn-lt"/>
                <a:ea typeface="+mn-ea"/>
                <a:cs typeface="+mn-cs"/>
              </a:rPr>
              <a:t>And finally, you can now put retention and deletion policies in place to help you manage information lifecycle and meet recordkeeping obligations for data in Microsoft 365 and beyond.</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Information Governance helps classify and govern data at scale with the following capabilities:</a:t>
            </a:r>
          </a:p>
          <a:p>
            <a:pPr marL="171450" indent="-171450">
              <a:buFont typeface="Arial" panose="020B0604020202020204" pitchFamily="34" charset="0"/>
              <a:buChar char="•"/>
            </a:pPr>
            <a:r>
              <a:rPr lang="en-US" sz="1200" b="1" kern="1200">
                <a:solidFill>
                  <a:schemeClr val="tx1"/>
                </a:solidFill>
                <a:effectLst/>
                <a:latin typeface="+mn-lt"/>
                <a:ea typeface="+mn-ea"/>
                <a:cs typeface="+mn-cs"/>
              </a:rPr>
              <a:t>In-place management: </a:t>
            </a:r>
            <a:r>
              <a:rPr lang="en-US" sz="1200" kern="1200">
                <a:solidFill>
                  <a:schemeClr val="tx1"/>
                </a:solidFill>
                <a:effectLst/>
                <a:latin typeface="+mn-lt"/>
                <a:ea typeface="+mn-ea"/>
                <a:cs typeface="+mn-cs"/>
              </a:rPr>
              <a:t>On average, organizations are wrestling with five different content systems and repositories. Duplicate information across platforms not only causes productivity loss but also increases risks. In-place management enables companies to retain information and manage records where data is created to prevent productivity loss and reduce operational and legal risks.</a:t>
            </a:r>
          </a:p>
          <a:p>
            <a:pPr marL="171450" indent="-171450">
              <a:buFont typeface="Arial" panose="020B0604020202020204" pitchFamily="34" charset="0"/>
              <a:buChar char="•"/>
            </a:pPr>
            <a:r>
              <a:rPr lang="en-US" sz="1200" b="1" kern="1200">
                <a:solidFill>
                  <a:schemeClr val="tx1"/>
                </a:solidFill>
                <a:effectLst/>
                <a:latin typeface="+mn-lt"/>
                <a:ea typeface="+mn-ea"/>
                <a:cs typeface="+mn-cs"/>
              </a:rPr>
              <a:t>Automated policy: </a:t>
            </a:r>
            <a:r>
              <a:rPr lang="en-US" sz="1200" kern="1200">
                <a:solidFill>
                  <a:schemeClr val="tx1"/>
                </a:solidFill>
                <a:effectLst/>
                <a:latin typeface="+mn-lt"/>
                <a:ea typeface="+mn-ea"/>
                <a:cs typeface="+mn-cs"/>
              </a:rPr>
              <a:t>The volume of information is expected to grow 4.5 times over the next two years. Relying on manual classification is ineffective since users usually care the most about the value of the information, less about the risks it generates. It’s challenging to hold them accountable to classify and manage information accurately. By automating information governance, companies can leverage various auto-classification capabilities such as file properties (e.g., Content Type defined in SPO), pattern recognition, and machine-learning classifiers to classify and govern data at scale. </a:t>
            </a:r>
          </a:p>
          <a:p>
            <a:pPr marL="171450" indent="-171450">
              <a:buFont typeface="Arial" panose="020B0604020202020204" pitchFamily="34" charset="0"/>
              <a:buChar char="•"/>
            </a:pPr>
            <a:r>
              <a:rPr lang="en-US" sz="1200" b="1" kern="1200">
                <a:solidFill>
                  <a:schemeClr val="tx1"/>
                </a:solidFill>
                <a:effectLst/>
                <a:latin typeface="+mn-lt"/>
                <a:ea typeface="+mn-ea"/>
                <a:cs typeface="+mn-cs"/>
              </a:rPr>
              <a:t>Defensible process: </a:t>
            </a:r>
            <a:r>
              <a:rPr lang="en-US" sz="1200" kern="1200">
                <a:solidFill>
                  <a:schemeClr val="tx1"/>
                </a:solidFill>
                <a:effectLst/>
                <a:latin typeface="+mn-lt"/>
                <a:ea typeface="+mn-ea"/>
                <a:cs typeface="+mn-cs"/>
              </a:rPr>
              <a:t>Multiple regulations, such as SEC 17a-4 and FINRA, require companies to meet stringent information governance requirements like record immutability. Companies also need to demonstrate compliance by proving they follow a defensible process to dispose of content. Microsoft 365 provides transparent insights on how data is classified to help you audit and finetune classification and policies. Moreover, the records management capabilities within Microsoft Information Governance can help companies follow a defensible process to retain and dispose of information with proof of disposals that can be kept for 7 years, disposition reviews, and rich audit trails. </a:t>
            </a:r>
          </a:p>
          <a:p>
            <a:pPr marL="171450" indent="-171450">
              <a:buFont typeface="Arial" panose="020B0604020202020204" pitchFamily="34" charset="0"/>
              <a:buChar char="•"/>
            </a:pPr>
            <a:r>
              <a:rPr lang="en-US" sz="1200" b="1" kern="1200">
                <a:solidFill>
                  <a:schemeClr val="tx1"/>
                </a:solidFill>
                <a:effectLst/>
                <a:latin typeface="+mn-lt"/>
                <a:ea typeface="+mn-ea"/>
                <a:cs typeface="+mn-cs"/>
              </a:rPr>
              <a:t>Pre-built data connectors: </a:t>
            </a:r>
            <a:r>
              <a:rPr lang="en-US" sz="1200" kern="1200">
                <a:solidFill>
                  <a:schemeClr val="tx1"/>
                </a:solidFill>
                <a:effectLst/>
                <a:latin typeface="+mn-lt"/>
                <a:ea typeface="+mn-ea"/>
                <a:cs typeface="+mn-cs"/>
              </a:rPr>
              <a:t>To help companies leverage the capabilities above to govern data beyond Microsoft cloud, we provide pre-built data connectors for social media, text messages, chats, and collaboration data. Microsoft not only builds its own connectors but also works with hand-picked partners like </a:t>
            </a:r>
            <a:r>
              <a:rPr lang="en-US" sz="1200" kern="1200" err="1">
                <a:solidFill>
                  <a:schemeClr val="tx1"/>
                </a:solidFill>
                <a:effectLst/>
                <a:latin typeface="+mn-lt"/>
                <a:ea typeface="+mn-ea"/>
                <a:cs typeface="+mn-cs"/>
              </a:rPr>
              <a:t>TeleMessage</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Globanet</a:t>
            </a:r>
            <a:r>
              <a:rPr lang="en-US" sz="1200" kern="1200">
                <a:solidFill>
                  <a:schemeClr val="tx1"/>
                </a:solidFill>
                <a:effectLst/>
                <a:latin typeface="+mn-lt"/>
                <a:ea typeface="+mn-ea"/>
                <a:cs typeface="+mn-cs"/>
              </a:rPr>
              <a:t> to enable ongoing and high-fidelity data import. In addition to the pre-built ones, customers and partners can build their own custom connectors to continuously ingest data into Microsoft 365.</a:t>
            </a:r>
          </a:p>
          <a:p>
            <a:pPr marL="17145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You can leverage these four key capabilities to govern both the general and high-value information across various data sources:</a:t>
            </a:r>
          </a:p>
          <a:p>
            <a:pPr marL="628650" lvl="1" indent="-171450">
              <a:buFont typeface="Courier New" panose="02070309020205020404" pitchFamily="49" charset="0"/>
              <a:buChar char="o"/>
            </a:pPr>
            <a:r>
              <a:rPr lang="en-US" sz="1200" kern="1200">
                <a:solidFill>
                  <a:schemeClr val="tx1"/>
                </a:solidFill>
                <a:effectLst/>
                <a:latin typeface="+mn-lt"/>
                <a:ea typeface="+mn-ea"/>
                <a:cs typeface="+mn-cs"/>
              </a:rPr>
              <a:t>General information governance: Retain only what you need and delete what you don’t to reduce risks and liability.</a:t>
            </a:r>
          </a:p>
          <a:p>
            <a:pPr marL="628650" lvl="1" indent="-171450">
              <a:buFont typeface="Courier New" panose="02070309020205020404" pitchFamily="49" charset="0"/>
              <a:buChar char="o"/>
            </a:pPr>
            <a:r>
              <a:rPr lang="en-US" sz="1200" kern="1200">
                <a:solidFill>
                  <a:schemeClr val="tx1"/>
                </a:solidFill>
                <a:effectLst/>
                <a:latin typeface="+mn-lt"/>
                <a:ea typeface="+mn-ea"/>
                <a:cs typeface="+mn-cs"/>
              </a:rPr>
              <a:t>High-value information management:  Classify, retain, review, dispose, and manage records to meet recordkeeping obligations.</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1073EF0-0E1A-4F57-965C-15CCB807489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7696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900" b="1" i="0" u="none" strike="noStrike" kern="1200" cap="none" spc="0" normalizeH="0" baseline="0" noProof="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Talk track: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kern="120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a:solidFill>
                  <a:schemeClr val="tx1"/>
                </a:solidFill>
                <a:effectLst/>
                <a:latin typeface="Segoe UI"/>
                <a:cs typeface="Segoe UI"/>
              </a:rPr>
              <a:t>With Microsoft Purview Compliance Manager, you can now continuously assess and monitor data protection controls, get clear guidance on how to improve your score and thus reduce compliance risks, and leverage the built-in control mapping to scale your compliance effort across global, industrial</a:t>
            </a:r>
            <a:r>
              <a:rPr lang="en-US" sz="800">
                <a:latin typeface="Segoe UI"/>
                <a:cs typeface="Segoe UI"/>
              </a:rPr>
              <a:t>,</a:t>
            </a:r>
            <a:r>
              <a:rPr lang="en-US" sz="800" kern="1200">
                <a:solidFill>
                  <a:schemeClr val="tx1"/>
                </a:solidFill>
                <a:effectLst/>
                <a:latin typeface="Segoe UI"/>
                <a:cs typeface="Segoe UI"/>
              </a:rPr>
              <a:t> and regional standards.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kern="120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800" b="1" kern="1200">
                <a:solidFill>
                  <a:schemeClr val="tx1"/>
                </a:solidFill>
                <a:effectLst/>
                <a:latin typeface="Segoe UI"/>
                <a:cs typeface="Segoe UI"/>
              </a:rPr>
              <a:t>Intuitive management: </a:t>
            </a:r>
            <a:r>
              <a:rPr lang="en-US" sz="800" b="0" i="0">
                <a:solidFill>
                  <a:srgbClr val="000000"/>
                </a:solidFill>
                <a:effectLst/>
                <a:latin typeface="Segoe UI" panose="020B0502040204020203" pitchFamily="34" charset="0"/>
              </a:rPr>
              <a:t>The complexity of regulations makes it challenging for organizations and IT administrators to know specific actions they can take to meet their compliance requirements. Compliance Manager provides easy, guided onboarding and supports twenty four languages. With simple design that works out of box, IT admins and Compliance / Audit Officers can quickly collaborate to address compliance. With Compliance Manager, you don’t need to be an expert in complex regulations like the General Data Protection Regulation (GDPR) to know the actions you can take to improve compliance effectiveness. Compliance Manager now combines the functionality of compliance score and the existing Compliance Manager solutions, making it a single portal for end-to-end compliance management. </a:t>
            </a:r>
            <a:endParaRPr lang="en-US" sz="800" b="1" kern="1200">
              <a:solidFill>
                <a:schemeClr val="tx1"/>
              </a:solidFill>
              <a:effectLst/>
              <a:latin typeface="Segoe UI"/>
              <a:cs typeface="Segoe UI"/>
            </a:endParaRPr>
          </a:p>
          <a:p>
            <a:pPr marL="171450" indent="-171450">
              <a:buFont typeface="Arial" panose="020B0604020202020204" pitchFamily="34" charset="0"/>
              <a:buChar char="•"/>
            </a:pPr>
            <a:r>
              <a:rPr lang="en-US" sz="800" b="1" kern="1200">
                <a:solidFill>
                  <a:schemeClr val="tx1"/>
                </a:solidFill>
                <a:effectLst/>
                <a:latin typeface="Segoe UI"/>
                <a:cs typeface="Segoe UI"/>
              </a:rPr>
              <a:t>Scalable assessments: </a:t>
            </a:r>
            <a:r>
              <a:rPr lang="en-US" sz="800" b="0" i="0">
                <a:solidFill>
                  <a:srgbClr val="000000"/>
                </a:solidFill>
                <a:effectLst/>
                <a:latin typeface="Segoe UI" panose="020B0502040204020203" pitchFamily="34" charset="0"/>
              </a:rPr>
              <a:t>Compliance Manager provides access to a vast library of 150+ assessment templates – from global regulations such as the GDPR, PCI-DSS, COBIT 5, to regional assessments such as Brazil’s LGPD data protection law and Malaysia’s Personnel Data Protection Act. Industry-specific assessments such as HITRUST and Cybersecurity Maturity Model Certification (CMMC) are also covered. Compliance Manager now provides the ability to quickly customize these assessments to meet your unique business requirements. With the custom assessments feature, you can manage compliance across your assets in one location by bringing your own assessments into Compliance Manager. For example, if you are currently tracking compliance of your SAP data in an Excel file, you can bring that into Compliance Manager. </a:t>
            </a:r>
            <a:endParaRPr lang="en-US" sz="800" b="1" kern="1200">
              <a:solidFill>
                <a:schemeClr val="tx1"/>
              </a:solidFill>
              <a:effectLst/>
              <a:latin typeface="Segoe UI"/>
              <a:cs typeface="Segoe UI"/>
            </a:endParaRPr>
          </a:p>
          <a:p>
            <a:pPr marL="171450" indent="-171450">
              <a:buFont typeface="Arial" panose="020B0604020202020204" pitchFamily="34" charset="0"/>
              <a:buChar char="•"/>
            </a:pPr>
            <a:r>
              <a:rPr lang="en-US" sz="800" b="1" kern="1200">
                <a:solidFill>
                  <a:schemeClr val="tx1"/>
                </a:solidFill>
                <a:effectLst/>
                <a:latin typeface="Segoe UI"/>
                <a:cs typeface="Segoe UI"/>
              </a:rPr>
              <a:t>Built-in automation:</a:t>
            </a:r>
            <a:r>
              <a:rPr lang="en-US" sz="800" kern="1200">
                <a:solidFill>
                  <a:schemeClr val="tx1"/>
                </a:solidFill>
                <a:effectLst/>
                <a:latin typeface="Segoe UI"/>
                <a:cs typeface="Segoe UI"/>
              </a:rPr>
              <a:t> </a:t>
            </a:r>
            <a:r>
              <a:rPr lang="en-US" sz="800" b="0" i="0">
                <a:solidFill>
                  <a:srgbClr val="000000"/>
                </a:solidFill>
                <a:effectLst/>
                <a:latin typeface="Segoe UI" panose="020B0502040204020203" pitchFamily="34" charset="0"/>
              </a:rPr>
              <a:t>Compliance management can be tedious, and organizations often find it difficult to know their degree of compliance with specific regulations. Translating ever-changing regulatory requirements into specific actions and controls is also challenging and not all organizations have the resources to do this accurately. Point-in-time assessments (e.g., for quarterly/semi-annual/annual audits) also mean that organizations tend to have ‘blind spots’ between these assessment windows. To help you with these challenges, Compliance Manager comes built-in with the following capabilities: </a:t>
            </a:r>
            <a:r>
              <a:rPr lang="en-US" sz="800" b="1" i="0" u="sng">
                <a:solidFill>
                  <a:srgbClr val="000000"/>
                </a:solidFill>
                <a:effectLst/>
                <a:latin typeface="Segoe UI" panose="020B0502040204020203" pitchFamily="34" charset="0"/>
              </a:rPr>
              <a:t>compliance score, control mapping, continuous regulatory updates, and continuous assessments </a:t>
            </a:r>
          </a:p>
          <a:p>
            <a:pPr marL="0" indent="0">
              <a:buFont typeface="Arial" panose="020B0604020202020204" pitchFamily="34" charset="0"/>
              <a:buNone/>
            </a:pPr>
            <a:endParaRPr lang="en-US" sz="800" kern="120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kern="1200">
                <a:solidFill>
                  <a:schemeClr val="tx1"/>
                </a:solidFill>
                <a:effectLst/>
                <a:latin typeface="Segoe UI" panose="020B0502040204020203" pitchFamily="34" charset="0"/>
                <a:ea typeface="+mn-ea"/>
                <a:cs typeface="+mn-cs"/>
              </a:rPr>
              <a:t>Microsoft Purview Compliance Manager measures your progress towards completing recommended actions that help reduce risks around data protection and regulatory standards. </a:t>
            </a:r>
          </a:p>
          <a:p>
            <a:pPr marL="0" indent="0">
              <a:buFont typeface="Arial" panose="020B0604020202020204" pitchFamily="34" charset="0"/>
              <a:buNone/>
            </a:pPr>
            <a:endParaRPr lang="en-US" sz="800"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2/1/2023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6879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Talk Track:</a:t>
            </a:r>
          </a:p>
          <a:p>
            <a:endParaRPr lang="en-US" b="1">
              <a:cs typeface="Calibri"/>
            </a:endParaRPr>
          </a:p>
          <a:p>
            <a:pPr marL="228600" indent="-228600">
              <a:buFont typeface="+mj-lt"/>
              <a:buAutoNum type="arabicPeriod"/>
            </a:pPr>
            <a:r>
              <a:rPr lang="en-US">
                <a:cs typeface="Calibri"/>
              </a:rPr>
              <a:t>Intelligent Customizable playbooks: </a:t>
            </a:r>
          </a:p>
          <a:p>
            <a:pPr marL="388712" lvl="1" indent="-171450"/>
            <a:r>
              <a:rPr lang="en-US">
                <a:cs typeface="Calibri"/>
              </a:rPr>
              <a:t>There are four pre-configured templates within Communication Compliance: regulatory compliance, offensive language, sensitive information types, conflicts of interest. </a:t>
            </a:r>
          </a:p>
          <a:p>
            <a:pPr marL="388712" lvl="1" indent="-171450">
              <a:buFont typeface="Arial"/>
              <a:buChar char="•"/>
            </a:pPr>
            <a:r>
              <a:rPr lang="en-US">
                <a:cs typeface="Calibri"/>
              </a:rPr>
              <a:t>These are available across first- and third-party content, in 8 languages, with the ability to customize policies. </a:t>
            </a:r>
          </a:p>
          <a:p>
            <a:pPr marL="388712" lvl="1" indent="-171450">
              <a:buFont typeface="Arial"/>
              <a:buChar char="•"/>
            </a:pPr>
            <a:r>
              <a:rPr lang="en-US">
                <a:cs typeface="Calibri"/>
              </a:rPr>
              <a:t>ML models continue to learn with trainable classifiers including gory, racy, adult images, harassment, discrimination, threats, profanity.</a:t>
            </a:r>
          </a:p>
          <a:p>
            <a:pPr marL="388712" lvl="1" indent="-171450">
              <a:buFont typeface="Arial"/>
              <a:buChar char="•"/>
            </a:pPr>
            <a:endParaRPr lang="en-US">
              <a:cs typeface="Calibri"/>
            </a:endParaRPr>
          </a:p>
          <a:p>
            <a:pPr marL="228600" indent="-228600">
              <a:buFont typeface="+mj-lt"/>
              <a:buAutoNum type="arabicPeriod"/>
            </a:pPr>
            <a:r>
              <a:rPr lang="en-US">
                <a:cs typeface="Calibri"/>
              </a:rPr>
              <a:t>Remediation workflows: </a:t>
            </a:r>
          </a:p>
          <a:p>
            <a:pPr marL="388712" lvl="1" indent="-171450">
              <a:buFont typeface="Arial"/>
              <a:buChar char="•"/>
            </a:pPr>
            <a:r>
              <a:rPr lang="en-US">
                <a:cs typeface="Calibri"/>
              </a:rPr>
              <a:t>Collaborative and easy-to-navigate </a:t>
            </a:r>
          </a:p>
          <a:p>
            <a:pPr marL="388712" lvl="1" indent="-171450">
              <a:buFont typeface="Arial"/>
              <a:buChar char="•"/>
            </a:pPr>
            <a:r>
              <a:rPr lang="en-US">
                <a:cs typeface="Calibri"/>
              </a:rPr>
              <a:t>Identify risk communication with keyword highlighting and prioritization through past user behavior</a:t>
            </a:r>
          </a:p>
          <a:p>
            <a:pPr marL="388712" lvl="1" indent="-171450">
              <a:buFont typeface="Arial"/>
              <a:buChar char="•"/>
            </a:pPr>
            <a:r>
              <a:rPr lang="en-US">
                <a:cs typeface="Calibri"/>
              </a:rPr>
              <a:t>Ability to send notification to employee, escalate the case for investigation, remove message from Teams channels</a:t>
            </a:r>
          </a:p>
          <a:p>
            <a:pPr marL="388712" lvl="1" indent="-171450">
              <a:buFont typeface="Arial"/>
              <a:buChar char="•"/>
            </a:pPr>
            <a:r>
              <a:rPr lang="en-US">
                <a:cs typeface="Calibri"/>
              </a:rPr>
              <a:t>Able to provide feedback to improve the model</a:t>
            </a:r>
          </a:p>
          <a:p>
            <a:pPr marL="388712" lvl="1" indent="-171450">
              <a:buFont typeface="Arial"/>
              <a:buChar char="•"/>
            </a:pPr>
            <a:endParaRPr lang="en-US">
              <a:cs typeface="Calibri"/>
            </a:endParaRPr>
          </a:p>
          <a:p>
            <a:pPr marL="228600" indent="-228600">
              <a:buFont typeface="+mj-lt"/>
              <a:buAutoNum type="arabicPeriod"/>
            </a:pPr>
            <a:r>
              <a:rPr lang="en-US">
                <a:cs typeface="Calibri"/>
              </a:rPr>
              <a:t>Privacy built in: </a:t>
            </a:r>
          </a:p>
          <a:p>
            <a:pPr marL="388712" lvl="1" indent="-171450">
              <a:buFont typeface="Arial"/>
              <a:buChar char="•"/>
            </a:pPr>
            <a:r>
              <a:rPr lang="en-US">
                <a:cs typeface="Calibri"/>
              </a:rPr>
              <a:t>Rules-based access controls</a:t>
            </a:r>
          </a:p>
          <a:p>
            <a:pPr marL="388712" lvl="1" indent="-171450">
              <a:buFont typeface="Arial"/>
              <a:buChar char="•"/>
            </a:pPr>
            <a:r>
              <a:rPr lang="en-US">
                <a:cs typeface="Calibri"/>
              </a:rPr>
              <a:t>Admin opt in of users/reviews</a:t>
            </a:r>
          </a:p>
          <a:p>
            <a:pPr marL="388712" lvl="1" indent="-171450">
              <a:buFont typeface="Arial"/>
              <a:buChar char="•"/>
            </a:pPr>
            <a:r>
              <a:rPr lang="en-US">
                <a:cs typeface="Calibri"/>
              </a:rPr>
              <a:t>Pseudonymization and audit trails to scan behavior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CDE256-A751-405B-BE5D-89C4F00748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365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Talk Track:</a:t>
            </a:r>
          </a:p>
          <a:p>
            <a:pPr rtl="0" fontAlgn="base"/>
            <a:r>
              <a:rPr lang="en-US" sz="1200" b="0" i="0" u="none" strike="noStrike" kern="1200">
                <a:solidFill>
                  <a:schemeClr val="tx1"/>
                </a:solidFill>
                <a:effectLst/>
                <a:latin typeface="+mn-lt"/>
                <a:ea typeface="+mn-ea"/>
                <a:cs typeface="+mn-cs"/>
              </a:rPr>
              <a:t>We put significant investments in eDiscovery. We built whole new stack –from ground up. </a:t>
            </a:r>
          </a:p>
          <a:p>
            <a:pPr rtl="0" fontAlgn="base"/>
            <a:r>
              <a:rPr lang="en-US" sz="1200" b="0" i="0" u="none" strike="noStrike" kern="1200">
                <a:solidFill>
                  <a:schemeClr val="tx1"/>
                </a:solidFill>
                <a:effectLst/>
                <a:latin typeface="+mn-lt"/>
                <a:ea typeface="+mn-ea"/>
                <a:cs typeface="+mn-cs"/>
              </a:rPr>
              <a:t>​</a:t>
            </a:r>
          </a:p>
          <a:p>
            <a:pPr marL="228600" indent="-228600" rtl="0" fontAlgn="base">
              <a:buFont typeface="+mj-lt"/>
              <a:buAutoNum type="arabicPeriod"/>
            </a:pPr>
            <a:r>
              <a:rPr lang="en-US" sz="1200" b="0" i="0" u="none" strike="noStrike" kern="1200">
                <a:solidFill>
                  <a:schemeClr val="tx1"/>
                </a:solidFill>
                <a:effectLst/>
                <a:latin typeface="+mn-lt"/>
                <a:ea typeface="+mn-ea"/>
                <a:cs typeface="+mn-cs"/>
              </a:rPr>
              <a:t>Custodian Management</a:t>
            </a:r>
          </a:p>
          <a:p>
            <a:pPr marL="217262" lvl="1" indent="0" rtl="0" fontAlgn="base">
              <a:buFont typeface="+mj-lt"/>
              <a:buNone/>
            </a:pPr>
            <a:r>
              <a:rPr lang="en-US" sz="1200" b="0" i="0" u="none" strike="noStrike" kern="1200">
                <a:solidFill>
                  <a:schemeClr val="tx1"/>
                </a:solidFill>
                <a:effectLst/>
                <a:latin typeface="+mn-lt"/>
                <a:ea typeface="+mn-ea"/>
                <a:cs typeface="+mn-cs"/>
              </a:rPr>
              <a:t>It’s looking to simplify the process. For example, a typical case requires hunting down mailbox addresses and SharePoint </a:t>
            </a:r>
            <a:r>
              <a:rPr lang="en-US" sz="1200" b="0" i="0" u="none" strike="noStrike" kern="1200" err="1">
                <a:solidFill>
                  <a:schemeClr val="tx1"/>
                </a:solidFill>
                <a:effectLst/>
                <a:latin typeface="+mn-lt"/>
                <a:ea typeface="+mn-ea"/>
                <a:cs typeface="+mn-cs"/>
              </a:rPr>
              <a:t>urls</a:t>
            </a:r>
            <a:r>
              <a:rPr lang="en-US" sz="1200" b="0" i="0" u="none" strike="noStrike" kern="1200">
                <a:solidFill>
                  <a:schemeClr val="tx1"/>
                </a:solidFill>
                <a:effectLst/>
                <a:latin typeface="+mn-lt"/>
                <a:ea typeface="+mn-ea"/>
                <a:cs typeface="+mn-cs"/>
              </a:rPr>
              <a:t> in order to use scripts to find out the addresses, </a:t>
            </a:r>
            <a:r>
              <a:rPr lang="en-US" sz="1200" b="0" i="1" u="none" strike="noStrike" kern="1200">
                <a:solidFill>
                  <a:schemeClr val="tx1"/>
                </a:solidFill>
                <a:effectLst/>
                <a:latin typeface="+mn-lt"/>
                <a:ea typeface="+mn-ea"/>
                <a:cs typeface="+mn-cs"/>
              </a:rPr>
              <a:t>plus</a:t>
            </a:r>
            <a:r>
              <a:rPr lang="en-US" sz="1200" b="0" i="0" u="none" strike="noStrike" kern="1200">
                <a:solidFill>
                  <a:schemeClr val="tx1"/>
                </a:solidFill>
                <a:effectLst/>
                <a:latin typeface="+mn-lt"/>
                <a:ea typeface="+mn-ea"/>
                <a:cs typeface="+mn-cs"/>
              </a:rPr>
              <a:t> give the export of the scripts. Now, with eDiscovery, you have the ability to just tell us who has been escalated. Our solution then goes in the background and maps the content for you – these are the sources in play that you can hold to get started on a case. ​</a:t>
            </a:r>
          </a:p>
          <a:p>
            <a:pPr marL="228600" indent="-228600" rtl="0" fontAlgn="base">
              <a:buFont typeface="+mj-lt"/>
              <a:buAutoNum type="arabicPeriod"/>
            </a:pPr>
            <a:endParaRPr lang="en-US" sz="1200" b="0" i="0" u="none" strike="noStrike" kern="1200">
              <a:solidFill>
                <a:schemeClr val="tx1"/>
              </a:solidFill>
              <a:effectLst/>
              <a:latin typeface="+mn-lt"/>
              <a:ea typeface="+mn-ea"/>
              <a:cs typeface="+mn-cs"/>
            </a:endParaRPr>
          </a:p>
          <a:p>
            <a:pPr marL="228600" marR="0" lvl="0" indent="-228600" algn="l" defTabSz="932742" rtl="0" eaLnBrk="1" fontAlgn="base" latinLnBrk="0" hangingPunct="1">
              <a:lnSpc>
                <a:spcPct val="90000"/>
              </a:lnSpc>
              <a:spcBef>
                <a:spcPts val="0"/>
              </a:spcBef>
              <a:spcAft>
                <a:spcPts val="340"/>
              </a:spcAft>
              <a:buClrTx/>
              <a:buSzTx/>
              <a:buFont typeface="+mj-lt"/>
              <a:buAutoNum type="arabicPeriod"/>
              <a:tabLst/>
              <a:defRPr/>
            </a:pPr>
            <a:r>
              <a:rPr lang="en-US" sz="1200" b="0" i="0" u="none" strike="noStrike" kern="1200">
                <a:solidFill>
                  <a:schemeClr val="tx1"/>
                </a:solidFill>
                <a:effectLst/>
                <a:latin typeface="+mn-lt"/>
                <a:ea typeface="+mn-ea"/>
                <a:cs typeface="+mn-cs"/>
              </a:rPr>
              <a:t>Review</a:t>
            </a:r>
          </a:p>
          <a:p>
            <a:pPr marL="217262" marR="0" lvl="1" indent="0" algn="l" defTabSz="932742" rtl="0" eaLnBrk="1" fontAlgn="base" latinLnBrk="0" hangingPunct="1">
              <a:lnSpc>
                <a:spcPct val="90000"/>
              </a:lnSpc>
              <a:spcBef>
                <a:spcPts val="0"/>
              </a:spcBef>
              <a:spcAft>
                <a:spcPts val="340"/>
              </a:spcAft>
              <a:buClrTx/>
              <a:buSzTx/>
              <a:buFont typeface="+mj-lt"/>
              <a:buNone/>
              <a:tabLst/>
              <a:defRPr/>
            </a:pPr>
            <a:r>
              <a:rPr lang="en-US" sz="1200" b="0" i="0" u="none" strike="noStrike" kern="1200">
                <a:solidFill>
                  <a:schemeClr val="tx1"/>
                </a:solidFill>
                <a:effectLst/>
                <a:latin typeface="+mn-lt"/>
                <a:ea typeface="+mn-ea"/>
                <a:cs typeface="+mn-cs"/>
              </a:rPr>
              <a:t>Before a user exports, we wanted to provide a view of the content in review. These review tools help with analytics for culling decisions (to show related content), near duplicate detection, email threading, and redaction of content.</a:t>
            </a:r>
          </a:p>
          <a:p>
            <a:pPr marL="217262" marR="0" lvl="1" indent="0" algn="l" defTabSz="932742" rtl="0" eaLnBrk="1" fontAlgn="base" latinLnBrk="0" hangingPunct="1">
              <a:lnSpc>
                <a:spcPct val="90000"/>
              </a:lnSpc>
              <a:spcBef>
                <a:spcPts val="0"/>
              </a:spcBef>
              <a:spcAft>
                <a:spcPts val="340"/>
              </a:spcAft>
              <a:buClrTx/>
              <a:buSzTx/>
              <a:buFont typeface="+mj-lt"/>
              <a:buNone/>
              <a:tabLst/>
              <a:defRPr/>
            </a:pPr>
            <a:r>
              <a:rPr lang="en-US" sz="1200" b="0" i="0" u="none" strike="noStrike" kern="1200">
                <a:solidFill>
                  <a:schemeClr val="tx1"/>
                </a:solidFill>
                <a:effectLst/>
                <a:latin typeface="+mn-lt"/>
                <a:ea typeface="+mn-ea"/>
                <a:cs typeface="+mn-cs"/>
              </a:rPr>
              <a:t> ​</a:t>
            </a:r>
          </a:p>
          <a:p>
            <a:pPr marL="228600" indent="-228600" rtl="0" fontAlgn="base">
              <a:buFont typeface="+mj-lt"/>
              <a:buAutoNum type="arabicPeriod"/>
            </a:pPr>
            <a:r>
              <a:rPr lang="en-US" sz="1200" b="0" i="0" u="none" strike="noStrike" kern="1200">
                <a:solidFill>
                  <a:schemeClr val="tx1"/>
                </a:solidFill>
                <a:effectLst/>
                <a:latin typeface="+mn-lt"/>
                <a:ea typeface="+mn-ea"/>
                <a:cs typeface="+mn-cs"/>
              </a:rPr>
              <a:t>Deep Indexing</a:t>
            </a:r>
          </a:p>
          <a:p>
            <a:pPr marL="226708" lvl="2" indent="0" rtl="0" fontAlgn="base">
              <a:buFont typeface="+mj-lt"/>
              <a:buNone/>
            </a:pPr>
            <a:r>
              <a:rPr lang="en-US" sz="1200" b="0" i="0" u="none" strike="noStrike" kern="1200">
                <a:solidFill>
                  <a:schemeClr val="tx1"/>
                </a:solidFill>
                <a:effectLst/>
                <a:latin typeface="+mn-lt"/>
                <a:ea typeface="+mn-ea"/>
                <a:cs typeface="+mn-cs"/>
              </a:rPr>
              <a:t>Microsoft is using a search that is tuned for performance – finding the most relevant content quickly becomes critical. Because we tune it for speed, we give it rules to look for specific items (and skip specific items that may take too long). For example, if you put a file with too many attachments, this would be skipped to optimize for speed. In our new stack, we will look at that content before we search. For example, if Jane is the custodian, looking at her content will pick up any partially and unindexed content. Jane then has the ability to index that content, so that when she searches for something specific, she is able to access primary and secondary indexes. ​</a:t>
            </a:r>
          </a:p>
          <a:p>
            <a:pPr rtl="0" fontAlgn="base"/>
            <a:r>
              <a:rPr lang="en-US" sz="1200" b="0" i="0" u="none" strike="noStrike" kern="1200">
                <a:solidFill>
                  <a:schemeClr val="tx1"/>
                </a:solidFill>
                <a:effectLst/>
                <a:latin typeface="+mn-lt"/>
                <a:ea typeface="+mn-ea"/>
                <a:cs typeface="+mn-cs"/>
              </a:rPr>
              <a:t>​</a:t>
            </a:r>
          </a:p>
          <a:p>
            <a:pPr rtl="0" fontAlgn="base"/>
            <a:r>
              <a:rPr lang="en-US" sz="1200" b="0" i="0" u="none" strike="noStrike" kern="1200">
                <a:solidFill>
                  <a:schemeClr val="tx1"/>
                </a:solidFill>
                <a:effectLst/>
                <a:latin typeface="+mn-lt"/>
                <a:ea typeface="+mn-ea"/>
                <a:cs typeface="+mn-cs"/>
              </a:rPr>
              <a:t>​</a:t>
            </a:r>
          </a:p>
          <a:p>
            <a:pPr rtl="0" fontAlgn="base"/>
            <a:r>
              <a:rPr lang="en-US" sz="1200" b="0" i="0" u="none" strike="noStrike"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CDE256-A751-405B-BE5D-89C4F00748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322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spcBef>
                <a:spcPts val="0"/>
              </a:spcBef>
              <a:spcAft>
                <a:spcPts val="0"/>
              </a:spcAft>
              <a:buFontTx/>
              <a:buNone/>
            </a:pPr>
            <a:r>
              <a:rPr lang="en-US" sz="1800" b="1">
                <a:latin typeface="Calibri" panose="020F0502020204030204" pitchFamily="34" charset="0"/>
                <a:cs typeface="Times New Roman" panose="02020603050405020304" pitchFamily="18" charset="0"/>
              </a:rPr>
              <a:t>Talk Track:</a:t>
            </a:r>
          </a:p>
          <a:p>
            <a:pPr marL="285750" marR="0" lvl="0" indent="-285750">
              <a:spcBef>
                <a:spcPts val="0"/>
              </a:spcBef>
              <a:spcAft>
                <a:spcPts val="0"/>
              </a:spcAft>
              <a:buFont typeface="Arial" panose="020B0604020202020204" pitchFamily="34" charset="0"/>
              <a:buChar char="•"/>
            </a:pPr>
            <a:endParaRPr lang="en-US" sz="1800">
              <a:latin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en-US" sz="1800">
                <a:latin typeface="Calibri" panose="020F0502020204030204" pitchFamily="34" charset="0"/>
                <a:cs typeface="Times New Roman" panose="02020603050405020304" pitchFamily="18" charset="0"/>
              </a:rPr>
              <a:t>There are 3 key capabilities we offer customers in Audit to help with their regulatory, legal and compliance obligations.</a:t>
            </a:r>
          </a:p>
          <a:p>
            <a:pPr marL="742950" marR="0" lvl="1" indent="-285750">
              <a:spcBef>
                <a:spcPts val="0"/>
              </a:spcBef>
              <a:spcAft>
                <a:spcPts val="0"/>
              </a:spcAft>
              <a:buFont typeface="Arial" panose="020B0604020202020204" pitchFamily="34" charset="0"/>
              <a:buChar char="•"/>
            </a:pPr>
            <a:r>
              <a:rPr lang="en-US" sz="1800">
                <a:latin typeface="Calibri" panose="020F0502020204030204" pitchFamily="34" charset="0"/>
                <a:cs typeface="Times New Roman" panose="02020603050405020304" pitchFamily="18" charset="0"/>
              </a:rPr>
              <a:t>The first are additional audit events that help with forensic investigations. Earlier this year we delivered new events that helps investigators understand if mail items were accessed through the mail sync and mail bind operation. This is extremely helpful to organizations with regulatory obligations that require breach notifications, because now they can scope mail items that may have been compromised to reduce fines and penalties.</a:t>
            </a:r>
          </a:p>
          <a:p>
            <a:pPr marL="742950" marR="0" lvl="1" indent="-285750">
              <a:spcBef>
                <a:spcPts val="0"/>
              </a:spcBef>
              <a:spcAft>
                <a:spcPts val="0"/>
              </a:spcAft>
              <a:buFont typeface="Arial" panose="020B0604020202020204" pitchFamily="34" charset="0"/>
              <a:buChar char="•"/>
            </a:pPr>
            <a:r>
              <a:rPr lang="en-US" sz="1800">
                <a:latin typeface="Calibri" panose="020F0502020204030204" pitchFamily="34" charset="0"/>
                <a:cs typeface="Times New Roman" panose="02020603050405020304" pitchFamily="18" charset="0"/>
              </a:rPr>
              <a:t>Another key area is around retaining audit logs. According to the latest </a:t>
            </a:r>
            <a:r>
              <a:rPr lang="en-US" sz="1800" err="1">
                <a:latin typeface="Calibri" panose="020F0502020204030204" pitchFamily="34" charset="0"/>
                <a:cs typeface="Times New Roman" panose="02020603050405020304" pitchFamily="18" charset="0"/>
              </a:rPr>
              <a:t>Ponemon</a:t>
            </a:r>
            <a:r>
              <a:rPr lang="en-US" sz="1800">
                <a:latin typeface="Calibri" panose="020F0502020204030204" pitchFamily="34" charset="0"/>
                <a:cs typeface="Times New Roman" panose="02020603050405020304" pitchFamily="18" charset="0"/>
              </a:rPr>
              <a:t> research, it takes roughly 6 months to detect a data breach and organizations need a way to go back to the audit logs to conduct forensic investigations. Advanced Audit extends audit log retention from 90 days to 6 months. And new to Audit – optionally add 10-year retention for highly regulatory customers that need to keep audit log data for longer. </a:t>
            </a:r>
          </a:p>
          <a:p>
            <a:pPr marL="742950" marR="0" lvl="1" indent="-285750">
              <a:spcBef>
                <a:spcPts val="0"/>
              </a:spcBef>
              <a:spcAft>
                <a:spcPts val="0"/>
              </a:spcAft>
              <a:buFont typeface="Arial" panose="020B0604020202020204" pitchFamily="34" charset="0"/>
              <a:buChar char="•"/>
            </a:pPr>
            <a:r>
              <a:rPr lang="en-US" sz="1800">
                <a:latin typeface="Calibri" panose="020F0502020204030204" pitchFamily="34" charset="0"/>
                <a:cs typeface="Times New Roman" panose="02020603050405020304" pitchFamily="18" charset="0"/>
              </a:rPr>
              <a:t>And lastly, for those using activity API, Audit provides 2 times the bandwidth compared to other customers – which is valuable especially if customers are using audit data in 3</a:t>
            </a:r>
            <a:r>
              <a:rPr lang="en-US" sz="1800" baseline="30000">
                <a:latin typeface="Calibri" panose="020F0502020204030204" pitchFamily="34" charset="0"/>
                <a:cs typeface="Times New Roman" panose="02020603050405020304" pitchFamily="18" charset="0"/>
              </a:rPr>
              <a:t>rd</a:t>
            </a:r>
            <a:r>
              <a:rPr lang="en-US" sz="1800">
                <a:latin typeface="Calibri" panose="020F0502020204030204" pitchFamily="34" charset="0"/>
                <a:cs typeface="Times New Roman" panose="02020603050405020304" pitchFamily="18" charset="0"/>
              </a:rPr>
              <a:t> party solutions.    </a:t>
            </a:r>
            <a:endParaRPr lang="en-US" sz="2800">
              <a:latin typeface="Calibri" panose="020F0502020204030204" pitchFamily="34" charset="0"/>
              <a:cs typeface="Times New Roman" panose="02020603050405020304" pitchFamily="18" charset="0"/>
            </a:endParaRPr>
          </a:p>
          <a:p>
            <a:pPr marL="0" marR="0" indent="0">
              <a:spcBef>
                <a:spcPts val="0"/>
              </a:spcBef>
              <a:spcAft>
                <a:spcPts val="0"/>
              </a:spcAft>
              <a:buFontTx/>
              <a:buNone/>
            </a:pPr>
            <a:endParaRPr lang="en-US" sz="1800">
              <a:latin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C5907C-D3F9-4A36-92CC-ED44E564CD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188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Talk track – tie it back to the opening statement (make it easy for customers)</a:t>
            </a:r>
          </a:p>
          <a:p>
            <a:endParaRPr lang="en-US" b="0"/>
          </a:p>
          <a:p>
            <a:r>
              <a:rPr lang="en-US" b="0"/>
              <a:t>----------------------------------</a:t>
            </a:r>
          </a:p>
          <a:p>
            <a:r>
              <a:rPr lang="en-US" b="1"/>
              <a:t>- : Vision Page : -</a:t>
            </a:r>
          </a:p>
          <a:p>
            <a:r>
              <a:rPr lang="en-US"/>
              <a:t>What are we trying to achieve here?</a:t>
            </a:r>
          </a:p>
          <a:p>
            <a:pPr marL="171450" indent="-171450">
              <a:buFontTx/>
              <a:buChar char="-"/>
            </a:pPr>
            <a:r>
              <a:rPr lang="en-US"/>
              <a:t>Our value can be extended to third-parties</a:t>
            </a:r>
          </a:p>
          <a:p>
            <a:pPr marL="171450" indent="-171450">
              <a:buFontTx/>
              <a:buChar char="-"/>
            </a:pPr>
            <a:r>
              <a:rPr lang="en-US"/>
              <a:t>Customers can access their data using APIs </a:t>
            </a:r>
          </a:p>
          <a:p>
            <a:pPr marL="171450" indent="-171450">
              <a:buFontTx/>
              <a:buChar char="-"/>
            </a:pPr>
            <a:r>
              <a:rPr lang="en-US"/>
              <a:t>Partners can use APIs to integrate </a:t>
            </a:r>
          </a:p>
          <a:p>
            <a:pPr marL="171450" indent="-171450">
              <a:buFontTx/>
              <a:buChar char="-"/>
            </a:pPr>
            <a:r>
              <a:rPr lang="en-US"/>
              <a:t>Service providers to manage at scale </a:t>
            </a:r>
          </a:p>
          <a:p>
            <a:pPr marL="171450" indent="-171450">
              <a:buFontTx/>
              <a:buChar char="-"/>
            </a:pPr>
            <a:endParaRPr lang="en-US"/>
          </a:p>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583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Over 30% of decision makers don’t know where or what their sensitive business-critical data is, making it nearly impossible for organizations to protect that data, close exposure gaps, comply with regulatory requirements, or even manage access controls.   </a:t>
            </a:r>
          </a:p>
          <a:p>
            <a:pPr rtl="0" fontAlgn="base"/>
            <a:endParaRPr lang="en-US" sz="1200" b="0" i="0" kern="1200">
              <a:solidFill>
                <a:schemeClr val="tx1"/>
              </a:solidFill>
              <a:effectLst/>
              <a:latin typeface="+mn-lt"/>
              <a:ea typeface="+mn-ea"/>
              <a:cs typeface="+mn-cs"/>
            </a:endParaRPr>
          </a:p>
          <a:p>
            <a:pPr rtl="0" fontAlgn="base"/>
            <a:r>
              <a:rPr lang="en-US" sz="1200" b="0" i="0" kern="1200">
                <a:solidFill>
                  <a:schemeClr val="tx1"/>
                </a:solidFill>
                <a:effectLst/>
                <a:latin typeface="+mn-lt"/>
                <a:ea typeface="+mn-ea"/>
                <a:cs typeface="+mn-cs"/>
              </a:rPr>
              <a:t>For data to fuel digital transformation, it must be readily discoverable, understandable, high quality, accessible and used in compliance with corporate, regulatory, privacy, risk and ethical standards. Considering over 93% of data within an organization is dark, customers are faced with solving an immediate need to cull the data surface area to protect more effectively against leaks or breaches.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DD5B9C-6F57-1948-B6BE-CC13F26EAC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174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t>Key slide takeaway</a:t>
            </a:r>
            <a:r>
              <a:rPr lang="en-US" sz="900"/>
              <a:t>: Follow these three important steps to secure your remote workforce: </a:t>
            </a:r>
          </a:p>
          <a:p>
            <a:pPr marL="171450" indent="-171450">
              <a:buFont typeface="Arial" panose="020B0604020202020204" pitchFamily="34" charset="0"/>
              <a:buChar char="•"/>
            </a:pPr>
            <a:r>
              <a:rPr lang="en-US" sz="900"/>
              <a:t>Enabling remote access to apps</a:t>
            </a:r>
          </a:p>
          <a:p>
            <a:pPr marL="171450" indent="-171450">
              <a:buFont typeface="Arial" panose="020B0604020202020204" pitchFamily="34" charset="0"/>
              <a:buChar char="•"/>
            </a:pPr>
            <a:r>
              <a:rPr lang="en-US" sz="900"/>
              <a:t>Managing devices and apps</a:t>
            </a:r>
          </a:p>
          <a:p>
            <a:pPr marL="171450" indent="-171450">
              <a:buFont typeface="Arial" panose="020B0604020202020204" pitchFamily="34" charset="0"/>
              <a:buChar char="•"/>
            </a:pPr>
            <a:r>
              <a:rPr lang="en-US" sz="900"/>
              <a:t>Protecting corporate resources.</a:t>
            </a:r>
          </a:p>
          <a:p>
            <a:endParaRPr lang="en-US" sz="900"/>
          </a:p>
          <a:p>
            <a:r>
              <a:rPr lang="en-US" sz="900" b="1"/>
              <a:t>Main points to cover:</a:t>
            </a:r>
          </a:p>
          <a:p>
            <a:pPr marL="171450" indent="-171450" algn="l">
              <a:buFont typeface="Arial" panose="020B0604020202020204" pitchFamily="34" charset="0"/>
              <a:buChar char="•"/>
            </a:pPr>
            <a:r>
              <a:rPr lang="en-US" sz="900">
                <a:solidFill>
                  <a:srgbClr val="333333"/>
                </a:solidFill>
                <a:latin typeface="SegoeUI"/>
              </a:rPr>
              <a:t>At Microsoft, we are committed to your success when it comes to securing remote work.</a:t>
            </a:r>
          </a:p>
          <a:p>
            <a:pPr marL="171450" indent="-171450" algn="l">
              <a:buFont typeface="Arial" panose="020B0604020202020204" pitchFamily="34" charset="0"/>
              <a:buChar char="•"/>
            </a:pPr>
            <a:r>
              <a:rPr lang="en-US" sz="900">
                <a:solidFill>
                  <a:srgbClr val="333333"/>
                </a:solidFill>
                <a:latin typeface="SegoeUI"/>
              </a:rPr>
              <a:t>We have been working with many organizations across the globe over the past months alongside our productivity and security experts to provide practical remote worker guidance and recommendations.</a:t>
            </a:r>
          </a:p>
          <a:p>
            <a:pPr marL="171450" indent="-171450" algn="l">
              <a:buFont typeface="Arial" panose="020B0604020202020204" pitchFamily="34" charset="0"/>
              <a:buChar char="•"/>
            </a:pPr>
            <a:endParaRPr lang="en-US" sz="900">
              <a:solidFill>
                <a:srgbClr val="333333"/>
              </a:solidFill>
              <a:latin typeface="SegoeUI"/>
            </a:endParaRPr>
          </a:p>
          <a:p>
            <a:pPr marL="171450" indent="-171450" algn="l">
              <a:buFont typeface="Arial" panose="020B0604020202020204" pitchFamily="34" charset="0"/>
              <a:buChar char="•"/>
            </a:pPr>
            <a:r>
              <a:rPr lang="en-US" sz="900">
                <a:solidFill>
                  <a:srgbClr val="333333"/>
                </a:solidFill>
                <a:latin typeface="SegoeUI"/>
              </a:rPr>
              <a:t>We have identified three areas where you can make quick progress to make sure your people are productive and secure when working remotely:</a:t>
            </a:r>
          </a:p>
          <a:p>
            <a:pPr marL="445862" lvl="1" indent="-228600" algn="l">
              <a:buFont typeface="+mj-lt"/>
              <a:buAutoNum type="arabicPeriod"/>
            </a:pPr>
            <a:r>
              <a:rPr lang="en-US" sz="900">
                <a:solidFill>
                  <a:srgbClr val="333333"/>
                </a:solidFill>
                <a:latin typeface="SegoeUI"/>
              </a:rPr>
              <a:t>Enable remote access to all of your apps – that includes on-premises and cloud apps.</a:t>
            </a:r>
          </a:p>
          <a:p>
            <a:pPr marL="445862" lvl="1" indent="-228600" algn="l">
              <a:buFont typeface="+mj-lt"/>
              <a:buAutoNum type="arabicPeriod"/>
            </a:pPr>
            <a:r>
              <a:rPr lang="en-US" sz="900">
                <a:solidFill>
                  <a:srgbClr val="333333"/>
                </a:solidFill>
                <a:latin typeface="SegoeUI"/>
              </a:rPr>
              <a:t>Manage your devices and apps effectively, whether that’s protecting BYO or administering ongoing patches and updates.</a:t>
            </a:r>
          </a:p>
          <a:p>
            <a:pPr marL="445862" lvl="1" indent="-228600" algn="l">
              <a:buFont typeface="+mj-lt"/>
              <a:buAutoNum type="arabicPeriod"/>
            </a:pPr>
            <a:r>
              <a:rPr lang="en-US" sz="900">
                <a:solidFill>
                  <a:srgbClr val="333333"/>
                </a:solidFill>
                <a:latin typeface="SegoeUI"/>
              </a:rPr>
              <a:t>Protect your corporate resources from threats and keep your data protected.</a:t>
            </a:r>
          </a:p>
          <a:p>
            <a:pPr marL="171450" indent="-171450" algn="l">
              <a:buFont typeface="Arial" panose="020B0604020202020204" pitchFamily="34" charset="0"/>
              <a:buChar char="•"/>
            </a:pPr>
            <a:endParaRPr lang="en-US" sz="900">
              <a:solidFill>
                <a:srgbClr val="333333"/>
              </a:solidFill>
              <a:latin typeface="SegoeUI"/>
            </a:endParaRPr>
          </a:p>
          <a:p>
            <a:pPr marL="0" indent="0" algn="l">
              <a:buFont typeface="Arial" panose="020B0604020202020204" pitchFamily="34" charset="0"/>
              <a:buNone/>
            </a:pPr>
            <a:r>
              <a:rPr lang="en-US" sz="900" b="1">
                <a:solidFill>
                  <a:srgbClr val="333333"/>
                </a:solidFill>
                <a:latin typeface="SegoeUI"/>
              </a:rPr>
              <a:t>Presenter note</a:t>
            </a:r>
            <a:r>
              <a:rPr lang="en-US" sz="900">
                <a:solidFill>
                  <a:srgbClr val="333333"/>
                </a:solidFill>
                <a:latin typeface="SegoeUI"/>
              </a:rPr>
              <a:t>: Take a moment to understand your customer’s most acute remote work needs. This will allow you to create a more customized discussion and to pinpoint the right sections to use during your discussion.</a:t>
            </a:r>
          </a:p>
          <a:p>
            <a:pPr marL="171450" indent="-171450" algn="l">
              <a:buFont typeface="Arial" panose="020B0604020202020204" pitchFamily="34" charset="0"/>
              <a:buChar char="•"/>
            </a:pPr>
            <a:endParaRPr lang="en-US" sz="900">
              <a:solidFill>
                <a:srgbClr val="333333"/>
              </a:solidFill>
              <a:latin typeface="SegoeUI"/>
            </a:endParaRPr>
          </a:p>
          <a:p>
            <a:pPr marL="171450" indent="-171450" algn="l">
              <a:buFont typeface="Arial" panose="020B0604020202020204" pitchFamily="34" charset="0"/>
              <a:buChar char="•"/>
            </a:pPr>
            <a:endParaRPr lang="en-US" sz="900">
              <a:solidFill>
                <a:srgbClr val="333333"/>
              </a:solidFill>
              <a:latin typeface="SegoeUI"/>
            </a:endParaRPr>
          </a:p>
          <a:p>
            <a:pPr algn="l"/>
            <a:endParaRPr lang="en-US" sz="900">
              <a:solidFill>
                <a:srgbClr val="333333"/>
              </a:solidFill>
              <a:latin typeface="SegoeUI"/>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1E2722A-8880-43BF-A3F4-5C27C542592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822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t>ALYM</a:t>
            </a:r>
          </a:p>
          <a:p>
            <a:endParaRPr lang="en-US">
              <a:gradFill>
                <a:gsLst>
                  <a:gs pos="100000">
                    <a:schemeClr val="tx1"/>
                  </a:gs>
                  <a:gs pos="83000">
                    <a:schemeClr val="tx1"/>
                  </a:gs>
                </a:gsLst>
                <a:lin ang="5400000" scaled="1"/>
              </a:gradFill>
            </a:endParaRPr>
          </a:p>
          <a:p>
            <a:r>
              <a:rPr lang="en-US">
                <a:gradFill>
                  <a:gsLst>
                    <a:gs pos="100000">
                      <a:schemeClr val="tx1"/>
                    </a:gs>
                    <a:gs pos="83000">
                      <a:schemeClr val="tx1"/>
                    </a:gs>
                  </a:gsLst>
                  <a:lin ang="5400000" scaled="1"/>
                </a:gradFill>
              </a:rPr>
              <a:t>The new brand architecture for the Compliance portfolio aligns to the Security market and product strategy and sits under our Microsoft Security portfolio of solutions.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9BF0AD-3787-4C75-BDC3-372A1C61AE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975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 Track: </a:t>
            </a:r>
            <a:endParaRPr lang="en-US"/>
          </a:p>
          <a:p>
            <a:r>
              <a:rPr lang="en-US"/>
              <a:t>•“Microsoft serves billions of customers globally, allowing us to aggregate security data from a broad and diverse spectrum of companies, organizations, and consumers. Informed by over 24 trillion security signals per day, our unique position helps us generate a high-fidelity picture of the current state of cybersecurity, including indicators that help us predict what attackers will do next.” --Digital Defense Report Microsoft Oct 2021</a:t>
            </a:r>
            <a:endParaRPr lang="en-US">
              <a:ea typeface="Calibri"/>
              <a:cs typeface="Calibri"/>
            </a:endParaRPr>
          </a:p>
          <a:p>
            <a:r>
              <a:rPr lang="en-US"/>
              <a:t>•“Microsoft has made significant and ongoing investments to increase and improve the knowledge we derive from our threat signals. These investments deliver the highly synthesized and integrated insights that we share here. Our goal in aggregating these learnings is to help organizations understand the ways in which cybercriminals are continually shifting their modes of attack—and determine the best ways to combat those attacks.” --Digital Defense Report Microsoft Oct 2021</a:t>
            </a:r>
            <a:endParaRPr lang="en-US">
              <a:ea typeface="Calibri"/>
              <a:cs typeface="Calibri"/>
            </a:endParaRPr>
          </a:p>
          <a:p>
            <a:r>
              <a:rPr lang="en-US" b="1"/>
              <a:t>Source of Facts Below: </a:t>
            </a:r>
            <a:endParaRPr lang="en-US"/>
          </a:p>
          <a:p>
            <a:r>
              <a:rPr lang="en-US"/>
              <a:t>•Our primary competitive advantage </a:t>
            </a:r>
            <a:r>
              <a:rPr lang="en-US" b="0" i="0">
                <a:effectLst/>
              </a:rPr>
              <a:t>is </a:t>
            </a:r>
            <a:r>
              <a:rPr lang="en-US"/>
              <a:t>that we deliver end-to-end solutions spanning security, compliance, identity, device management, and privacy, across clouds and platforms. These solutions are also consistently recognized as a market leader by Gartner, Forrester and IDC.</a:t>
            </a:r>
            <a:endParaRPr lang="en-US">
              <a:ea typeface="Calibri"/>
              <a:cs typeface="Calibri"/>
            </a:endParaRPr>
          </a:p>
          <a:p>
            <a:r>
              <a:rPr lang="en-US"/>
              <a:t>•43 trillion threat signals each day combined with </a:t>
            </a:r>
            <a:r>
              <a:rPr lang="en-US" b="0" i="0">
                <a:effectLst/>
              </a:rPr>
              <a:t>the </a:t>
            </a:r>
            <a:r>
              <a:rPr lang="en-US"/>
              <a:t>intelligence we track by monitoring more than 40 nation-state groups </a:t>
            </a:r>
            <a:r>
              <a:rPr lang="en-US" b="0" i="0">
                <a:effectLst/>
              </a:rPr>
              <a:t>and </a:t>
            </a:r>
            <a:r>
              <a:rPr lang="en-US"/>
              <a:t>over 140 threat groups.</a:t>
            </a:r>
            <a:endParaRPr lang="en-US">
              <a:ea typeface="Calibri"/>
              <a:cs typeface="Calibri"/>
            </a:endParaRPr>
          </a:p>
          <a:p>
            <a:r>
              <a:rPr lang="en-US"/>
              <a:t>•8,500 </a:t>
            </a:r>
            <a:r>
              <a:rPr lang="en-US" b="0" i="0">
                <a:effectLst/>
              </a:rPr>
              <a:t>security </a:t>
            </a:r>
            <a:r>
              <a:rPr lang="en-US"/>
              <a:t>defenders dedicated to thwarting advanced cyberattacks</a:t>
            </a:r>
            <a:r>
              <a:rPr lang="en-US" b="0" i="0">
                <a:effectLst/>
              </a:rPr>
              <a:t>. we </a:t>
            </a:r>
            <a:r>
              <a:rPr lang="en-US"/>
              <a:t>continue </a:t>
            </a:r>
            <a:r>
              <a:rPr lang="en-US" b="0" i="0">
                <a:effectLst/>
              </a:rPr>
              <a:t>to </a:t>
            </a:r>
            <a:r>
              <a:rPr lang="en-US"/>
              <a:t>disrupt cyberattacks </a:t>
            </a:r>
            <a:r>
              <a:rPr lang="en-US" b="0" i="0">
                <a:effectLst/>
              </a:rPr>
              <a:t>and </a:t>
            </a:r>
            <a:r>
              <a:rPr lang="en-US"/>
              <a:t>share threat intelligence with governments, as well as other public sector agencies.</a:t>
            </a:r>
            <a:endParaRPr lang="en-US">
              <a:ea typeface="Calibri"/>
              <a:cs typeface="Calibri"/>
            </a:endParaRPr>
          </a:p>
          <a:p>
            <a:r>
              <a:rPr lang="en-US"/>
              <a:t>•785,000+ customers trust </a:t>
            </a:r>
            <a:r>
              <a:rPr lang="en-US" b="0" i="0">
                <a:effectLst/>
              </a:rPr>
              <a:t>our </a:t>
            </a:r>
            <a:r>
              <a:rPr lang="en-US"/>
              <a:t>security solutions and rely on Microsoft </a:t>
            </a:r>
            <a:r>
              <a:rPr lang="en-US" b="0" i="0">
                <a:effectLst/>
              </a:rPr>
              <a:t>to protect </a:t>
            </a:r>
            <a:r>
              <a:rPr lang="en-US"/>
              <a:t>their multi-cloud </a:t>
            </a:r>
            <a:r>
              <a:rPr lang="en-US" b="0" i="0">
                <a:effectLst/>
              </a:rPr>
              <a:t>and </a:t>
            </a:r>
            <a:r>
              <a:rPr lang="en-US"/>
              <a:t>multi-platform infrastructure.</a:t>
            </a:r>
            <a:endParaRPr lang="en-US">
              <a:ea typeface="Calibri"/>
              <a:cs typeface="Calibri"/>
            </a:endParaRPr>
          </a:p>
          <a:p>
            <a:r>
              <a:rPr lang="en-US"/>
              <a:t>•We recognize security is a team sport </a:t>
            </a:r>
            <a:r>
              <a:rPr lang="en-US" i="0">
                <a:effectLst/>
              </a:rPr>
              <a:t>and </a:t>
            </a:r>
            <a:r>
              <a:rPr lang="en-US"/>
              <a:t>have over 15,000 partners in </a:t>
            </a:r>
            <a:r>
              <a:rPr lang="en-US">
                <a:effectLst/>
              </a:rPr>
              <a:t>our </a:t>
            </a:r>
            <a:r>
              <a:rPr lang="en-US"/>
              <a:t>security ecosystem.</a:t>
            </a:r>
          </a:p>
          <a:p>
            <a:endParaRPr lang="en-US">
              <a:ea typeface="Calibri"/>
              <a:cs typeface="Calibri"/>
            </a:endParaRPr>
          </a:p>
          <a:p>
            <a:r>
              <a:rPr lang="en-US">
                <a:ea typeface="Calibri"/>
                <a:cs typeface="Calibri"/>
              </a:rPr>
              <a:t>Source:</a:t>
            </a:r>
          </a:p>
          <a:p>
            <a:pPr marL="457200" indent="-457200" algn="l">
              <a:buAutoNum type="arabicPeriod"/>
            </a:pPr>
            <a:r>
              <a:rPr lang="en-US" sz="1200">
                <a:hlinkClick r:id="rId3">
                  <a:extLst>
                    <a:ext uri="{A12FA001-AC4F-418D-AE19-62706E023703}">
                      <ahyp:hlinkClr xmlns:ahyp="http://schemas.microsoft.com/office/drawing/2018/hyperlinkcolor" val="tx"/>
                    </a:ext>
                  </a:extLst>
                </a:hlinkClick>
              </a:rPr>
              <a:t>FY22 Q4 - Press Releases - Investor Relations – Microsoft</a:t>
            </a:r>
            <a:endParaRPr lang="en-US" sz="1200"/>
          </a:p>
          <a:p>
            <a:pPr marL="457200" indent="-457200" algn="l">
              <a:buAutoNum type="arabicPeriod"/>
            </a:pPr>
            <a:r>
              <a:rPr lang="en-US" sz="1200" b="0" i="0">
                <a:effectLst/>
                <a:latin typeface="Segoe UI" panose="020B0502040204020203" pitchFamily="34" charset="0"/>
                <a:hlinkClick r:id="rId4">
                  <a:extLst>
                    <a:ext uri="{A12FA001-AC4F-418D-AE19-62706E023703}">
                      <ahyp:hlinkClr xmlns:ahyp="http://schemas.microsoft.com/office/drawing/2018/hyperlinkcolor" val="tx"/>
                    </a:ext>
                  </a:extLst>
                </a:hlinkClick>
              </a:rPr>
              <a:t>Microsoft FY22 Q4 Earnings Report</a:t>
            </a:r>
            <a:r>
              <a:rPr lang="en-US" sz="1200" b="0" i="0">
                <a:effectLst/>
                <a:latin typeface="Segoe UI" panose="020B0502040204020203" pitchFamily="34" charset="0"/>
              </a:rPr>
              <a:t> </a:t>
            </a:r>
          </a:p>
          <a:p>
            <a:pPr marL="457200" indent="-457200" algn="l">
              <a:buAutoNum type="arabicPeriod"/>
            </a:pPr>
            <a:r>
              <a:rPr lang="en-US" sz="1200">
                <a:hlinkClick r:id="rId5">
                  <a:extLst>
                    <a:ext uri="{A12FA001-AC4F-418D-AE19-62706E023703}">
                      <ahyp:hlinkClr xmlns:ahyp="http://schemas.microsoft.com/office/drawing/2018/hyperlinkcolor" val="tx"/>
                    </a:ext>
                  </a:extLst>
                </a:hlinkClick>
              </a:rPr>
              <a:t>Microsoft Digital Defense Report – Microsoft Security</a:t>
            </a:r>
            <a:endParaRPr lang="en-US" sz="1200"/>
          </a:p>
          <a:p>
            <a:pPr marL="457200" indent="-457200" algn="l">
              <a:buAutoNum type="arabicPeriod"/>
            </a:pPr>
            <a:r>
              <a:rPr lang="en-US" sz="1200">
                <a:hlinkClick r:id="rId6">
                  <a:extLst>
                    <a:ext uri="{A12FA001-AC4F-418D-AE19-62706E023703}">
                      <ahyp:hlinkClr xmlns:ahyp="http://schemas.microsoft.com/office/drawing/2018/hyperlinkcolor" val="tx"/>
                    </a:ext>
                  </a:extLst>
                </a:hlinkClick>
              </a:rPr>
              <a:t>FY22 Q2 Earnings Call</a:t>
            </a:r>
            <a:r>
              <a:rPr lang="en-US" sz="1200"/>
              <a:t> </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CA3AF7-B6E8-4FA6-8DC5-D653885B5C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3482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2/1/2023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921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Not only is this data across a range of systems and applications, but it is also subject to rapidly evolving global regulations.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DD5B9C-6F57-1948-B6BE-CC13F26EAC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432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rtl="0" fontAlgn="base"/>
            <a:r>
              <a:rPr lang="en-US" sz="1200" b="0" i="0" kern="1200">
                <a:solidFill>
                  <a:schemeClr val="tx1"/>
                </a:solidFill>
                <a:effectLst/>
                <a:latin typeface="+mn-lt"/>
                <a:ea typeface="+mn-ea"/>
                <a:cs typeface="+mn-cs"/>
              </a:rPr>
              <a:t> </a:t>
            </a:r>
          </a:p>
          <a:p>
            <a:pPr rtl="0" fontAlgn="base"/>
            <a:r>
              <a:rPr lang="en-US" sz="1200" b="0" i="0" kern="1200">
                <a:solidFill>
                  <a:schemeClr val="tx1"/>
                </a:solidFill>
                <a:effectLst/>
                <a:latin typeface="+mn-lt"/>
                <a:ea typeface="+mn-ea"/>
                <a:cs typeface="+mn-cs"/>
              </a:rPr>
              <a:t>The market has responded with dozens of products that address fragments of the data governance and compliance landscape, forcing Chief Data, Security, Compliance, and Legal Officers to stitch together a patchwork of solutions that don’t work together, expose infrastructure gaps and are costly and complex to manage. In fact, a recent survey of decision-makers showed that to meet their compliance and data-protection needs, almost 80% had purchased multiple products, and a majority had purchased 3 or more.</a:t>
            </a:r>
            <a:r>
              <a:rPr lang="en-US" sz="1200" b="0" i="0" kern="1200" baseline="30000">
                <a:solidFill>
                  <a:schemeClr val="tx1"/>
                </a:solidFill>
                <a:effectLst/>
                <a:latin typeface="+mn-lt"/>
                <a:ea typeface="+mn-ea"/>
                <a:cs typeface="+mn-cs"/>
              </a:rPr>
              <a:t>2</a:t>
            </a:r>
            <a:r>
              <a:rPr lang="en-US" sz="1200" b="1" i="0" kern="1200">
                <a:solidFill>
                  <a:schemeClr val="tx1"/>
                </a:solidFill>
                <a:effectLst/>
                <a:latin typeface="+mn-lt"/>
                <a:ea typeface="+mn-ea"/>
                <a:cs typeface="+mn-cs"/>
              </a:rPr>
              <a:t> </a:t>
            </a:r>
            <a:r>
              <a:rPr lang="en-US" sz="1200" b="0" i="0" kern="1200">
                <a:solidFill>
                  <a:schemeClr val="tx1"/>
                </a:solidFill>
                <a:effectLst/>
                <a:latin typeface="+mn-lt"/>
                <a:ea typeface="+mn-ea"/>
                <a:cs typeface="+mn-cs"/>
              </a:rPr>
              <a:t>It’s not just more work; it’s also ineffective. Security outcomes are worse. Audits are failed. Legal cases lost. Brand reputation damaged. </a:t>
            </a:r>
          </a:p>
          <a:p>
            <a:endParaRPr lang="en-US"/>
          </a:p>
          <a:p>
            <a:r>
              <a:rPr lang="en-US"/>
              <a:t>HOOK: </a:t>
            </a:r>
            <a:r>
              <a:rPr lang="en-US" sz="1800">
                <a:effectLst/>
                <a:latin typeface="Segoe UI" panose="020B0502040204020203" pitchFamily="34" charset="0"/>
              </a:rPr>
              <a:t>WHAT IF YOU COULD SIMPLIFY YOUR JOURNEY TO DATA SECURITY CONVERGENCE?</a:t>
            </a:r>
            <a:endParaRPr lang="en-US"/>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7A7F73-C275-1641-845C-B7CF40526BED}"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805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Introducing Microsoft Purview!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To help organizations govern and protect data across their multi-cloud, multi-platform data environment, while meeting the compliance requirements they are subject to, we are announcing </a:t>
            </a:r>
            <a:r>
              <a:rPr lang="en-US" sz="1200" b="1" i="0" u="sng" kern="1200">
                <a:solidFill>
                  <a:schemeClr val="tx1"/>
                </a:solidFill>
                <a:effectLst/>
                <a:latin typeface="+mn-lt"/>
                <a:ea typeface="+mn-ea"/>
                <a:cs typeface="+mn-cs"/>
              </a:rPr>
              <a:t>Microsoft Purview. Microsoft Purview is a comprehensive set of solutions to help govern, protect, and manage your data estate.</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Purview unifies information protection, data governance, risk management, and compliance solutions so that customers can manage their data all from one place. Now, they can leverage that visibility across their environment to help close exposure gaps, simplify tasks through automation, stay up-to-date with regulatory requirements, and keep their most important asset, data, safe.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ACE3B1-6B9B-41CF-93AF-274110029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146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solidFill>
                  <a:srgbClr val="201F1E"/>
                </a:solidFill>
                <a:latin typeface="Calibri"/>
                <a:ea typeface="Calibri" panose="020F0502020204030204" pitchFamily="34" charset="0"/>
                <a:cs typeface="Calibri"/>
              </a:rPr>
              <a:t>With Microsoft Purview we bring together compliance and data governance</a:t>
            </a:r>
          </a:p>
          <a:p>
            <a:pPr marL="171450" indent="-171450">
              <a:buFont typeface="Arial" panose="020B0604020202020204" pitchFamily="34" charset="0"/>
              <a:buChar char="•"/>
            </a:pPr>
            <a:r>
              <a:rPr lang="en-US">
                <a:solidFill>
                  <a:srgbClr val="201F1E"/>
                </a:solidFill>
                <a:latin typeface="Calibri"/>
                <a:ea typeface="Calibri" panose="020F0502020204030204" pitchFamily="34" charset="0"/>
                <a:cs typeface="Calibri"/>
              </a:rPr>
              <a:t>The risk and compliance portfolio joins with our unified data governance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2/1/2023 11:35 AM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386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579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0124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43.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45.sv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47.sv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49.sv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51.sv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5.sv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Master" Target="../slideMasters/slideMaster5.xml"/><Relationship Id="rId4" Type="http://schemas.openxmlformats.org/officeDocument/2006/relationships/image" Target="../media/image62.png"/></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jpeg"/><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9.jpeg"/><Relationship Id="rId1" Type="http://schemas.openxmlformats.org/officeDocument/2006/relationships/slideMaster" Target="../slideMasters/slideMaster6.xml"/><Relationship Id="rId4" Type="http://schemas.openxmlformats.org/officeDocument/2006/relationships/image" Target="../media/image67.jpe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7.xml"/><Relationship Id="rId4" Type="http://schemas.openxmlformats.org/officeDocument/2006/relationships/image" Target="../media/image74.jpe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43.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45.sv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47.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49.sv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5.sv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51.sv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9.xml"/><Relationship Id="rId4" Type="http://schemas.openxmlformats.org/officeDocument/2006/relationships/image" Target="../media/image13.jpeg"/></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9.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9.xml"/><Relationship Id="rId4" Type="http://schemas.openxmlformats.org/officeDocument/2006/relationships/image" Target="../media/image19.jpe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9.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9.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9.xml"/><Relationship Id="rId4" Type="http://schemas.openxmlformats.org/officeDocument/2006/relationships/image" Target="../media/image13.jpe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9.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9.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9.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9.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rotWithShape="1">
          <a:blip r:embed="rId2"/>
          <a:srcRect t="1" r="38298" b="-15101"/>
          <a:stretch/>
        </p:blipFill>
        <p:spPr>
          <a:xfrm>
            <a:off x="582045" y="585789"/>
            <a:ext cx="1424556" cy="338554"/>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77165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479653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8473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12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1520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631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4201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83731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6" name="Text Placeholder 5">
            <a:extLst>
              <a:ext uri="{FF2B5EF4-FFF2-40B4-BE49-F238E27FC236}">
                <a16:creationId xmlns:a16="http://schemas.microsoft.com/office/drawing/2014/main" id="{B40EA3E9-0D5E-4576-8825-1754A8AF9E87}"/>
              </a:ext>
            </a:extLst>
          </p:cNvPr>
          <p:cNvSpPr>
            <a:spLocks noGrp="1"/>
          </p:cNvSpPr>
          <p:nvPr>
            <p:ph type="body" sz="quarter" idx="10"/>
          </p:nvPr>
        </p:nvSpPr>
        <p:spPr>
          <a:xfrm>
            <a:off x="588963" y="1106424"/>
            <a:ext cx="11017250" cy="307777"/>
          </a:xfrm>
        </p:spPr>
        <p:txBody>
          <a:bodyPr/>
          <a:lstStyle>
            <a:lvl1pPr marL="0" indent="0" algn="l" defTabSz="914400" rtl="0" eaLnBrk="1" latinLnBrk="0" hangingPunct="1">
              <a:buNone/>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1pPr>
            <a:lvl2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2pPr>
            <a:lvl3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3pPr>
            <a:lvl4pPr marL="0" algn="l" defTabSz="914400" rtl="0" eaLnBrk="1" latinLnBrk="0" hangingPunct="1">
              <a:defRPr kumimoji="0" lang="en-US" sz="2000" b="0" i="0" u="none" strike="noStrike" kern="1200" cap="none" spc="-50" normalizeH="0" baseline="0" dirty="0" smtClean="0">
                <a:ln w="3175">
                  <a:noFill/>
                </a:ln>
                <a:solidFill>
                  <a:srgbClr val="282828"/>
                </a:solidFill>
                <a:effectLst/>
                <a:uLnTx/>
                <a:uFillTx/>
                <a:latin typeface="Segoe UI"/>
                <a:ea typeface="+mn-ea"/>
                <a:cs typeface="Segoe UI" pitchFamily="34" charset="0"/>
              </a:defRPr>
            </a:lvl4pPr>
            <a:lvl5pPr marL="0" algn="l" defTabSz="914400" rtl="0" eaLnBrk="1" latinLnBrk="0" hangingPunct="1">
              <a:defRPr kumimoji="0" lang="en-IN" sz="2000" b="0" i="0" u="none" strike="noStrike" kern="1200" cap="none" spc="-50" normalizeH="0" baseline="0" dirty="0">
                <a:ln w="3175">
                  <a:noFill/>
                </a:ln>
                <a:solidFill>
                  <a:srgbClr val="282828"/>
                </a:solidFill>
                <a:effectLst/>
                <a:uLnTx/>
                <a:uFillTx/>
                <a:latin typeface="Segoe UI"/>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30703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2"/>
          <a:stretch>
            <a:fillRect/>
          </a:stretch>
        </p:blipFill>
        <p:spPr bwMode="invGray">
          <a:xfrm>
            <a:off x="7331096" y="2425540"/>
            <a:ext cx="4860904" cy="4432459"/>
          </a:xfrm>
          <a:prstGeom prst="rect">
            <a:avLst/>
          </a:prstGeom>
        </p:spPr>
      </p:pic>
    </p:spTree>
    <p:extLst>
      <p:ext uri="{BB962C8B-B14F-4D97-AF65-F5344CB8AC3E}">
        <p14:creationId xmlns:p14="http://schemas.microsoft.com/office/powerpoint/2010/main" val="1643508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61629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475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05297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784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98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67074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gra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73123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158094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accent6"/>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solidFill>
                  <a:schemeClr val="bg1"/>
                </a:solidFill>
              </a:defRPr>
            </a:lvl1pPr>
            <a:lvl2pPr marL="285750" indent="-125413">
              <a:defRPr lang="en-US" sz="1600" dirty="0">
                <a:solidFill>
                  <a:schemeClr val="bg1"/>
                </a:solidFill>
              </a:defRPr>
            </a:lvl2pPr>
            <a:lvl3pPr marL="438150" indent="-133350">
              <a:defRPr lang="en-US" dirty="0">
                <a:solidFill>
                  <a:schemeClr val="bg1"/>
                </a:solidFill>
              </a:defRPr>
            </a:lvl3pPr>
            <a:lvl4pPr marL="566738" indent="-114300">
              <a:defRPr lang="en-US" dirty="0">
                <a:solidFill>
                  <a:schemeClr val="bg1"/>
                </a:solidFill>
              </a:defRPr>
            </a:lvl4pPr>
            <a:lvl5pPr marL="685800" indent="-109538">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accent6"/>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solidFill>
                  <a:schemeClr val="bg1"/>
                </a:solidFill>
              </a:defRPr>
            </a:lvl1pPr>
            <a:lvl2pPr marL="285750" indent="-125413">
              <a:defRPr lang="en-US" sz="1600" dirty="0">
                <a:solidFill>
                  <a:schemeClr val="bg1"/>
                </a:solidFill>
              </a:defRPr>
            </a:lvl2pPr>
            <a:lvl3pPr marL="438150" indent="-133350">
              <a:defRPr lang="en-US" dirty="0">
                <a:solidFill>
                  <a:schemeClr val="bg1"/>
                </a:solidFill>
              </a:defRPr>
            </a:lvl3pPr>
            <a:lvl4pPr marL="566738" indent="-114300">
              <a:defRPr lang="en-US" dirty="0">
                <a:solidFill>
                  <a:schemeClr val="bg1"/>
                </a:solidFill>
              </a:defRPr>
            </a:lvl4pPr>
            <a:lvl5pPr marL="685800" indent="-109538">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accent6"/>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solidFill>
                  <a:schemeClr val="bg1"/>
                </a:solidFill>
              </a:defRPr>
            </a:lvl1pPr>
            <a:lvl2pPr marL="285750" indent="-125413">
              <a:defRPr lang="en-US" sz="1600" dirty="0">
                <a:solidFill>
                  <a:schemeClr val="bg1"/>
                </a:solidFill>
              </a:defRPr>
            </a:lvl2pPr>
            <a:lvl3pPr marL="438150" indent="-133350">
              <a:defRPr lang="en-US" dirty="0">
                <a:solidFill>
                  <a:schemeClr val="bg1"/>
                </a:solidFill>
              </a:defRPr>
            </a:lvl3pPr>
            <a:lvl4pPr marL="566738" indent="-114300">
              <a:defRPr lang="en-US" dirty="0">
                <a:solidFill>
                  <a:schemeClr val="bg1"/>
                </a:solidFill>
              </a:defRPr>
            </a:lvl4pPr>
            <a:lvl5pPr marL="685800" indent="-109538">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accent6"/>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solidFill>
                  <a:schemeClr val="bg1"/>
                </a:solidFill>
              </a:defRPr>
            </a:lvl1pPr>
            <a:lvl2pPr marL="285750" indent="-125413">
              <a:defRPr lang="en-US" sz="1600" dirty="0">
                <a:solidFill>
                  <a:schemeClr val="bg1"/>
                </a:solidFill>
              </a:defRPr>
            </a:lvl2pPr>
            <a:lvl3pPr marL="438150" indent="-133350">
              <a:defRPr lang="en-US" dirty="0">
                <a:solidFill>
                  <a:schemeClr val="bg1"/>
                </a:solidFill>
              </a:defRPr>
            </a:lvl3pPr>
            <a:lvl4pPr marL="566738" indent="-114300">
              <a:defRPr lang="en-US" dirty="0">
                <a:solidFill>
                  <a:schemeClr val="bg1"/>
                </a:solidFill>
              </a:defRPr>
            </a:lvl4pPr>
            <a:lvl5pPr marL="685800" indent="-109538">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
        <p:nvSpPr>
          <p:cNvPr id="4" name="Footer Placeholder 8">
            <a:extLst>
              <a:ext uri="{FF2B5EF4-FFF2-40B4-BE49-F238E27FC236}">
                <a16:creationId xmlns:a16="http://schemas.microsoft.com/office/drawing/2014/main" id="{FF6889BB-90EF-46E8-9EC0-086EDAB7D992}"/>
              </a:ext>
            </a:extLst>
          </p:cNvPr>
          <p:cNvSpPr txBox="1">
            <a:spLocks/>
          </p:cNvSpPr>
          <p:nvPr userDrawn="1"/>
        </p:nvSpPr>
        <p:spPr>
          <a:xfrm>
            <a:off x="190353" y="6433928"/>
            <a:ext cx="3150520" cy="258419"/>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accent6"/>
                </a:solidFill>
                <a:latin typeface="+mj-lt"/>
                <a:ea typeface="+mn-ea"/>
                <a:cs typeface="Segoe UI Semilight" panose="020B04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Confidential – For Internal Use Only</a:t>
            </a:r>
          </a:p>
        </p:txBody>
      </p:sp>
    </p:spTree>
    <p:extLst>
      <p:ext uri="{BB962C8B-B14F-4D97-AF65-F5344CB8AC3E}">
        <p14:creationId xmlns:p14="http://schemas.microsoft.com/office/powerpoint/2010/main" val="18948107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89014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67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8385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808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427451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480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9235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9748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7617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97057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39199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Footer Placeholder 8">
            <a:extLst>
              <a:ext uri="{FF2B5EF4-FFF2-40B4-BE49-F238E27FC236}">
                <a16:creationId xmlns:a16="http://schemas.microsoft.com/office/drawing/2014/main" id="{BF65C79B-318F-44D4-98B3-BDE0B5B213D3}"/>
              </a:ext>
            </a:extLst>
          </p:cNvPr>
          <p:cNvSpPr txBox="1">
            <a:spLocks/>
          </p:cNvSpPr>
          <p:nvPr userDrawn="1"/>
        </p:nvSpPr>
        <p:spPr>
          <a:xfrm>
            <a:off x="190353" y="6433928"/>
            <a:ext cx="3150520" cy="258419"/>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accent6"/>
                </a:solidFill>
                <a:latin typeface="+mj-lt"/>
                <a:ea typeface="+mn-ea"/>
                <a:cs typeface="Segoe UI Semilight" panose="020B04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Confidential – For Internal Use Only</a:t>
            </a:r>
          </a:p>
        </p:txBody>
      </p:sp>
    </p:spTree>
    <p:extLst>
      <p:ext uri="{BB962C8B-B14F-4D97-AF65-F5344CB8AC3E}">
        <p14:creationId xmlns:p14="http://schemas.microsoft.com/office/powerpoint/2010/main" val="18616508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42063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12053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1944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01820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61575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98115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9931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14920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9121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92840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9458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79173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3262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11181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8485254"/>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0441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6525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51040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9959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03156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836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45366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4624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21795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602832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27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360104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40809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21671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35909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748723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230857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959233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g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29161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1170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74188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727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g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8699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4457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206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g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9603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663158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79091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3445381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742558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879337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4095441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5069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021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46720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253039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7465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244504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736326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8" y="6431031"/>
            <a:ext cx="964896" cy="95058"/>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123419946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Sub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56032"/>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F93B0ACC-FB25-4F37-8112-A80AFDFB6FEF}"/>
              </a:ext>
            </a:extLst>
          </p:cNvPr>
          <p:cNvSpPr>
            <a:spLocks noGrp="1"/>
          </p:cNvSpPr>
          <p:nvPr>
            <p:ph type="body" sz="quarter" idx="10"/>
          </p:nvPr>
        </p:nvSpPr>
        <p:spPr>
          <a:xfrm>
            <a:off x="584200" y="900176"/>
            <a:ext cx="11025188" cy="246221"/>
          </a:xfrm>
        </p:spPr>
        <p:txBody>
          <a:bodyPr/>
          <a:lstStyle>
            <a:lvl1pPr>
              <a:buNone/>
              <a:defRPr sz="1600">
                <a:solidFill>
                  <a:schemeClr val="accent1"/>
                </a:solidFill>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28B9B07C-BC47-49BE-9001-D930B4EE5E3B}"/>
              </a:ext>
            </a:extLst>
          </p:cNvPr>
          <p:cNvSpPr>
            <a:spLocks noGrp="1"/>
          </p:cNvSpPr>
          <p:nvPr>
            <p:ph type="sldNum" sz="quarter" idx="4"/>
          </p:nvPr>
        </p:nvSpPr>
        <p:spPr>
          <a:xfrm>
            <a:off x="11602720" y="6402368"/>
            <a:ext cx="519963" cy="365125"/>
          </a:xfrm>
          <a:prstGeom prst="rect">
            <a:avLst/>
          </a:prstGeom>
        </p:spPr>
        <p:txBody>
          <a:bodyPr vert="horz" lIns="91440" tIns="45720" rIns="91440" bIns="45720" rtlCol="0" anchor="ctr"/>
          <a:lstStyle>
            <a:lvl1pPr algn="ctr">
              <a:defRPr sz="1000">
                <a:solidFill>
                  <a:schemeClr val="tx1"/>
                </a:solidFill>
                <a:latin typeface="+mn-lt"/>
              </a:defRPr>
            </a:lvl1pPr>
          </a:lstStyle>
          <a:p>
            <a:fld id="{627976CA-5F94-4998-B7DC-0FE95DBEB070}" type="slidenum">
              <a:rPr lang="en-US" smtClean="0"/>
              <a:pPr/>
              <a:t>‹#›</a:t>
            </a:fld>
            <a:endParaRPr lang="en-US"/>
          </a:p>
        </p:txBody>
      </p:sp>
    </p:spTree>
    <p:extLst>
      <p:ext uri="{BB962C8B-B14F-4D97-AF65-F5344CB8AC3E}">
        <p14:creationId xmlns:p14="http://schemas.microsoft.com/office/powerpoint/2010/main" val="32275321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2A209-F89F-4C2E-AB71-2BD25F202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4FD5FE-BBA0-41D4-8AF2-C0B60808B8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D61B8-CC7F-4C5F-B969-B203211F559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1B957A3-CD07-4ED7-8FCF-1AF610A818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A4FF7-4975-4B42-8B5C-9779D5440E81}"/>
              </a:ext>
            </a:extLst>
          </p:cNvPr>
          <p:cNvSpPr>
            <a:spLocks noGrp="1"/>
          </p:cNvSpPr>
          <p:nvPr>
            <p:ph type="sldNum" sz="quarter" idx="12"/>
          </p:nvPr>
        </p:nvSpPr>
        <p:spPr/>
        <p:txBody>
          <a:bodyPr/>
          <a:lstStyle/>
          <a:p>
            <a:fld id="{EA17B2D3-CAEB-4EA4-8277-98A509FD19C0}" type="slidenum">
              <a:rPr lang="en-US" smtClean="0"/>
              <a:t>‹#›</a:t>
            </a:fld>
            <a:endParaRPr lang="en-US"/>
          </a:p>
        </p:txBody>
      </p:sp>
    </p:spTree>
    <p:extLst>
      <p:ext uri="{BB962C8B-B14F-4D97-AF65-F5344CB8AC3E}">
        <p14:creationId xmlns:p14="http://schemas.microsoft.com/office/powerpoint/2010/main" val="31270014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666" y="1600201"/>
            <a:ext cx="10975658"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20249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39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75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77265529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5"/>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110"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1"/>
            <a:ext cx="896425" cy="191140"/>
          </a:xfrm>
          <a:prstGeom prst="rect">
            <a:avLst/>
          </a:prstGeom>
        </p:spPr>
      </p:pic>
    </p:spTree>
    <p:extLst>
      <p:ext uri="{BB962C8B-B14F-4D97-AF65-F5344CB8AC3E}">
        <p14:creationId xmlns:p14="http://schemas.microsoft.com/office/powerpoint/2010/main" val="3215287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7031311"/>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369478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038036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223039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091031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315218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61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980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1341773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8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5378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0453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0715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9101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4714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798313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1892709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
        <p:nvSpPr>
          <p:cNvPr id="4" name="Footer Placeholder 4">
            <a:extLst>
              <a:ext uri="{FF2B5EF4-FFF2-40B4-BE49-F238E27FC236}">
                <a16:creationId xmlns:a16="http://schemas.microsoft.com/office/drawing/2014/main" id="{4904C5EB-C165-6934-52C3-51D5EA887BCB}"/>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C321AA8F-7AEB-FD48-FAE0-E6BD2D55E694}"/>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2412442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rotWithShape="1">
          <a:blip r:embed="rId2"/>
          <a:srcRect t="1" r="37960" b="-15101"/>
          <a:stretch/>
        </p:blipFill>
        <p:spPr>
          <a:xfrm>
            <a:off x="582045" y="585789"/>
            <a:ext cx="1432386" cy="338554"/>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79242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316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3E2546E5-1206-0734-4AFC-0BEEF369620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3EF97E52-5235-2E20-84A5-8E142FA0D8F0}"/>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896870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DBBA9CE9-C127-360D-CA09-320AC1A17CFD}"/>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3" name="Slide Number Placeholder 5">
            <a:extLst>
              <a:ext uri="{FF2B5EF4-FFF2-40B4-BE49-F238E27FC236}">
                <a16:creationId xmlns:a16="http://schemas.microsoft.com/office/drawing/2014/main" id="{00BA3215-2D5E-1C5E-F268-D7BE1AEED598}"/>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4294690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51BBC574-272F-886E-9F26-D89F81EB4E3A}"/>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BBE727C3-2E7F-2774-1760-2CEFF5A940B3}"/>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613467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85C894A9-56DA-847D-A1E3-2009A51A437E}"/>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A247FDCB-ADC5-B149-F8B5-A12F0A3BBB27}"/>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491715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5F1E0A1B-8D76-5C43-F32A-BA25943F55A5}"/>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3D4AEB22-6CDF-C094-F693-256B01C520F8}"/>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014561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A033E424-C302-A2B8-30D4-E24862793523}"/>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B5F240ED-CB18-606E-97B8-EB3D460339BF}"/>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169064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64EA30A7-F6A5-D97B-ABCA-EF8033C560FA}"/>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4282CBF4-89FA-657C-66AF-AC8E10EFC72E}"/>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92186302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9CAAB8ED-F309-BF0B-FDCF-722A6914CC61}"/>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68D5F9AC-265A-69DE-1536-B6B55AA18A80}"/>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8139969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153B2F66-E5E2-2E20-09ED-F5B2E13A6FAB}"/>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EBA46625-8F13-6D03-1E22-79A7E96509D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6749915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C8B1B4F8-04B3-79C3-FF88-DB6DFA1461B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5225D100-8A9D-19CD-62CD-EEF5535FBB1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795005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986186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
        <p:nvSpPr>
          <p:cNvPr id="3" name="Footer Placeholder 4">
            <a:extLst>
              <a:ext uri="{FF2B5EF4-FFF2-40B4-BE49-F238E27FC236}">
                <a16:creationId xmlns:a16="http://schemas.microsoft.com/office/drawing/2014/main" id="{4A6F93F6-E984-9A55-45D1-46C11618514B}"/>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F010431E-7982-5FB1-87D0-687522BD3817}"/>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193681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851684E1-2F86-AF2F-E886-077004EBE3E3}"/>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04EA9966-F8F8-EA2F-A01E-F76791169B8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880701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8710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0621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53872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44530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2910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159505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06548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2856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1842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09DAE770-F0C8-0507-C1EB-02BE96189BE2}"/>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15593DCF-D0A2-2CEC-46DE-0BD57BC9C9D1}"/>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342079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6A58F2C6-4086-C2EC-F7AF-0BDE6E2371A7}"/>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A8F11B5B-163B-8123-708D-1E49F4973BAA}"/>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1266852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675488CB-E56B-E528-5534-9953F446D17D}"/>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CEFAEA4C-7AE1-576D-F9DA-D7225B31F5A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4684957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39903723-560D-9D76-D0FB-2E187F90772B}"/>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23CA8783-7913-AAF7-FDA0-A3E434642A70}"/>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074387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E4DFD9F6-3FCE-CA72-F6CD-DBB0B16B7FA8}"/>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F4548B6C-35C2-C8A4-50F5-745FF799F2C2}"/>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074855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21DC3DA0-22D3-7114-01C9-E3BE9C7C14E8}"/>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DDB09DC8-0173-667A-042B-03D6D0545921}"/>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3492824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06B1DA7C-FD0A-A298-3B43-9DE8ECE0A407}"/>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7EB2642E-FFA9-7D22-E78A-DF575146928A}"/>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7106104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3AB7B0F2-7398-B627-7D1F-99F92C7F16B2}"/>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43D34D4F-77EC-60C8-7A70-9C6255B21514}"/>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7513696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488B2288-595E-C557-1B36-06B95D630477}"/>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D83294A2-2122-250E-21EB-21EBFE3CC183}"/>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5095787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EB030CCF-3060-6C80-9961-987605236500}"/>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5DD0AC18-3484-F8E3-F206-56E93CDD30A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850059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3393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4C3E1826-39E3-91C3-96F0-5D39A1857F29}"/>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8DFD08A4-F068-9814-7032-FB893D4C27DA}"/>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0312371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1C8D45A9-2CE2-8DA6-C38B-482BFC6C7E5C}"/>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7" name="Slide Number Placeholder 5">
            <a:extLst>
              <a:ext uri="{FF2B5EF4-FFF2-40B4-BE49-F238E27FC236}">
                <a16:creationId xmlns:a16="http://schemas.microsoft.com/office/drawing/2014/main" id="{C52BC845-429B-213E-09BC-C2D2BA68943B}"/>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2491258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2" name="Footer Placeholder 4">
            <a:extLst>
              <a:ext uri="{FF2B5EF4-FFF2-40B4-BE49-F238E27FC236}">
                <a16:creationId xmlns:a16="http://schemas.microsoft.com/office/drawing/2014/main" id="{94743F27-BB37-A576-C04D-EABFA629EFA4}"/>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3" name="Slide Number Placeholder 5">
            <a:extLst>
              <a:ext uri="{FF2B5EF4-FFF2-40B4-BE49-F238E27FC236}">
                <a16:creationId xmlns:a16="http://schemas.microsoft.com/office/drawing/2014/main" id="{2298F10D-CCA7-5CB1-100A-A8554D2B36DA}"/>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659518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0E5492-0F8E-7005-1A5E-13A1F2714A31}"/>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5F6D9D71-BB39-3C02-AC8D-9391C4EA9F08}"/>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945022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Footer Placeholder 4">
            <a:extLst>
              <a:ext uri="{FF2B5EF4-FFF2-40B4-BE49-F238E27FC236}">
                <a16:creationId xmlns:a16="http://schemas.microsoft.com/office/drawing/2014/main" id="{87F24F2E-2B24-E6A1-AA4A-15C2601B9CF9}"/>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8AB7416A-F33E-E2E5-5D21-5F29D49AFF0E}"/>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0851837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2" name="Footer Placeholder 4">
            <a:extLst>
              <a:ext uri="{FF2B5EF4-FFF2-40B4-BE49-F238E27FC236}">
                <a16:creationId xmlns:a16="http://schemas.microsoft.com/office/drawing/2014/main" id="{20996FD7-BA26-69E7-7E48-0C1FE8D25F3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6D3B52BC-FA41-F9CF-3DDF-6AEF5D297D7B}"/>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40203265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703165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22623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25921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329116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66897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42671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5832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43441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710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50735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58832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790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616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9447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5435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49771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6563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0637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7891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765540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187205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951024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01349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904122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704047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1D6FEC25-F4D9-F4CD-A27C-D1CAF8032523}"/>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3" name="Slide Number Placeholder 5">
            <a:extLst>
              <a:ext uri="{FF2B5EF4-FFF2-40B4-BE49-F238E27FC236}">
                <a16:creationId xmlns:a16="http://schemas.microsoft.com/office/drawing/2014/main" id="{C614FB14-72F5-6AB0-C9FF-02750953EE89}"/>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041495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203948"/>
            <a:ext cx="4158362" cy="920252"/>
          </a:xfrm>
          <a:prstGeom prst="rect">
            <a:avLst/>
          </a:prstGeo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60466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927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40833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5414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633387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9998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819402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775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62473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1520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999581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67287"/>
            <a:ext cx="4159950" cy="920252"/>
          </a:xfrm>
          <a:prstGeom prst="rect">
            <a:avLst/>
          </a:prstGeo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60079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10376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550099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44894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a:xfrm>
            <a:off x="588263" y="457200"/>
            <a:ext cx="11018520" cy="4601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588263"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Tree>
    <p:extLst>
      <p:ext uri="{BB962C8B-B14F-4D97-AF65-F5344CB8AC3E}">
        <p14:creationId xmlns:p14="http://schemas.microsoft.com/office/powerpoint/2010/main" val="4231823027"/>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8980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81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1455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004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13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848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a:prstGeom prst="rect">
            <a:avLst/>
          </a:prstGeo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551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6173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50364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5733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81689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48929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8184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1362035"/>
            <a:ext cx="9144000" cy="460126"/>
          </a:xfrm>
        </p:spPr>
        <p:txBody>
          <a:bodyPr vert="horz" wrap="square" lIns="0" tIns="0" rIns="0" bIns="0" rtlCol="0" anchor="t">
            <a:spAutoFit/>
          </a:bodyPr>
          <a:lstStyle>
            <a:lvl1pPr>
              <a:defRPr lang="en-US" dirty="0"/>
            </a:lvl1pPr>
          </a:lstStyle>
          <a:p>
            <a:pPr marL="0" lvl="0"/>
            <a:r>
              <a:rPr lang="en-US"/>
              <a:t>Demo</a:t>
            </a:r>
          </a:p>
        </p:txBody>
      </p:sp>
    </p:spTree>
    <p:extLst>
      <p:ext uri="{BB962C8B-B14F-4D97-AF65-F5344CB8AC3E}">
        <p14:creationId xmlns:p14="http://schemas.microsoft.com/office/powerpoint/2010/main" val="233689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50827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036125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2589494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prstGeom prst="rect">
            <a:avLst/>
          </a:prstGeo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06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264168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02660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8082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92276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21911"/>
            <a:ext cx="9144000" cy="41417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299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2049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12917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1324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915146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508772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4214845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921472"/>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prstGeom prst="rect">
            <a:avLst/>
          </a:prstGeo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91445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3292581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354506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694221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234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4791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892905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r="38289" b="-8969"/>
          <a:stretch/>
        </p:blipFill>
        <p:spPr>
          <a:xfrm>
            <a:off x="582044" y="585789"/>
            <a:ext cx="1424781" cy="320519"/>
          </a:xfrm>
          <a:prstGeom prst="rect">
            <a:avLst/>
          </a:prstGeom>
        </p:spPr>
      </p:pic>
    </p:spTree>
    <p:extLst>
      <p:ext uri="{BB962C8B-B14F-4D97-AF65-F5344CB8AC3E}">
        <p14:creationId xmlns:p14="http://schemas.microsoft.com/office/powerpoint/2010/main" val="4142014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53107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enefi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1528097"/>
            <a:ext cx="5246280" cy="434547"/>
          </a:xfrm>
        </p:spPr>
        <p:txBody>
          <a:bodyPr anchor="b" anchorCtr="0"/>
          <a:lstStyle>
            <a:lvl1pPr>
              <a:lnSpc>
                <a:spcPct val="90000"/>
              </a:lnSpc>
              <a:defRPr sz="3137" b="1">
                <a:latin typeface="+mj-lt"/>
              </a:defRPr>
            </a:lvl1pPr>
          </a:lstStyle>
          <a:p>
            <a:r>
              <a:rPr lang="en-US"/>
              <a:t>Click to edit title style</a:t>
            </a:r>
          </a:p>
        </p:txBody>
      </p:sp>
      <p:sp>
        <p:nvSpPr>
          <p:cNvPr id="3" name="Text Placeholder 3">
            <a:extLst>
              <a:ext uri="{FF2B5EF4-FFF2-40B4-BE49-F238E27FC236}">
                <a16:creationId xmlns:a16="http://schemas.microsoft.com/office/drawing/2014/main" id="{15BCE531-2469-4786-B04E-D07B2D7185F1}"/>
              </a:ext>
            </a:extLst>
          </p:cNvPr>
          <p:cNvSpPr>
            <a:spLocks noGrp="1"/>
          </p:cNvSpPr>
          <p:nvPr>
            <p:ph type="body" sz="quarter" idx="10"/>
          </p:nvPr>
        </p:nvSpPr>
        <p:spPr>
          <a:xfrm>
            <a:off x="613203" y="2105569"/>
            <a:ext cx="5246280" cy="307777"/>
          </a:xfrm>
        </p:spPr>
        <p:txBody>
          <a:bodyPr wrap="square">
            <a:spAutoFit/>
          </a:bodyPr>
          <a:lstStyle>
            <a:lvl1pPr marL="0" indent="0">
              <a:buNone/>
              <a:defRPr sz="1961">
                <a:gradFill>
                  <a:gsLst>
                    <a:gs pos="0">
                      <a:schemeClr val="accent1"/>
                    </a:gs>
                    <a:gs pos="100000">
                      <a:schemeClr val="accent1"/>
                    </a:gs>
                  </a:gsLst>
                  <a:lin ang="5400000" scaled="1"/>
                </a:gradFill>
                <a:latin typeface="+mj-lt"/>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12" name="Text Placeholder 3">
            <a:extLst>
              <a:ext uri="{FF2B5EF4-FFF2-40B4-BE49-F238E27FC236}">
                <a16:creationId xmlns:a16="http://schemas.microsoft.com/office/drawing/2014/main" id="{BEBF9B50-43C8-4AD9-A45A-09462C11ECAB}"/>
              </a:ext>
            </a:extLst>
          </p:cNvPr>
          <p:cNvSpPr>
            <a:spLocks noGrp="1"/>
          </p:cNvSpPr>
          <p:nvPr>
            <p:ph type="body" sz="quarter" idx="12"/>
          </p:nvPr>
        </p:nvSpPr>
        <p:spPr>
          <a:xfrm>
            <a:off x="613202" y="2971607"/>
            <a:ext cx="5221341" cy="271592"/>
          </a:xfrm>
        </p:spPr>
        <p:txBody>
          <a:bodyPr wrap="square" lIns="731520">
            <a:spAutoFit/>
          </a:bodyPr>
          <a:lstStyle>
            <a:lvl1pPr marL="0" indent="0">
              <a:spcAft>
                <a:spcPts val="4117"/>
              </a:spcAft>
              <a:buNone/>
              <a:defRPr sz="1765">
                <a:latin typeface="+mn-lt"/>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9" name="Picture Placeholder 8">
            <a:extLst>
              <a:ext uri="{FF2B5EF4-FFF2-40B4-BE49-F238E27FC236}">
                <a16:creationId xmlns:a16="http://schemas.microsoft.com/office/drawing/2014/main" id="{F0AB602A-C9F2-463C-9DC5-9CA3F92F311E}"/>
              </a:ext>
              <a:ext uri="{C183D7F6-B498-43B3-948B-1728B52AA6E4}">
                <adec:decorative xmlns:adec="http://schemas.microsoft.com/office/drawing/2017/decorative" val="1"/>
              </a:ext>
            </a:extLst>
          </p:cNvPr>
          <p:cNvSpPr>
            <a:spLocks noGrp="1"/>
          </p:cNvSpPr>
          <p:nvPr>
            <p:ph type="pic" sz="quarter" idx="11" hasCustomPrompt="1"/>
          </p:nvPr>
        </p:nvSpPr>
        <p:spPr>
          <a:xfrm>
            <a:off x="5334973" y="0"/>
            <a:ext cx="6851872" cy="6852843"/>
          </a:xfrm>
          <a:custGeom>
            <a:avLst/>
            <a:gdLst>
              <a:gd name="connsiteX0" fmla="*/ 0 w 6989266"/>
              <a:gd name="connsiteY0" fmla="*/ 0 h 6989265"/>
              <a:gd name="connsiteX1" fmla="*/ 6989266 w 6989266"/>
              <a:gd name="connsiteY1" fmla="*/ 0 h 6989265"/>
              <a:gd name="connsiteX2" fmla="*/ 6989266 w 6989266"/>
              <a:gd name="connsiteY2" fmla="*/ 6989265 h 6989265"/>
              <a:gd name="connsiteX3" fmla="*/ 9095 w 6989266"/>
              <a:gd name="connsiteY3" fmla="*/ 359672 h 6989265"/>
            </a:gdLst>
            <a:ahLst/>
            <a:cxnLst>
              <a:cxn ang="0">
                <a:pos x="connsiteX0" y="connsiteY0"/>
              </a:cxn>
              <a:cxn ang="0">
                <a:pos x="connsiteX1" y="connsiteY1"/>
              </a:cxn>
              <a:cxn ang="0">
                <a:pos x="connsiteX2" y="connsiteY2"/>
              </a:cxn>
              <a:cxn ang="0">
                <a:pos x="connsiteX3" y="connsiteY3"/>
              </a:cxn>
            </a:cxnLst>
            <a:rect l="l" t="t" r="r" b="b"/>
            <a:pathLst>
              <a:path w="6989266" h="6989265">
                <a:moveTo>
                  <a:pt x="0" y="0"/>
                </a:moveTo>
                <a:lnTo>
                  <a:pt x="6989266" y="0"/>
                </a:lnTo>
                <a:lnTo>
                  <a:pt x="6989266" y="6989265"/>
                </a:lnTo>
                <a:cubicBezTo>
                  <a:pt x="3249759" y="6989265"/>
                  <a:pt x="196285" y="4052651"/>
                  <a:pt x="9095" y="359672"/>
                </a:cubicBezTo>
                <a:close/>
              </a:path>
            </a:pathLst>
          </a:custGeom>
          <a:blipFill>
            <a:blip r:embed="rId2"/>
            <a:stretch>
              <a:fillRect/>
            </a:stretch>
          </a:blipFill>
        </p:spPr>
        <p:txBody>
          <a:bodyPr vert="horz" wrap="square" lIns="0" tIns="237744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a:p>
            <a:pPr marL="0" lvl="0" indent="0" algn="ctr">
              <a:buNone/>
            </a:pPr>
            <a:endParaRPr lang="en-US"/>
          </a:p>
        </p:txBody>
      </p:sp>
    </p:spTree>
    <p:extLst>
      <p:ext uri="{BB962C8B-B14F-4D97-AF65-F5344CB8AC3E}">
        <p14:creationId xmlns:p14="http://schemas.microsoft.com/office/powerpoint/2010/main" val="2220921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2 people lookng at a computer" title="Microsoft brand photo">
            <a:extLst>
              <a:ext uri="{FF2B5EF4-FFF2-40B4-BE49-F238E27FC236}">
                <a16:creationId xmlns:a16="http://schemas.microsoft.com/office/drawing/2014/main" id="{A303CD23-16E7-44E0-A794-91486584D73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49" r="15720" b="22269"/>
          <a:stretch/>
        </p:blipFill>
        <p:spPr>
          <a:xfrm>
            <a:off x="5334001" y="0"/>
            <a:ext cx="6858000" cy="6858000"/>
          </a:xfrm>
          <a:prstGeom prst="rect">
            <a:avLst/>
          </a:prstGeom>
        </p:spPr>
      </p:pic>
    </p:spTree>
    <p:extLst>
      <p:ext uri="{BB962C8B-B14F-4D97-AF65-F5344CB8AC3E}">
        <p14:creationId xmlns:p14="http://schemas.microsoft.com/office/powerpoint/2010/main" val="3953840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36240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2 people lookng at a computer" title="Microsoft brand photo">
            <a:extLst>
              <a:ext uri="{FF2B5EF4-FFF2-40B4-BE49-F238E27FC236}">
                <a16:creationId xmlns:a16="http://schemas.microsoft.com/office/drawing/2014/main" id="{EC5CA5B5-EE3E-4D72-B276-5A549F02D6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549" r="15720" b="22269"/>
          <a:stretch/>
        </p:blipFill>
        <p:spPr>
          <a:xfrm>
            <a:off x="5334001" y="0"/>
            <a:ext cx="6858000" cy="6858000"/>
          </a:xfrm>
          <a:prstGeom prst="rect">
            <a:avLst/>
          </a:prstGeom>
        </p:spPr>
      </p:pic>
    </p:spTree>
    <p:extLst>
      <p:ext uri="{BB962C8B-B14F-4D97-AF65-F5344CB8AC3E}">
        <p14:creationId xmlns:p14="http://schemas.microsoft.com/office/powerpoint/2010/main" val="3632260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57586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28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883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082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264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259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08604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60015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2568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83064"/>
            <a:ext cx="11018520" cy="460126"/>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49973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01271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206122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44837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7491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11476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737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9068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193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4306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2291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13223"/>
            <a:ext cx="11018520" cy="460126"/>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49347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226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84496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140711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4146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66" t="9079" r="25426" b="28375"/>
          <a:stretch/>
        </p:blipFill>
        <p:spPr>
          <a:xfrm>
            <a:off x="1731" y="0"/>
            <a:ext cx="12190271" cy="6858000"/>
          </a:xfrm>
          <a:prstGeom prst="rect">
            <a:avLst/>
          </a:prstGeom>
        </p:spPr>
      </p:pic>
      <p:sp>
        <p:nvSpPr>
          <p:cNvPr id="4" name="Rectangle 3"/>
          <p:cNvSpPr/>
          <p:nvPr userDrawn="1"/>
        </p:nvSpPr>
        <p:spPr bwMode="auto">
          <a:xfrm>
            <a:off x="269302" y="2077813"/>
            <a:ext cx="6274974" cy="3586208"/>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908710"/>
          </a:xfrm>
          <a:noFill/>
        </p:spPr>
        <p:txBody>
          <a:bodyPr lIns="146304" tIns="91440" rIns="146304" bIns="91440" anchor="t" anchorCtr="0"/>
          <a:lstStyle>
            <a:lvl1pPr>
              <a:defRPr sz="4704" spc="-98" baseline="0">
                <a:gradFill>
                  <a:gsLst>
                    <a:gs pos="2548">
                      <a:srgbClr val="FFFFFF"/>
                    </a:gs>
                    <a:gs pos="18471">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704360"/>
          </a:xfrm>
        </p:spPr>
        <p:txBody>
          <a:bodyPr wrap="square" lIns="164592" tIns="109728" rIns="164592" bIns="109728">
            <a:spAutoFit/>
          </a:bodyPr>
          <a:lstStyle>
            <a:lvl1pPr marL="0" indent="0">
              <a:spcBef>
                <a:spcPts val="0"/>
              </a:spcBef>
              <a:buNone/>
              <a:defRPr sz="3136">
                <a:gradFill>
                  <a:gsLst>
                    <a:gs pos="2548">
                      <a:srgbClr val="FFFFFF"/>
                    </a:gs>
                    <a:gs pos="18471">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15918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_Title square photo">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18658" t="10587" r="31347" b="14446"/>
          <a:stretch/>
        </p:blipFill>
        <p:spPr>
          <a:xfrm>
            <a:off x="5330179" y="1"/>
            <a:ext cx="6861821" cy="6858973"/>
          </a:xfrm>
          <a:prstGeom prst="rect">
            <a:avLst/>
          </a:prstGeom>
        </p:spPr>
      </p:pic>
      <p:sp>
        <p:nvSpPr>
          <p:cNvPr id="9" name="Title 1"/>
          <p:cNvSpPr>
            <a:spLocks noGrp="1"/>
          </p:cNvSpPr>
          <p:nvPr>
            <p:ph type="title" hasCustomPrompt="1"/>
          </p:nvPr>
        </p:nvSpPr>
        <p:spPr bwMode="auto">
          <a:xfrm>
            <a:off x="269302" y="2077815"/>
            <a:ext cx="4840694" cy="908710"/>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3"/>
          <a:stretch>
            <a:fillRect/>
          </a:stretch>
        </p:blipFill>
        <p:spPr bwMode="black">
          <a:xfrm>
            <a:off x="448212" y="470067"/>
            <a:ext cx="1454257" cy="304828"/>
          </a:xfrm>
          <a:prstGeom prst="rect">
            <a:avLst/>
          </a:prstGeom>
        </p:spPr>
      </p:pic>
      <p:pic>
        <p:nvPicPr>
          <p:cNvPr id="6" name="Picture 5"/>
          <p:cNvPicPr>
            <a:picLocks noChangeAspect="1"/>
          </p:cNvPicPr>
          <p:nvPr userDrawn="1"/>
        </p:nvPicPr>
        <p:blipFill rotWithShape="1">
          <a:blip r:embed="rId4"/>
          <a:srcRect l="16547" t="11289" r="31617" b="10934"/>
          <a:stretch/>
        </p:blipFill>
        <p:spPr>
          <a:xfrm>
            <a:off x="5333418" y="0"/>
            <a:ext cx="6856853" cy="6858000"/>
          </a:xfrm>
          <a:prstGeom prst="rect">
            <a:avLst/>
          </a:prstGeom>
        </p:spPr>
      </p:pic>
    </p:spTree>
    <p:extLst>
      <p:ext uri="{BB962C8B-B14F-4D97-AF65-F5344CB8AC3E}">
        <p14:creationId xmlns:p14="http://schemas.microsoft.com/office/powerpoint/2010/main" val="2230008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sz="3528">
                <a:solidFill>
                  <a:srgbClr val="000000"/>
                </a:solidFill>
              </a:defRPr>
            </a:lvl1pPr>
          </a:lstStyle>
          <a:p>
            <a:r>
              <a:rPr lang="en-US"/>
              <a:t>Device layout</a:t>
            </a:r>
          </a:p>
        </p:txBody>
      </p:sp>
    </p:spTree>
    <p:extLst>
      <p:ext uri="{BB962C8B-B14F-4D97-AF65-F5344CB8AC3E}">
        <p14:creationId xmlns:p14="http://schemas.microsoft.com/office/powerpoint/2010/main" val="1242243560"/>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Arial" panose="020B0604020202020204"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err="1">
              <a:solidFill>
                <a:schemeClr val="bg1"/>
              </a:solidFill>
              <a:latin typeface="Roboto Light" pitchFamily="2"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32122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65615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96544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35465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4121215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842430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859447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1468102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36375916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72704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2183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74018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3273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8679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48910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1863422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87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39993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0659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63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4056781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5932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109143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485209329"/>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2611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60480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01660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0898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17238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42359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214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4746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297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4673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467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2678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42752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70702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61878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8010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84366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036170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11181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857886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128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56398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414655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8"/>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78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051581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01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a:xfrm>
            <a:off x="588263" y="457200"/>
            <a:ext cx="11018520" cy="4601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588263"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Tree>
    <p:extLst>
      <p:ext uri="{BB962C8B-B14F-4D97-AF65-F5344CB8AC3E}">
        <p14:creationId xmlns:p14="http://schemas.microsoft.com/office/powerpoint/2010/main" val="1617483059"/>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380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17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0845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3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945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4542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1862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2631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0261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2109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18179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9746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2857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1362035"/>
            <a:ext cx="9144000" cy="460126"/>
          </a:xfrm>
        </p:spPr>
        <p:txBody>
          <a:bodyPr vert="horz" wrap="square" lIns="0" tIns="0" rIns="0" bIns="0" rtlCol="0" anchor="t">
            <a:spAutoFit/>
          </a:bodyPr>
          <a:lstStyle>
            <a:lvl1pPr>
              <a:defRPr lang="en-US" dirty="0"/>
            </a:lvl1pPr>
          </a:lstStyle>
          <a:p>
            <a:pPr marL="0" lvl="0"/>
            <a:r>
              <a:rPr lang="en-US"/>
              <a:t>Demo</a:t>
            </a:r>
          </a:p>
        </p:txBody>
      </p:sp>
    </p:spTree>
    <p:extLst>
      <p:ext uri="{BB962C8B-B14F-4D97-AF65-F5344CB8AC3E}">
        <p14:creationId xmlns:p14="http://schemas.microsoft.com/office/powerpoint/2010/main" val="136964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43922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92557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a:srcRect/>
          <a:stretch/>
        </p:blipFill>
        <p:spPr>
          <a:xfrm>
            <a:off x="584201" y="1201416"/>
            <a:ext cx="2062492" cy="1842493"/>
          </a:xfrm>
          <a:prstGeom prst="rect">
            <a:avLst/>
          </a:prstGeom>
        </p:spPr>
      </p:pic>
    </p:spTree>
    <p:extLst>
      <p:ext uri="{BB962C8B-B14F-4D97-AF65-F5344CB8AC3E}">
        <p14:creationId xmlns:p14="http://schemas.microsoft.com/office/powerpoint/2010/main" val="376256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0003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0620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87171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2199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85229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39084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21911"/>
            <a:ext cx="9144000" cy="41417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299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033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0315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271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50949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2763582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1580018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583479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6683"/>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5872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434873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027772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788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713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15058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298975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836026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enefi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1528097"/>
            <a:ext cx="5246280" cy="434547"/>
          </a:xfrm>
        </p:spPr>
        <p:txBody>
          <a:bodyPr anchor="b" anchorCtr="0"/>
          <a:lstStyle>
            <a:lvl1pPr>
              <a:lnSpc>
                <a:spcPct val="90000"/>
              </a:lnSpc>
              <a:defRPr sz="3137" b="1">
                <a:latin typeface="+mj-lt"/>
              </a:defRPr>
            </a:lvl1pPr>
          </a:lstStyle>
          <a:p>
            <a:r>
              <a:rPr lang="en-US"/>
              <a:t>Click to edit title style</a:t>
            </a:r>
          </a:p>
        </p:txBody>
      </p:sp>
      <p:sp>
        <p:nvSpPr>
          <p:cNvPr id="3" name="Text Placeholder 3">
            <a:extLst>
              <a:ext uri="{FF2B5EF4-FFF2-40B4-BE49-F238E27FC236}">
                <a16:creationId xmlns:a16="http://schemas.microsoft.com/office/drawing/2014/main" id="{15BCE531-2469-4786-B04E-D07B2D7185F1}"/>
              </a:ext>
            </a:extLst>
          </p:cNvPr>
          <p:cNvSpPr>
            <a:spLocks noGrp="1"/>
          </p:cNvSpPr>
          <p:nvPr>
            <p:ph type="body" sz="quarter" idx="10"/>
          </p:nvPr>
        </p:nvSpPr>
        <p:spPr>
          <a:xfrm>
            <a:off x="613203" y="2105569"/>
            <a:ext cx="5246280" cy="307777"/>
          </a:xfrm>
        </p:spPr>
        <p:txBody>
          <a:bodyPr wrap="square">
            <a:spAutoFit/>
          </a:bodyPr>
          <a:lstStyle>
            <a:lvl1pPr marL="0" indent="0">
              <a:buNone/>
              <a:defRPr sz="1961">
                <a:gradFill>
                  <a:gsLst>
                    <a:gs pos="0">
                      <a:schemeClr val="accent1"/>
                    </a:gs>
                    <a:gs pos="100000">
                      <a:schemeClr val="accent1"/>
                    </a:gs>
                  </a:gsLst>
                  <a:lin ang="5400000" scaled="1"/>
                </a:gradFill>
                <a:latin typeface="+mj-lt"/>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12" name="Text Placeholder 3">
            <a:extLst>
              <a:ext uri="{FF2B5EF4-FFF2-40B4-BE49-F238E27FC236}">
                <a16:creationId xmlns:a16="http://schemas.microsoft.com/office/drawing/2014/main" id="{BEBF9B50-43C8-4AD9-A45A-09462C11ECAB}"/>
              </a:ext>
            </a:extLst>
          </p:cNvPr>
          <p:cNvSpPr>
            <a:spLocks noGrp="1"/>
          </p:cNvSpPr>
          <p:nvPr>
            <p:ph type="body" sz="quarter" idx="12"/>
          </p:nvPr>
        </p:nvSpPr>
        <p:spPr>
          <a:xfrm>
            <a:off x="613202" y="2971607"/>
            <a:ext cx="5221341" cy="271592"/>
          </a:xfrm>
        </p:spPr>
        <p:txBody>
          <a:bodyPr wrap="square" lIns="731520">
            <a:spAutoFit/>
          </a:bodyPr>
          <a:lstStyle>
            <a:lvl1pPr marL="0" indent="0">
              <a:spcAft>
                <a:spcPts val="4117"/>
              </a:spcAft>
              <a:buNone/>
              <a:defRPr sz="1765">
                <a:latin typeface="+mn-lt"/>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9" name="Picture Placeholder 8">
            <a:extLst>
              <a:ext uri="{FF2B5EF4-FFF2-40B4-BE49-F238E27FC236}">
                <a16:creationId xmlns:a16="http://schemas.microsoft.com/office/drawing/2014/main" id="{F0AB602A-C9F2-463C-9DC5-9CA3F92F311E}"/>
              </a:ext>
              <a:ext uri="{C183D7F6-B498-43B3-948B-1728B52AA6E4}">
                <adec:decorative xmlns:adec="http://schemas.microsoft.com/office/drawing/2017/decorative" val="1"/>
              </a:ext>
            </a:extLst>
          </p:cNvPr>
          <p:cNvSpPr>
            <a:spLocks noGrp="1"/>
          </p:cNvSpPr>
          <p:nvPr>
            <p:ph type="pic" sz="quarter" idx="11" hasCustomPrompt="1"/>
          </p:nvPr>
        </p:nvSpPr>
        <p:spPr>
          <a:xfrm>
            <a:off x="5334973" y="0"/>
            <a:ext cx="6851872" cy="6852843"/>
          </a:xfrm>
          <a:custGeom>
            <a:avLst/>
            <a:gdLst>
              <a:gd name="connsiteX0" fmla="*/ 0 w 6989266"/>
              <a:gd name="connsiteY0" fmla="*/ 0 h 6989265"/>
              <a:gd name="connsiteX1" fmla="*/ 6989266 w 6989266"/>
              <a:gd name="connsiteY1" fmla="*/ 0 h 6989265"/>
              <a:gd name="connsiteX2" fmla="*/ 6989266 w 6989266"/>
              <a:gd name="connsiteY2" fmla="*/ 6989265 h 6989265"/>
              <a:gd name="connsiteX3" fmla="*/ 9095 w 6989266"/>
              <a:gd name="connsiteY3" fmla="*/ 359672 h 6989265"/>
            </a:gdLst>
            <a:ahLst/>
            <a:cxnLst>
              <a:cxn ang="0">
                <a:pos x="connsiteX0" y="connsiteY0"/>
              </a:cxn>
              <a:cxn ang="0">
                <a:pos x="connsiteX1" y="connsiteY1"/>
              </a:cxn>
              <a:cxn ang="0">
                <a:pos x="connsiteX2" y="connsiteY2"/>
              </a:cxn>
              <a:cxn ang="0">
                <a:pos x="connsiteX3" y="connsiteY3"/>
              </a:cxn>
            </a:cxnLst>
            <a:rect l="l" t="t" r="r" b="b"/>
            <a:pathLst>
              <a:path w="6989266" h="6989265">
                <a:moveTo>
                  <a:pt x="0" y="0"/>
                </a:moveTo>
                <a:lnTo>
                  <a:pt x="6989266" y="0"/>
                </a:lnTo>
                <a:lnTo>
                  <a:pt x="6989266" y="6989265"/>
                </a:lnTo>
                <a:cubicBezTo>
                  <a:pt x="3249759" y="6989265"/>
                  <a:pt x="196285" y="4052651"/>
                  <a:pt x="9095" y="359672"/>
                </a:cubicBezTo>
                <a:close/>
              </a:path>
            </a:pathLst>
          </a:custGeom>
          <a:blipFill>
            <a:blip/>
            <a:stretch>
              <a:fillRect/>
            </a:stretch>
          </a:blipFill>
        </p:spPr>
        <p:txBody>
          <a:bodyPr vert="horz" wrap="square" lIns="0" tIns="237744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a:p>
            <a:pPr marL="0" lvl="0" indent="0" algn="ctr">
              <a:buNone/>
            </a:pPr>
            <a:endParaRPr lang="en-US"/>
          </a:p>
        </p:txBody>
      </p:sp>
    </p:spTree>
    <p:extLst>
      <p:ext uri="{BB962C8B-B14F-4D97-AF65-F5344CB8AC3E}">
        <p14:creationId xmlns:p14="http://schemas.microsoft.com/office/powerpoint/2010/main" val="31504358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296098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584731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0727"/>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63857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292544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703980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02517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28864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1360876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0886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2027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5855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8681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7434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0727"/>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76137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1576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624666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2583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
        <p:nvSpPr>
          <p:cNvPr id="4" name="Footer Placeholder 4">
            <a:extLst>
              <a:ext uri="{FF2B5EF4-FFF2-40B4-BE49-F238E27FC236}">
                <a16:creationId xmlns:a16="http://schemas.microsoft.com/office/drawing/2014/main" id="{4904C5EB-C165-6934-52C3-51D5EA887BCB}"/>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C321AA8F-7AEB-FD48-FAE0-E6BD2D55E694}"/>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2927585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3E2546E5-1206-0734-4AFC-0BEEF369620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3EF97E52-5235-2E20-84A5-8E142FA0D8F0}"/>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42142389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DBBA9CE9-C127-360D-CA09-320AC1A17CFD}"/>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3" name="Slide Number Placeholder 5">
            <a:extLst>
              <a:ext uri="{FF2B5EF4-FFF2-40B4-BE49-F238E27FC236}">
                <a16:creationId xmlns:a16="http://schemas.microsoft.com/office/drawing/2014/main" id="{00BA3215-2D5E-1C5E-F268-D7BE1AEED598}"/>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403745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51BBC574-272F-886E-9F26-D89F81EB4E3A}"/>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BBE727C3-2E7F-2774-1760-2CEFF5A940B3}"/>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69930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85C894A9-56DA-847D-A1E3-2009A51A437E}"/>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A247FDCB-ADC5-B149-F8B5-A12F0A3BBB27}"/>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1795501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5F1E0A1B-8D76-5C43-F32A-BA25943F55A5}"/>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3D4AEB22-6CDF-C094-F693-256B01C520F8}"/>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338839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A033E424-C302-A2B8-30D4-E24862793523}"/>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B5F240ED-CB18-606E-97B8-EB3D460339BF}"/>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688147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8837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64EA30A7-F6A5-D97B-ABCA-EF8033C560FA}"/>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4282CBF4-89FA-657C-66AF-AC8E10EFC72E}"/>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4292284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9CAAB8ED-F309-BF0B-FDCF-722A6914CC61}"/>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68D5F9AC-265A-69DE-1536-B6B55AA18A80}"/>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2246963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153B2F66-E5E2-2E20-09ED-F5B2E13A6FAB}"/>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EBA46625-8F13-6D03-1E22-79A7E96509D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0129373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C8B1B4F8-04B3-79C3-FF88-DB6DFA1461B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5225D100-8A9D-19CD-62CD-EEF5535FBB1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698059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
        <p:nvSpPr>
          <p:cNvPr id="3" name="Footer Placeholder 4">
            <a:extLst>
              <a:ext uri="{FF2B5EF4-FFF2-40B4-BE49-F238E27FC236}">
                <a16:creationId xmlns:a16="http://schemas.microsoft.com/office/drawing/2014/main" id="{4A6F93F6-E984-9A55-45D1-46C11618514B}"/>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F010431E-7982-5FB1-87D0-687522BD3817}"/>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876596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851684E1-2F86-AF2F-E886-077004EBE3E3}"/>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04EA9966-F8F8-EA2F-A01E-F76791169B8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358358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53798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7351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6160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952774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1362035"/>
            <a:ext cx="9144000" cy="460126"/>
          </a:xfrm>
        </p:spPr>
        <p:txBody>
          <a:bodyPr vert="horz" wrap="square" lIns="0" tIns="0" rIns="0" bIns="0" rtlCol="0" anchor="t">
            <a:spAutoFit/>
          </a:bodyPr>
          <a:lstStyle>
            <a:lvl1pPr>
              <a:defRPr lang="en-US" dirty="0"/>
            </a:lvl1pPr>
          </a:lstStyle>
          <a:p>
            <a:pPr marL="0" lvl="0"/>
            <a:r>
              <a:rPr lang="en-US"/>
              <a:t>Demo</a:t>
            </a:r>
          </a:p>
        </p:txBody>
      </p:sp>
    </p:spTree>
    <p:extLst>
      <p:ext uri="{BB962C8B-B14F-4D97-AF65-F5344CB8AC3E}">
        <p14:creationId xmlns:p14="http://schemas.microsoft.com/office/powerpoint/2010/main" val="5143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91014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779291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7040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51469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09DAE770-F0C8-0507-C1EB-02BE96189BE2}"/>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15593DCF-D0A2-2CEC-46DE-0BD57BC9C9D1}"/>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42545292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6A58F2C6-4086-C2EC-F7AF-0BDE6E2371A7}"/>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A8F11B5B-163B-8123-708D-1E49F4973BAA}"/>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40094931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675488CB-E56B-E528-5534-9953F446D17D}"/>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CEFAEA4C-7AE1-576D-F9DA-D7225B31F5A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1998115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39903723-560D-9D76-D0FB-2E187F90772B}"/>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23CA8783-7913-AAF7-FDA0-A3E434642A70}"/>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573130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E4DFD9F6-3FCE-CA72-F6CD-DBB0B16B7FA8}"/>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F4548B6C-35C2-C8A4-50F5-745FF799F2C2}"/>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8365235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21DC3DA0-22D3-7114-01C9-E3BE9C7C14E8}"/>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DDB09DC8-0173-667A-042B-03D6D0545921}"/>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7919692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7525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06B1DA7C-FD0A-A298-3B43-9DE8ECE0A407}"/>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7EB2642E-FFA9-7D22-E78A-DF575146928A}"/>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1336490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3AB7B0F2-7398-B627-7D1F-99F92C7F16B2}"/>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43D34D4F-77EC-60C8-7A70-9C6255B21514}"/>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6615417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488B2288-595E-C557-1B36-06B95D630477}"/>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D83294A2-2122-250E-21EB-21EBFE3CC183}"/>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77110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EB030CCF-3060-6C80-9961-987605236500}"/>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5" name="Slide Number Placeholder 5">
            <a:extLst>
              <a:ext uri="{FF2B5EF4-FFF2-40B4-BE49-F238E27FC236}">
                <a16:creationId xmlns:a16="http://schemas.microsoft.com/office/drawing/2014/main" id="{5DD0AC18-3484-F8E3-F206-56E93CDD30AD}"/>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364750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4C3E1826-39E3-91C3-96F0-5D39A1857F29}"/>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8DFD08A4-F068-9814-7032-FB893D4C27DA}"/>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27598138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1C8D45A9-2CE2-8DA6-C38B-482BFC6C7E5C}"/>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7" name="Slide Number Placeholder 5">
            <a:extLst>
              <a:ext uri="{FF2B5EF4-FFF2-40B4-BE49-F238E27FC236}">
                <a16:creationId xmlns:a16="http://schemas.microsoft.com/office/drawing/2014/main" id="{C52BC845-429B-213E-09BC-C2D2BA68943B}"/>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5206892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2" name="Footer Placeholder 4">
            <a:extLst>
              <a:ext uri="{FF2B5EF4-FFF2-40B4-BE49-F238E27FC236}">
                <a16:creationId xmlns:a16="http://schemas.microsoft.com/office/drawing/2014/main" id="{94743F27-BB37-A576-C04D-EABFA629EFA4}"/>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3" name="Slide Number Placeholder 5">
            <a:extLst>
              <a:ext uri="{FF2B5EF4-FFF2-40B4-BE49-F238E27FC236}">
                <a16:creationId xmlns:a16="http://schemas.microsoft.com/office/drawing/2014/main" id="{2298F10D-CCA7-5CB1-100A-A8554D2B36DA}"/>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7195497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3" name="Footer Placeholder 4">
            <a:extLst>
              <a:ext uri="{FF2B5EF4-FFF2-40B4-BE49-F238E27FC236}">
                <a16:creationId xmlns:a16="http://schemas.microsoft.com/office/drawing/2014/main" id="{E10E5492-0F8E-7005-1A5E-13A1F2714A31}"/>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5F6D9D71-BB39-3C02-AC8D-9391C4EA9F08}"/>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7568147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Footer Placeholder 4">
            <a:extLst>
              <a:ext uri="{FF2B5EF4-FFF2-40B4-BE49-F238E27FC236}">
                <a16:creationId xmlns:a16="http://schemas.microsoft.com/office/drawing/2014/main" id="{87F24F2E-2B24-E6A1-AA4A-15C2601B9CF9}"/>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8AB7416A-F33E-E2E5-5D21-5F29D49AFF0E}"/>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1720279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2" name="Footer Placeholder 4">
            <a:extLst>
              <a:ext uri="{FF2B5EF4-FFF2-40B4-BE49-F238E27FC236}">
                <a16:creationId xmlns:a16="http://schemas.microsoft.com/office/drawing/2014/main" id="{20996FD7-BA26-69E7-7E48-0C1FE8D25F3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4" name="Slide Number Placeholder 5">
            <a:extLst>
              <a:ext uri="{FF2B5EF4-FFF2-40B4-BE49-F238E27FC236}">
                <a16:creationId xmlns:a16="http://schemas.microsoft.com/office/drawing/2014/main" id="{6D3B52BC-FA41-F9CF-3DDF-6AEF5D297D7B}"/>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416834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435306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52217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15026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973793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7536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107033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351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08195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92390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0573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70346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2922467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100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1266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7018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13146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8023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3804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683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668937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30373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993533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01304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863178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332772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184560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1D6FEC25-F4D9-F4CD-A27C-D1CAF8032523}"/>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3" name="Slide Number Placeholder 5">
            <a:extLst>
              <a:ext uri="{FF2B5EF4-FFF2-40B4-BE49-F238E27FC236}">
                <a16:creationId xmlns:a16="http://schemas.microsoft.com/office/drawing/2014/main" id="{C614FB14-72F5-6AB0-C9FF-02750953EE89}"/>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417188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03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723631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5878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058793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2598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2683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43168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2107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525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21911"/>
            <a:ext cx="9144000" cy="41417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299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636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0924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4728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763256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809771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981193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755750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3311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793392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58211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426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1787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49971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670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772989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56933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96927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8191933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578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square photo">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D146-5DB6-CD49-8FC8-0A577471A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745" t="1" r="10152" b="846"/>
          <a:stretch/>
        </p:blipFill>
        <p:spPr>
          <a:xfrm>
            <a:off x="5333998" y="0"/>
            <a:ext cx="685800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84238956-D655-E04F-9B07-6099476CCCE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2542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6" y="963924"/>
            <a:ext cx="11025187" cy="276999"/>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3505666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6016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55724DA6-565C-8B48-967D-A2E8F2761AD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8671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404329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981772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5156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01084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218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945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6288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6764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85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8264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08100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35626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325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0206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1130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72318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011367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073412"/>
            <a:ext cx="4167887" cy="460126"/>
          </a:xfrm>
          <a:prstGeom prst="rect">
            <a:avLst/>
          </a:prstGeom>
        </p:spPr>
        <p:txBody>
          <a:bodyPr anchor="b" anchorCtr="0">
            <a:spAutoFit/>
          </a:bodyPr>
          <a:lstStyle>
            <a:lvl1pPr>
              <a:defRPr>
                <a:solidFill>
                  <a:schemeClr val="bg1"/>
                </a:solidFill>
              </a:defRPr>
            </a:lvl1pPr>
          </a:lstStyle>
          <a:p>
            <a:r>
              <a:rPr lang="en-US"/>
              <a:t>quote</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name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3459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20066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683678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2413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4384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9602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4429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01917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55982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21750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6272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image" Target="../media/image1.emf"/><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theme" Target="../theme/theme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8" Type="http://schemas.openxmlformats.org/officeDocument/2006/relationships/slideLayout" Target="../slideLayouts/slideLayout77.xml"/><Relationship Id="rId3"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2.xml"/><Relationship Id="rId21" Type="http://schemas.openxmlformats.org/officeDocument/2006/relationships/slideLayout" Target="../slideLayouts/slideLayout127.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63" Type="http://schemas.openxmlformats.org/officeDocument/2006/relationships/slideLayout" Target="../slideLayouts/slideLayout169.xml"/><Relationship Id="rId68" Type="http://schemas.openxmlformats.org/officeDocument/2006/relationships/slideLayout" Target="../slideLayouts/slideLayout174.xml"/><Relationship Id="rId16" Type="http://schemas.openxmlformats.org/officeDocument/2006/relationships/slideLayout" Target="../slideLayouts/slideLayout12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slideLayout" Target="../slideLayouts/slideLayout159.xml"/><Relationship Id="rId58" Type="http://schemas.openxmlformats.org/officeDocument/2006/relationships/slideLayout" Target="../slideLayouts/slideLayout164.xml"/><Relationship Id="rId66" Type="http://schemas.openxmlformats.org/officeDocument/2006/relationships/slideLayout" Target="../slideLayouts/slideLayout172.xml"/><Relationship Id="rId74" Type="http://schemas.openxmlformats.org/officeDocument/2006/relationships/slideLayout" Target="../slideLayouts/slideLayout180.xml"/><Relationship Id="rId79" Type="http://schemas.openxmlformats.org/officeDocument/2006/relationships/image" Target="../media/image1.emf"/><Relationship Id="rId5" Type="http://schemas.openxmlformats.org/officeDocument/2006/relationships/slideLayout" Target="../slideLayouts/slideLayout111.xml"/><Relationship Id="rId61" Type="http://schemas.openxmlformats.org/officeDocument/2006/relationships/slideLayout" Target="../slideLayouts/slideLayout167.xml"/><Relationship Id="rId19" Type="http://schemas.openxmlformats.org/officeDocument/2006/relationships/slideLayout" Target="../slideLayouts/slideLayout12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56" Type="http://schemas.openxmlformats.org/officeDocument/2006/relationships/slideLayout" Target="../slideLayouts/slideLayout162.xml"/><Relationship Id="rId64" Type="http://schemas.openxmlformats.org/officeDocument/2006/relationships/slideLayout" Target="../slideLayouts/slideLayout170.xml"/><Relationship Id="rId69" Type="http://schemas.openxmlformats.org/officeDocument/2006/relationships/slideLayout" Target="../slideLayouts/slideLayout175.xml"/><Relationship Id="rId77" Type="http://schemas.openxmlformats.org/officeDocument/2006/relationships/slideLayout" Target="../slideLayouts/slideLayout183.xml"/><Relationship Id="rId8" Type="http://schemas.openxmlformats.org/officeDocument/2006/relationships/slideLayout" Target="../slideLayouts/slideLayout114.xml"/><Relationship Id="rId51" Type="http://schemas.openxmlformats.org/officeDocument/2006/relationships/slideLayout" Target="../slideLayouts/slideLayout157.xml"/><Relationship Id="rId72" Type="http://schemas.openxmlformats.org/officeDocument/2006/relationships/slideLayout" Target="../slideLayouts/slideLayout178.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59" Type="http://schemas.openxmlformats.org/officeDocument/2006/relationships/slideLayout" Target="../slideLayouts/slideLayout165.xml"/><Relationship Id="rId67" Type="http://schemas.openxmlformats.org/officeDocument/2006/relationships/slideLayout" Target="../slideLayouts/slideLayout173.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54" Type="http://schemas.openxmlformats.org/officeDocument/2006/relationships/slideLayout" Target="../slideLayouts/slideLayout160.xml"/><Relationship Id="rId62" Type="http://schemas.openxmlformats.org/officeDocument/2006/relationships/slideLayout" Target="../slideLayouts/slideLayout168.xml"/><Relationship Id="rId70" Type="http://schemas.openxmlformats.org/officeDocument/2006/relationships/slideLayout" Target="../slideLayouts/slideLayout176.xml"/><Relationship Id="rId75" Type="http://schemas.openxmlformats.org/officeDocument/2006/relationships/slideLayout" Target="../slideLayouts/slideLayout181.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 Id="rId57" Type="http://schemas.openxmlformats.org/officeDocument/2006/relationships/slideLayout" Target="../slideLayouts/slideLayout163.xml"/><Relationship Id="rId10" Type="http://schemas.openxmlformats.org/officeDocument/2006/relationships/slideLayout" Target="../slideLayouts/slideLayout116.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slideLayout" Target="../slideLayouts/slideLayout158.xml"/><Relationship Id="rId60" Type="http://schemas.openxmlformats.org/officeDocument/2006/relationships/slideLayout" Target="../slideLayouts/slideLayout166.xml"/><Relationship Id="rId65" Type="http://schemas.openxmlformats.org/officeDocument/2006/relationships/slideLayout" Target="../slideLayouts/slideLayout171.xml"/><Relationship Id="rId73" Type="http://schemas.openxmlformats.org/officeDocument/2006/relationships/slideLayout" Target="../slideLayouts/slideLayout179.xml"/><Relationship Id="rId78" Type="http://schemas.openxmlformats.org/officeDocument/2006/relationships/theme" Target="../theme/theme3.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9" Type="http://schemas.openxmlformats.org/officeDocument/2006/relationships/slideLayout" Target="../slideLayouts/slideLayout145.xml"/><Relationship Id="rId34" Type="http://schemas.openxmlformats.org/officeDocument/2006/relationships/slideLayout" Target="../slideLayouts/slideLayout140.xml"/><Relationship Id="rId50" Type="http://schemas.openxmlformats.org/officeDocument/2006/relationships/slideLayout" Target="../slideLayouts/slideLayout156.xml"/><Relationship Id="rId55" Type="http://schemas.openxmlformats.org/officeDocument/2006/relationships/slideLayout" Target="../slideLayouts/slideLayout161.xml"/><Relationship Id="rId76" Type="http://schemas.openxmlformats.org/officeDocument/2006/relationships/slideLayout" Target="../slideLayouts/slideLayout182.xml"/><Relationship Id="rId7" Type="http://schemas.openxmlformats.org/officeDocument/2006/relationships/slideLayout" Target="../slideLayouts/slideLayout113.xml"/><Relationship Id="rId71" Type="http://schemas.openxmlformats.org/officeDocument/2006/relationships/slideLayout" Target="../slideLayouts/slideLayout177.xml"/><Relationship Id="rId2" Type="http://schemas.openxmlformats.org/officeDocument/2006/relationships/slideLayout" Target="../slideLayouts/slideLayout108.xml"/><Relationship Id="rId29" Type="http://schemas.openxmlformats.org/officeDocument/2006/relationships/slideLayout" Target="../slideLayouts/slideLayout13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09.xml"/><Relationship Id="rId21" Type="http://schemas.openxmlformats.org/officeDocument/2006/relationships/slideLayout" Target="../slideLayouts/slideLayout204.xml"/><Relationship Id="rId42" Type="http://schemas.openxmlformats.org/officeDocument/2006/relationships/slideLayout" Target="../slideLayouts/slideLayout225.xml"/><Relationship Id="rId47" Type="http://schemas.openxmlformats.org/officeDocument/2006/relationships/slideLayout" Target="../slideLayouts/slideLayout230.xml"/><Relationship Id="rId63" Type="http://schemas.openxmlformats.org/officeDocument/2006/relationships/slideLayout" Target="../slideLayouts/slideLayout246.xml"/><Relationship Id="rId68" Type="http://schemas.openxmlformats.org/officeDocument/2006/relationships/slideLayout" Target="../slideLayouts/slideLayout251.xml"/><Relationship Id="rId16" Type="http://schemas.openxmlformats.org/officeDocument/2006/relationships/slideLayout" Target="../slideLayouts/slideLayout199.xml"/><Relationship Id="rId11" Type="http://schemas.openxmlformats.org/officeDocument/2006/relationships/slideLayout" Target="../slideLayouts/slideLayout194.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53" Type="http://schemas.openxmlformats.org/officeDocument/2006/relationships/slideLayout" Target="../slideLayouts/slideLayout236.xml"/><Relationship Id="rId58" Type="http://schemas.openxmlformats.org/officeDocument/2006/relationships/slideLayout" Target="../slideLayouts/slideLayout241.xml"/><Relationship Id="rId74" Type="http://schemas.openxmlformats.org/officeDocument/2006/relationships/slideLayout" Target="../slideLayouts/slideLayout257.xml"/><Relationship Id="rId79" Type="http://schemas.openxmlformats.org/officeDocument/2006/relationships/slideLayout" Target="../slideLayouts/slideLayout262.xml"/><Relationship Id="rId5" Type="http://schemas.openxmlformats.org/officeDocument/2006/relationships/slideLayout" Target="../slideLayouts/slideLayout188.xml"/><Relationship Id="rId61" Type="http://schemas.openxmlformats.org/officeDocument/2006/relationships/slideLayout" Target="../slideLayouts/slideLayout244.xml"/><Relationship Id="rId82" Type="http://schemas.openxmlformats.org/officeDocument/2006/relationships/theme" Target="../theme/theme4.xml"/><Relationship Id="rId19" Type="http://schemas.openxmlformats.org/officeDocument/2006/relationships/slideLayout" Target="../slideLayouts/slideLayout20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slideLayout" Target="../slideLayouts/slideLayout226.xml"/><Relationship Id="rId48" Type="http://schemas.openxmlformats.org/officeDocument/2006/relationships/slideLayout" Target="../slideLayouts/slideLayout231.xml"/><Relationship Id="rId56" Type="http://schemas.openxmlformats.org/officeDocument/2006/relationships/slideLayout" Target="../slideLayouts/slideLayout239.xml"/><Relationship Id="rId64" Type="http://schemas.openxmlformats.org/officeDocument/2006/relationships/slideLayout" Target="../slideLayouts/slideLayout247.xml"/><Relationship Id="rId69" Type="http://schemas.openxmlformats.org/officeDocument/2006/relationships/slideLayout" Target="../slideLayouts/slideLayout252.xml"/><Relationship Id="rId77" Type="http://schemas.openxmlformats.org/officeDocument/2006/relationships/slideLayout" Target="../slideLayouts/slideLayout260.xml"/><Relationship Id="rId8" Type="http://schemas.openxmlformats.org/officeDocument/2006/relationships/slideLayout" Target="../slideLayouts/slideLayout191.xml"/><Relationship Id="rId51" Type="http://schemas.openxmlformats.org/officeDocument/2006/relationships/slideLayout" Target="../slideLayouts/slideLayout234.xml"/><Relationship Id="rId72" Type="http://schemas.openxmlformats.org/officeDocument/2006/relationships/slideLayout" Target="../slideLayouts/slideLayout255.xml"/><Relationship Id="rId80" Type="http://schemas.openxmlformats.org/officeDocument/2006/relationships/slideLayout" Target="../slideLayouts/slideLayout263.xml"/><Relationship Id="rId3" Type="http://schemas.openxmlformats.org/officeDocument/2006/relationships/slideLayout" Target="../slideLayouts/slideLayout186.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46" Type="http://schemas.openxmlformats.org/officeDocument/2006/relationships/slideLayout" Target="../slideLayouts/slideLayout229.xml"/><Relationship Id="rId59" Type="http://schemas.openxmlformats.org/officeDocument/2006/relationships/slideLayout" Target="../slideLayouts/slideLayout242.xml"/><Relationship Id="rId67" Type="http://schemas.openxmlformats.org/officeDocument/2006/relationships/slideLayout" Target="../slideLayouts/slideLayout250.xml"/><Relationship Id="rId20" Type="http://schemas.openxmlformats.org/officeDocument/2006/relationships/slideLayout" Target="../slideLayouts/slideLayout203.xml"/><Relationship Id="rId41" Type="http://schemas.openxmlformats.org/officeDocument/2006/relationships/slideLayout" Target="../slideLayouts/slideLayout224.xml"/><Relationship Id="rId54" Type="http://schemas.openxmlformats.org/officeDocument/2006/relationships/slideLayout" Target="../slideLayouts/slideLayout237.xml"/><Relationship Id="rId62" Type="http://schemas.openxmlformats.org/officeDocument/2006/relationships/slideLayout" Target="../slideLayouts/slideLayout245.xml"/><Relationship Id="rId70" Type="http://schemas.openxmlformats.org/officeDocument/2006/relationships/slideLayout" Target="../slideLayouts/slideLayout253.xml"/><Relationship Id="rId75" Type="http://schemas.openxmlformats.org/officeDocument/2006/relationships/slideLayout" Target="../slideLayouts/slideLayout258.xml"/><Relationship Id="rId83" Type="http://schemas.openxmlformats.org/officeDocument/2006/relationships/image" Target="../media/image1.emf"/><Relationship Id="rId1" Type="http://schemas.openxmlformats.org/officeDocument/2006/relationships/slideLayout" Target="../slideLayouts/slideLayout184.xml"/><Relationship Id="rId6" Type="http://schemas.openxmlformats.org/officeDocument/2006/relationships/slideLayout" Target="../slideLayouts/slideLayout189.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49" Type="http://schemas.openxmlformats.org/officeDocument/2006/relationships/slideLayout" Target="../slideLayouts/slideLayout232.xml"/><Relationship Id="rId57" Type="http://schemas.openxmlformats.org/officeDocument/2006/relationships/slideLayout" Target="../slideLayouts/slideLayout240.xml"/><Relationship Id="rId10" Type="http://schemas.openxmlformats.org/officeDocument/2006/relationships/slideLayout" Target="../slideLayouts/slideLayout193.xml"/><Relationship Id="rId31" Type="http://schemas.openxmlformats.org/officeDocument/2006/relationships/slideLayout" Target="../slideLayouts/slideLayout214.xml"/><Relationship Id="rId44" Type="http://schemas.openxmlformats.org/officeDocument/2006/relationships/slideLayout" Target="../slideLayouts/slideLayout227.xml"/><Relationship Id="rId52" Type="http://schemas.openxmlformats.org/officeDocument/2006/relationships/slideLayout" Target="../slideLayouts/slideLayout235.xml"/><Relationship Id="rId60" Type="http://schemas.openxmlformats.org/officeDocument/2006/relationships/slideLayout" Target="../slideLayouts/slideLayout243.xml"/><Relationship Id="rId65" Type="http://schemas.openxmlformats.org/officeDocument/2006/relationships/slideLayout" Target="../slideLayouts/slideLayout248.xml"/><Relationship Id="rId73" Type="http://schemas.openxmlformats.org/officeDocument/2006/relationships/slideLayout" Target="../slideLayouts/slideLayout256.xml"/><Relationship Id="rId78" Type="http://schemas.openxmlformats.org/officeDocument/2006/relationships/slideLayout" Target="../slideLayouts/slideLayout261.xml"/><Relationship Id="rId81" Type="http://schemas.openxmlformats.org/officeDocument/2006/relationships/slideLayout" Target="../slideLayouts/slideLayout26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39" Type="http://schemas.openxmlformats.org/officeDocument/2006/relationships/slideLayout" Target="../slideLayouts/slideLayout222.xml"/><Relationship Id="rId34" Type="http://schemas.openxmlformats.org/officeDocument/2006/relationships/slideLayout" Target="../slideLayouts/slideLayout217.xml"/><Relationship Id="rId50" Type="http://schemas.openxmlformats.org/officeDocument/2006/relationships/slideLayout" Target="../slideLayouts/slideLayout233.xml"/><Relationship Id="rId55" Type="http://schemas.openxmlformats.org/officeDocument/2006/relationships/slideLayout" Target="../slideLayouts/slideLayout238.xml"/><Relationship Id="rId76" Type="http://schemas.openxmlformats.org/officeDocument/2006/relationships/slideLayout" Target="../slideLayouts/slideLayout259.xml"/><Relationship Id="rId7" Type="http://schemas.openxmlformats.org/officeDocument/2006/relationships/slideLayout" Target="../slideLayouts/slideLayout190.xml"/><Relationship Id="rId71" Type="http://schemas.openxmlformats.org/officeDocument/2006/relationships/slideLayout" Target="../slideLayouts/slideLayout254.xml"/><Relationship Id="rId2" Type="http://schemas.openxmlformats.org/officeDocument/2006/relationships/slideLayout" Target="../slideLayouts/slideLayout185.xml"/><Relationship Id="rId29" Type="http://schemas.openxmlformats.org/officeDocument/2006/relationships/slideLayout" Target="../slideLayouts/slideLayout212.xml"/><Relationship Id="rId24" Type="http://schemas.openxmlformats.org/officeDocument/2006/relationships/slideLayout" Target="../slideLayouts/slideLayout207.xml"/><Relationship Id="rId40" Type="http://schemas.openxmlformats.org/officeDocument/2006/relationships/slideLayout" Target="../slideLayouts/slideLayout223.xml"/><Relationship Id="rId45" Type="http://schemas.openxmlformats.org/officeDocument/2006/relationships/slideLayout" Target="../slideLayouts/slideLayout228.xml"/><Relationship Id="rId66" Type="http://schemas.openxmlformats.org/officeDocument/2006/relationships/slideLayout" Target="../slideLayouts/slideLayout24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9" Type="http://schemas.openxmlformats.org/officeDocument/2006/relationships/slideLayout" Target="../slideLayouts/slideLayout303.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42" Type="http://schemas.openxmlformats.org/officeDocument/2006/relationships/slideLayout" Target="../slideLayouts/slideLayout306.xml"/><Relationship Id="rId7" Type="http://schemas.openxmlformats.org/officeDocument/2006/relationships/slideLayout" Target="../slideLayouts/slideLayout271.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slideLayout" Target="../slideLayouts/slideLayout301.xml"/><Relationship Id="rId40" Type="http://schemas.openxmlformats.org/officeDocument/2006/relationships/slideLayout" Target="../slideLayouts/slideLayout304.xml"/><Relationship Id="rId45" Type="http://schemas.openxmlformats.org/officeDocument/2006/relationships/theme" Target="../theme/theme5.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slideLayout" Target="../slideLayouts/slideLayout300.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4" Type="http://schemas.openxmlformats.org/officeDocument/2006/relationships/slideLayout" Target="../slideLayouts/slideLayout308.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43" Type="http://schemas.openxmlformats.org/officeDocument/2006/relationships/slideLayout" Target="../slideLayouts/slideLayout307.xml"/><Relationship Id="rId8" Type="http://schemas.openxmlformats.org/officeDocument/2006/relationships/slideLayout" Target="../slideLayouts/slideLayout272.xml"/><Relationship Id="rId3" Type="http://schemas.openxmlformats.org/officeDocument/2006/relationships/slideLayout" Target="../slideLayouts/slideLayout267.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38" Type="http://schemas.openxmlformats.org/officeDocument/2006/relationships/slideLayout" Target="../slideLayouts/slideLayout302.xml"/><Relationship Id="rId46" Type="http://schemas.openxmlformats.org/officeDocument/2006/relationships/image" Target="../media/image1.emf"/><Relationship Id="rId20" Type="http://schemas.openxmlformats.org/officeDocument/2006/relationships/slideLayout" Target="../slideLayouts/slideLayout284.xml"/><Relationship Id="rId41" Type="http://schemas.openxmlformats.org/officeDocument/2006/relationships/slideLayout" Target="../slideLayouts/slideLayout3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29" Type="http://schemas.openxmlformats.org/officeDocument/2006/relationships/theme" Target="../theme/theme6.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image" Target="../media/image64.emf"/></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49.xml"/><Relationship Id="rId18" Type="http://schemas.openxmlformats.org/officeDocument/2006/relationships/slideLayout" Target="../slideLayouts/slideLayout354.xml"/><Relationship Id="rId26" Type="http://schemas.openxmlformats.org/officeDocument/2006/relationships/slideLayout" Target="../slideLayouts/slideLayout362.xml"/><Relationship Id="rId21" Type="http://schemas.openxmlformats.org/officeDocument/2006/relationships/slideLayout" Target="../slideLayouts/slideLayout357.xml"/><Relationship Id="rId34" Type="http://schemas.openxmlformats.org/officeDocument/2006/relationships/slideLayout" Target="../slideLayouts/slideLayout370.xml"/><Relationship Id="rId7" Type="http://schemas.openxmlformats.org/officeDocument/2006/relationships/slideLayout" Target="../slideLayouts/slideLayout343.xml"/><Relationship Id="rId12" Type="http://schemas.openxmlformats.org/officeDocument/2006/relationships/slideLayout" Target="../slideLayouts/slideLayout348.xml"/><Relationship Id="rId17" Type="http://schemas.openxmlformats.org/officeDocument/2006/relationships/slideLayout" Target="../slideLayouts/slideLayout353.xml"/><Relationship Id="rId25" Type="http://schemas.openxmlformats.org/officeDocument/2006/relationships/slideLayout" Target="../slideLayouts/slideLayout361.xml"/><Relationship Id="rId33" Type="http://schemas.openxmlformats.org/officeDocument/2006/relationships/slideLayout" Target="../slideLayouts/slideLayout369.xml"/><Relationship Id="rId38" Type="http://schemas.openxmlformats.org/officeDocument/2006/relationships/theme" Target="../theme/theme7.xml"/><Relationship Id="rId2" Type="http://schemas.openxmlformats.org/officeDocument/2006/relationships/slideLayout" Target="../slideLayouts/slideLayout338.xml"/><Relationship Id="rId16" Type="http://schemas.openxmlformats.org/officeDocument/2006/relationships/slideLayout" Target="../slideLayouts/slideLayout352.xml"/><Relationship Id="rId20" Type="http://schemas.openxmlformats.org/officeDocument/2006/relationships/slideLayout" Target="../slideLayouts/slideLayout356.xml"/><Relationship Id="rId29" Type="http://schemas.openxmlformats.org/officeDocument/2006/relationships/slideLayout" Target="../slideLayouts/slideLayout365.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slideLayout" Target="../slideLayouts/slideLayout347.xml"/><Relationship Id="rId24" Type="http://schemas.openxmlformats.org/officeDocument/2006/relationships/slideLayout" Target="../slideLayouts/slideLayout360.xml"/><Relationship Id="rId32" Type="http://schemas.openxmlformats.org/officeDocument/2006/relationships/slideLayout" Target="../slideLayouts/slideLayout368.xml"/><Relationship Id="rId37" Type="http://schemas.openxmlformats.org/officeDocument/2006/relationships/slideLayout" Target="../slideLayouts/slideLayout373.xml"/><Relationship Id="rId5" Type="http://schemas.openxmlformats.org/officeDocument/2006/relationships/slideLayout" Target="../slideLayouts/slideLayout341.xml"/><Relationship Id="rId15" Type="http://schemas.openxmlformats.org/officeDocument/2006/relationships/slideLayout" Target="../slideLayouts/slideLayout351.xml"/><Relationship Id="rId23" Type="http://schemas.openxmlformats.org/officeDocument/2006/relationships/slideLayout" Target="../slideLayouts/slideLayout359.xml"/><Relationship Id="rId28" Type="http://schemas.openxmlformats.org/officeDocument/2006/relationships/slideLayout" Target="../slideLayouts/slideLayout364.xml"/><Relationship Id="rId36" Type="http://schemas.openxmlformats.org/officeDocument/2006/relationships/slideLayout" Target="../slideLayouts/slideLayout372.xml"/><Relationship Id="rId10" Type="http://schemas.openxmlformats.org/officeDocument/2006/relationships/slideLayout" Target="../slideLayouts/slideLayout346.xml"/><Relationship Id="rId19" Type="http://schemas.openxmlformats.org/officeDocument/2006/relationships/slideLayout" Target="../slideLayouts/slideLayout355.xml"/><Relationship Id="rId31" Type="http://schemas.openxmlformats.org/officeDocument/2006/relationships/slideLayout" Target="../slideLayouts/slideLayout367.xml"/><Relationship Id="rId4" Type="http://schemas.openxmlformats.org/officeDocument/2006/relationships/slideLayout" Target="../slideLayouts/slideLayout340.xml"/><Relationship Id="rId9" Type="http://schemas.openxmlformats.org/officeDocument/2006/relationships/slideLayout" Target="../slideLayouts/slideLayout345.xml"/><Relationship Id="rId14" Type="http://schemas.openxmlformats.org/officeDocument/2006/relationships/slideLayout" Target="../slideLayouts/slideLayout350.xml"/><Relationship Id="rId22" Type="http://schemas.openxmlformats.org/officeDocument/2006/relationships/slideLayout" Target="../slideLayouts/slideLayout358.xml"/><Relationship Id="rId27" Type="http://schemas.openxmlformats.org/officeDocument/2006/relationships/slideLayout" Target="../slideLayouts/slideLayout363.xml"/><Relationship Id="rId30" Type="http://schemas.openxmlformats.org/officeDocument/2006/relationships/slideLayout" Target="../slideLayouts/slideLayout366.xml"/><Relationship Id="rId35" Type="http://schemas.openxmlformats.org/officeDocument/2006/relationships/slideLayout" Target="../slideLayouts/slideLayout371.xml"/><Relationship Id="rId8" Type="http://schemas.openxmlformats.org/officeDocument/2006/relationships/slideLayout" Target="../slideLayouts/slideLayout344.xml"/><Relationship Id="rId3" Type="http://schemas.openxmlformats.org/officeDocument/2006/relationships/slideLayout" Target="../slideLayouts/slideLayout33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26" Type="http://schemas.openxmlformats.org/officeDocument/2006/relationships/slideLayout" Target="../slideLayouts/slideLayout399.xml"/><Relationship Id="rId39" Type="http://schemas.openxmlformats.org/officeDocument/2006/relationships/slideLayout" Target="../slideLayouts/slideLayout412.xml"/><Relationship Id="rId21" Type="http://schemas.openxmlformats.org/officeDocument/2006/relationships/slideLayout" Target="../slideLayouts/slideLayout394.xml"/><Relationship Id="rId34" Type="http://schemas.openxmlformats.org/officeDocument/2006/relationships/slideLayout" Target="../slideLayouts/slideLayout407.xml"/><Relationship Id="rId42" Type="http://schemas.openxmlformats.org/officeDocument/2006/relationships/slideLayout" Target="../slideLayouts/slideLayout415.xml"/><Relationship Id="rId7" Type="http://schemas.openxmlformats.org/officeDocument/2006/relationships/slideLayout" Target="../slideLayouts/slideLayout380.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9" Type="http://schemas.openxmlformats.org/officeDocument/2006/relationships/slideLayout" Target="../slideLayouts/slideLayout402.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slideLayout" Target="../slideLayouts/slideLayout397.xml"/><Relationship Id="rId32" Type="http://schemas.openxmlformats.org/officeDocument/2006/relationships/slideLayout" Target="../slideLayouts/slideLayout405.xml"/><Relationship Id="rId37" Type="http://schemas.openxmlformats.org/officeDocument/2006/relationships/slideLayout" Target="../slideLayouts/slideLayout410.xml"/><Relationship Id="rId40" Type="http://schemas.openxmlformats.org/officeDocument/2006/relationships/slideLayout" Target="../slideLayouts/slideLayout413.xml"/><Relationship Id="rId45" Type="http://schemas.openxmlformats.org/officeDocument/2006/relationships/theme" Target="../theme/theme8.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36" Type="http://schemas.openxmlformats.org/officeDocument/2006/relationships/slideLayout" Target="../slideLayouts/slideLayout409.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31" Type="http://schemas.openxmlformats.org/officeDocument/2006/relationships/slideLayout" Target="../slideLayouts/slideLayout404.xml"/><Relationship Id="rId44" Type="http://schemas.openxmlformats.org/officeDocument/2006/relationships/slideLayout" Target="../slideLayouts/slideLayout417.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30" Type="http://schemas.openxmlformats.org/officeDocument/2006/relationships/slideLayout" Target="../slideLayouts/slideLayout403.xml"/><Relationship Id="rId35" Type="http://schemas.openxmlformats.org/officeDocument/2006/relationships/slideLayout" Target="../slideLayouts/slideLayout408.xml"/><Relationship Id="rId43" Type="http://schemas.openxmlformats.org/officeDocument/2006/relationships/slideLayout" Target="../slideLayouts/slideLayout416.xml"/><Relationship Id="rId8" Type="http://schemas.openxmlformats.org/officeDocument/2006/relationships/slideLayout" Target="../slideLayouts/slideLayout381.xml"/><Relationship Id="rId3" Type="http://schemas.openxmlformats.org/officeDocument/2006/relationships/slideLayout" Target="../slideLayouts/slideLayout376.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5" Type="http://schemas.openxmlformats.org/officeDocument/2006/relationships/slideLayout" Target="../slideLayouts/slideLayout398.xml"/><Relationship Id="rId33" Type="http://schemas.openxmlformats.org/officeDocument/2006/relationships/slideLayout" Target="../slideLayouts/slideLayout406.xml"/><Relationship Id="rId38" Type="http://schemas.openxmlformats.org/officeDocument/2006/relationships/slideLayout" Target="../slideLayouts/slideLayout411.xml"/><Relationship Id="rId20" Type="http://schemas.openxmlformats.org/officeDocument/2006/relationships/slideLayout" Target="../slideLayouts/slideLayout393.xml"/><Relationship Id="rId41" Type="http://schemas.openxmlformats.org/officeDocument/2006/relationships/slideLayout" Target="../slideLayouts/slideLayout414.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443.xml"/><Relationship Id="rId21" Type="http://schemas.openxmlformats.org/officeDocument/2006/relationships/slideLayout" Target="../slideLayouts/slideLayout438.xml"/><Relationship Id="rId42" Type="http://schemas.openxmlformats.org/officeDocument/2006/relationships/slideLayout" Target="../slideLayouts/slideLayout459.xml"/><Relationship Id="rId47" Type="http://schemas.openxmlformats.org/officeDocument/2006/relationships/slideLayout" Target="../slideLayouts/slideLayout464.xml"/><Relationship Id="rId63" Type="http://schemas.openxmlformats.org/officeDocument/2006/relationships/slideLayout" Target="../slideLayouts/slideLayout480.xml"/><Relationship Id="rId68" Type="http://schemas.openxmlformats.org/officeDocument/2006/relationships/slideLayout" Target="../slideLayouts/slideLayout485.xml"/><Relationship Id="rId16" Type="http://schemas.openxmlformats.org/officeDocument/2006/relationships/slideLayout" Target="../slideLayouts/slideLayout433.xml"/><Relationship Id="rId11" Type="http://schemas.openxmlformats.org/officeDocument/2006/relationships/slideLayout" Target="../slideLayouts/slideLayout428.xml"/><Relationship Id="rId32" Type="http://schemas.openxmlformats.org/officeDocument/2006/relationships/slideLayout" Target="../slideLayouts/slideLayout449.xml"/><Relationship Id="rId37" Type="http://schemas.openxmlformats.org/officeDocument/2006/relationships/slideLayout" Target="../slideLayouts/slideLayout454.xml"/><Relationship Id="rId53" Type="http://schemas.openxmlformats.org/officeDocument/2006/relationships/slideLayout" Target="../slideLayouts/slideLayout470.xml"/><Relationship Id="rId58" Type="http://schemas.openxmlformats.org/officeDocument/2006/relationships/slideLayout" Target="../slideLayouts/slideLayout475.xml"/><Relationship Id="rId74" Type="http://schemas.openxmlformats.org/officeDocument/2006/relationships/slideLayout" Target="../slideLayouts/slideLayout491.xml"/><Relationship Id="rId79" Type="http://schemas.openxmlformats.org/officeDocument/2006/relationships/slideLayout" Target="../slideLayouts/slideLayout496.xml"/><Relationship Id="rId5" Type="http://schemas.openxmlformats.org/officeDocument/2006/relationships/slideLayout" Target="../slideLayouts/slideLayout422.xml"/><Relationship Id="rId61" Type="http://schemas.openxmlformats.org/officeDocument/2006/relationships/slideLayout" Target="../slideLayouts/slideLayout478.xml"/><Relationship Id="rId82" Type="http://schemas.openxmlformats.org/officeDocument/2006/relationships/theme" Target="../theme/theme9.xml"/><Relationship Id="rId19" Type="http://schemas.openxmlformats.org/officeDocument/2006/relationships/slideLayout" Target="../slideLayouts/slideLayout436.xml"/><Relationship Id="rId14" Type="http://schemas.openxmlformats.org/officeDocument/2006/relationships/slideLayout" Target="../slideLayouts/slideLayout431.xml"/><Relationship Id="rId22" Type="http://schemas.openxmlformats.org/officeDocument/2006/relationships/slideLayout" Target="../slideLayouts/slideLayout439.xml"/><Relationship Id="rId27" Type="http://schemas.openxmlformats.org/officeDocument/2006/relationships/slideLayout" Target="../slideLayouts/slideLayout444.xml"/><Relationship Id="rId30" Type="http://schemas.openxmlformats.org/officeDocument/2006/relationships/slideLayout" Target="../slideLayouts/slideLayout447.xml"/><Relationship Id="rId35" Type="http://schemas.openxmlformats.org/officeDocument/2006/relationships/slideLayout" Target="../slideLayouts/slideLayout452.xml"/><Relationship Id="rId43" Type="http://schemas.openxmlformats.org/officeDocument/2006/relationships/slideLayout" Target="../slideLayouts/slideLayout460.xml"/><Relationship Id="rId48" Type="http://schemas.openxmlformats.org/officeDocument/2006/relationships/slideLayout" Target="../slideLayouts/slideLayout465.xml"/><Relationship Id="rId56" Type="http://schemas.openxmlformats.org/officeDocument/2006/relationships/slideLayout" Target="../slideLayouts/slideLayout473.xml"/><Relationship Id="rId64" Type="http://schemas.openxmlformats.org/officeDocument/2006/relationships/slideLayout" Target="../slideLayouts/slideLayout481.xml"/><Relationship Id="rId69" Type="http://schemas.openxmlformats.org/officeDocument/2006/relationships/slideLayout" Target="../slideLayouts/slideLayout486.xml"/><Relationship Id="rId77" Type="http://schemas.openxmlformats.org/officeDocument/2006/relationships/slideLayout" Target="../slideLayouts/slideLayout494.xml"/><Relationship Id="rId8" Type="http://schemas.openxmlformats.org/officeDocument/2006/relationships/slideLayout" Target="../slideLayouts/slideLayout425.xml"/><Relationship Id="rId51" Type="http://schemas.openxmlformats.org/officeDocument/2006/relationships/slideLayout" Target="../slideLayouts/slideLayout468.xml"/><Relationship Id="rId72" Type="http://schemas.openxmlformats.org/officeDocument/2006/relationships/slideLayout" Target="../slideLayouts/slideLayout489.xml"/><Relationship Id="rId80" Type="http://schemas.openxmlformats.org/officeDocument/2006/relationships/slideLayout" Target="../slideLayouts/slideLayout497.xml"/><Relationship Id="rId3" Type="http://schemas.openxmlformats.org/officeDocument/2006/relationships/slideLayout" Target="../slideLayouts/slideLayout420.xml"/><Relationship Id="rId12" Type="http://schemas.openxmlformats.org/officeDocument/2006/relationships/slideLayout" Target="../slideLayouts/slideLayout429.xml"/><Relationship Id="rId17" Type="http://schemas.openxmlformats.org/officeDocument/2006/relationships/slideLayout" Target="../slideLayouts/slideLayout434.xml"/><Relationship Id="rId25" Type="http://schemas.openxmlformats.org/officeDocument/2006/relationships/slideLayout" Target="../slideLayouts/slideLayout442.xml"/><Relationship Id="rId33" Type="http://schemas.openxmlformats.org/officeDocument/2006/relationships/slideLayout" Target="../slideLayouts/slideLayout450.xml"/><Relationship Id="rId38" Type="http://schemas.openxmlformats.org/officeDocument/2006/relationships/slideLayout" Target="../slideLayouts/slideLayout455.xml"/><Relationship Id="rId46" Type="http://schemas.openxmlformats.org/officeDocument/2006/relationships/slideLayout" Target="../slideLayouts/slideLayout463.xml"/><Relationship Id="rId59" Type="http://schemas.openxmlformats.org/officeDocument/2006/relationships/slideLayout" Target="../slideLayouts/slideLayout476.xml"/><Relationship Id="rId67" Type="http://schemas.openxmlformats.org/officeDocument/2006/relationships/slideLayout" Target="../slideLayouts/slideLayout484.xml"/><Relationship Id="rId20" Type="http://schemas.openxmlformats.org/officeDocument/2006/relationships/slideLayout" Target="../slideLayouts/slideLayout437.xml"/><Relationship Id="rId41" Type="http://schemas.openxmlformats.org/officeDocument/2006/relationships/slideLayout" Target="../slideLayouts/slideLayout458.xml"/><Relationship Id="rId54" Type="http://schemas.openxmlformats.org/officeDocument/2006/relationships/slideLayout" Target="../slideLayouts/slideLayout471.xml"/><Relationship Id="rId62" Type="http://schemas.openxmlformats.org/officeDocument/2006/relationships/slideLayout" Target="../slideLayouts/slideLayout479.xml"/><Relationship Id="rId70" Type="http://schemas.openxmlformats.org/officeDocument/2006/relationships/slideLayout" Target="../slideLayouts/slideLayout487.xml"/><Relationship Id="rId75" Type="http://schemas.openxmlformats.org/officeDocument/2006/relationships/slideLayout" Target="../slideLayouts/slideLayout492.xml"/><Relationship Id="rId83" Type="http://schemas.openxmlformats.org/officeDocument/2006/relationships/image" Target="../media/image1.emf"/><Relationship Id="rId1" Type="http://schemas.openxmlformats.org/officeDocument/2006/relationships/slideLayout" Target="../slideLayouts/slideLayout418.xml"/><Relationship Id="rId6" Type="http://schemas.openxmlformats.org/officeDocument/2006/relationships/slideLayout" Target="../slideLayouts/slideLayout423.xml"/><Relationship Id="rId15" Type="http://schemas.openxmlformats.org/officeDocument/2006/relationships/slideLayout" Target="../slideLayouts/slideLayout432.xml"/><Relationship Id="rId23" Type="http://schemas.openxmlformats.org/officeDocument/2006/relationships/slideLayout" Target="../slideLayouts/slideLayout440.xml"/><Relationship Id="rId28" Type="http://schemas.openxmlformats.org/officeDocument/2006/relationships/slideLayout" Target="../slideLayouts/slideLayout445.xml"/><Relationship Id="rId36" Type="http://schemas.openxmlformats.org/officeDocument/2006/relationships/slideLayout" Target="../slideLayouts/slideLayout453.xml"/><Relationship Id="rId49" Type="http://schemas.openxmlformats.org/officeDocument/2006/relationships/slideLayout" Target="../slideLayouts/slideLayout466.xml"/><Relationship Id="rId57" Type="http://schemas.openxmlformats.org/officeDocument/2006/relationships/slideLayout" Target="../slideLayouts/slideLayout474.xml"/><Relationship Id="rId10" Type="http://schemas.openxmlformats.org/officeDocument/2006/relationships/slideLayout" Target="../slideLayouts/slideLayout427.xml"/><Relationship Id="rId31" Type="http://schemas.openxmlformats.org/officeDocument/2006/relationships/slideLayout" Target="../slideLayouts/slideLayout448.xml"/><Relationship Id="rId44" Type="http://schemas.openxmlformats.org/officeDocument/2006/relationships/slideLayout" Target="../slideLayouts/slideLayout461.xml"/><Relationship Id="rId52" Type="http://schemas.openxmlformats.org/officeDocument/2006/relationships/slideLayout" Target="../slideLayouts/slideLayout469.xml"/><Relationship Id="rId60" Type="http://schemas.openxmlformats.org/officeDocument/2006/relationships/slideLayout" Target="../slideLayouts/slideLayout477.xml"/><Relationship Id="rId65" Type="http://schemas.openxmlformats.org/officeDocument/2006/relationships/slideLayout" Target="../slideLayouts/slideLayout482.xml"/><Relationship Id="rId73" Type="http://schemas.openxmlformats.org/officeDocument/2006/relationships/slideLayout" Target="../slideLayouts/slideLayout490.xml"/><Relationship Id="rId78" Type="http://schemas.openxmlformats.org/officeDocument/2006/relationships/slideLayout" Target="../slideLayouts/slideLayout495.xml"/><Relationship Id="rId81" Type="http://schemas.openxmlformats.org/officeDocument/2006/relationships/slideLayout" Target="../slideLayouts/slideLayout498.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13" Type="http://schemas.openxmlformats.org/officeDocument/2006/relationships/slideLayout" Target="../slideLayouts/slideLayout430.xml"/><Relationship Id="rId18" Type="http://schemas.openxmlformats.org/officeDocument/2006/relationships/slideLayout" Target="../slideLayouts/slideLayout435.xml"/><Relationship Id="rId39" Type="http://schemas.openxmlformats.org/officeDocument/2006/relationships/slideLayout" Target="../slideLayouts/slideLayout456.xml"/><Relationship Id="rId34" Type="http://schemas.openxmlformats.org/officeDocument/2006/relationships/slideLayout" Target="../slideLayouts/slideLayout451.xml"/><Relationship Id="rId50" Type="http://schemas.openxmlformats.org/officeDocument/2006/relationships/slideLayout" Target="../slideLayouts/slideLayout467.xml"/><Relationship Id="rId55" Type="http://schemas.openxmlformats.org/officeDocument/2006/relationships/slideLayout" Target="../slideLayouts/slideLayout472.xml"/><Relationship Id="rId76" Type="http://schemas.openxmlformats.org/officeDocument/2006/relationships/slideLayout" Target="../slideLayouts/slideLayout493.xml"/><Relationship Id="rId7" Type="http://schemas.openxmlformats.org/officeDocument/2006/relationships/slideLayout" Target="../slideLayouts/slideLayout424.xml"/><Relationship Id="rId71" Type="http://schemas.openxmlformats.org/officeDocument/2006/relationships/slideLayout" Target="../slideLayouts/slideLayout488.xml"/><Relationship Id="rId2" Type="http://schemas.openxmlformats.org/officeDocument/2006/relationships/slideLayout" Target="../slideLayouts/slideLayout419.xml"/><Relationship Id="rId29" Type="http://schemas.openxmlformats.org/officeDocument/2006/relationships/slideLayout" Target="../slideLayouts/slideLayout446.xml"/><Relationship Id="rId24" Type="http://schemas.openxmlformats.org/officeDocument/2006/relationships/slideLayout" Target="../slideLayouts/slideLayout441.xml"/><Relationship Id="rId40" Type="http://schemas.openxmlformats.org/officeDocument/2006/relationships/slideLayout" Target="../slideLayouts/slideLayout457.xml"/><Relationship Id="rId45" Type="http://schemas.openxmlformats.org/officeDocument/2006/relationships/slideLayout" Target="../slideLayouts/slideLayout462.xml"/><Relationship Id="rId66" Type="http://schemas.openxmlformats.org/officeDocument/2006/relationships/slideLayout" Target="../slideLayouts/slideLayout4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1"/>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9156825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3149170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6346267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 id="2147483819" r:id="rId51"/>
    <p:sldLayoutId id="2147483820" r:id="rId52"/>
    <p:sldLayoutId id="2147483821" r:id="rId53"/>
    <p:sldLayoutId id="2147483822" r:id="rId54"/>
    <p:sldLayoutId id="2147483823" r:id="rId55"/>
    <p:sldLayoutId id="2147483824" r:id="rId56"/>
    <p:sldLayoutId id="2147483825" r:id="rId57"/>
    <p:sldLayoutId id="2147483826" r:id="rId58"/>
    <p:sldLayoutId id="2147483827" r:id="rId59"/>
    <p:sldLayoutId id="2147483828" r:id="rId60"/>
    <p:sldLayoutId id="2147483829" r:id="rId61"/>
    <p:sldLayoutId id="2147483830" r:id="rId62"/>
    <p:sldLayoutId id="2147483831" r:id="rId63"/>
    <p:sldLayoutId id="2147483832" r:id="rId64"/>
    <p:sldLayoutId id="2147483833" r:id="rId65"/>
    <p:sldLayoutId id="2147483834" r:id="rId66"/>
    <p:sldLayoutId id="2147483835" r:id="rId67"/>
    <p:sldLayoutId id="2147483836" r:id="rId68"/>
    <p:sldLayoutId id="2147483837" r:id="rId69"/>
    <p:sldLayoutId id="2147483838" r:id="rId70"/>
    <p:sldLayoutId id="2147483839" r:id="rId71"/>
    <p:sldLayoutId id="2147483840" r:id="rId72"/>
    <p:sldLayoutId id="2147483841" r:id="rId73"/>
    <p:sldLayoutId id="2147483842" r:id="rId74"/>
    <p:sldLayoutId id="2147483843" r:id="rId75"/>
    <p:sldLayoutId id="2147483844" r:id="rId76"/>
    <p:sldLayoutId id="2147483845" r:id="rId7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
        <p:nvSpPr>
          <p:cNvPr id="8" name="Footer Placeholder 4">
            <a:extLst>
              <a:ext uri="{FF2B5EF4-FFF2-40B4-BE49-F238E27FC236}">
                <a16:creationId xmlns:a16="http://schemas.microsoft.com/office/drawing/2014/main" id="{4EB81BEA-FB0F-4FC8-50B2-D524954ED37F}"/>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34" name="Slide Number Placeholder 5">
            <a:extLst>
              <a:ext uri="{FF2B5EF4-FFF2-40B4-BE49-F238E27FC236}">
                <a16:creationId xmlns:a16="http://schemas.microsoft.com/office/drawing/2014/main" id="{D193CBA0-99B6-D0A4-52FD-2A0CA2FF43B6}"/>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4148539501"/>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 id="2147483881" r:id="rId35"/>
    <p:sldLayoutId id="2147483882" r:id="rId36"/>
    <p:sldLayoutId id="2147483883" r:id="rId37"/>
    <p:sldLayoutId id="2147483884" r:id="rId38"/>
    <p:sldLayoutId id="2147483885" r:id="rId39"/>
    <p:sldLayoutId id="2147483886" r:id="rId40"/>
    <p:sldLayoutId id="2147483887" r:id="rId41"/>
    <p:sldLayoutId id="2147483888" r:id="rId42"/>
    <p:sldLayoutId id="2147483889" r:id="rId43"/>
    <p:sldLayoutId id="2147483890" r:id="rId44"/>
    <p:sldLayoutId id="2147483891" r:id="rId45"/>
    <p:sldLayoutId id="2147483892" r:id="rId46"/>
    <p:sldLayoutId id="2147483893" r:id="rId47"/>
    <p:sldLayoutId id="2147483894" r:id="rId48"/>
    <p:sldLayoutId id="2147483895" r:id="rId49"/>
    <p:sldLayoutId id="2147483896" r:id="rId50"/>
    <p:sldLayoutId id="2147483897" r:id="rId51"/>
    <p:sldLayoutId id="2147483898" r:id="rId52"/>
    <p:sldLayoutId id="2147483899" r:id="rId53"/>
    <p:sldLayoutId id="2147483900" r:id="rId54"/>
    <p:sldLayoutId id="2147483901" r:id="rId55"/>
    <p:sldLayoutId id="2147483902" r:id="rId56"/>
    <p:sldLayoutId id="2147483903" r:id="rId57"/>
    <p:sldLayoutId id="2147483904" r:id="rId58"/>
    <p:sldLayoutId id="2147483905" r:id="rId59"/>
    <p:sldLayoutId id="2147483906" r:id="rId60"/>
    <p:sldLayoutId id="2147483907" r:id="rId61"/>
    <p:sldLayoutId id="2147483908" r:id="rId62"/>
    <p:sldLayoutId id="2147483909" r:id="rId63"/>
    <p:sldLayoutId id="2147483910" r:id="rId64"/>
    <p:sldLayoutId id="2147483911" r:id="rId65"/>
    <p:sldLayoutId id="2147483912" r:id="rId66"/>
    <p:sldLayoutId id="2147483913" r:id="rId67"/>
    <p:sldLayoutId id="2147483914" r:id="rId68"/>
    <p:sldLayoutId id="2147483915" r:id="rId69"/>
    <p:sldLayoutId id="2147483916" r:id="rId70"/>
    <p:sldLayoutId id="2147483917" r:id="rId71"/>
    <p:sldLayoutId id="2147483918" r:id="rId72"/>
    <p:sldLayoutId id="2147483919" r:id="rId73"/>
    <p:sldLayoutId id="2147483920" r:id="rId74"/>
    <p:sldLayoutId id="2147483921" r:id="rId75"/>
    <p:sldLayoutId id="2147483922" r:id="rId76"/>
    <p:sldLayoutId id="2147483923" r:id="rId77"/>
    <p:sldLayoutId id="2147483924" r:id="rId78"/>
    <p:sldLayoutId id="2147483925" r:id="rId79"/>
    <p:sldLayoutId id="2147483926" r:id="rId80"/>
    <p:sldLayoutId id="2147483927" r:id="rId81"/>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29888272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3960" r:id="rId32"/>
    <p:sldLayoutId id="2147483961" r:id="rId33"/>
    <p:sldLayoutId id="2147483962" r:id="rId34"/>
    <p:sldLayoutId id="2147483963" r:id="rId35"/>
    <p:sldLayoutId id="2147483964" r:id="rId36"/>
    <p:sldLayoutId id="2147483965" r:id="rId37"/>
    <p:sldLayoutId id="2147483966" r:id="rId38"/>
    <p:sldLayoutId id="2147483967" r:id="rId39"/>
    <p:sldLayoutId id="2147483968" r:id="rId40"/>
    <p:sldLayoutId id="2147483969" r:id="rId41"/>
    <p:sldLayoutId id="2147483970" r:id="rId42"/>
    <p:sldLayoutId id="2147483971" r:id="rId43"/>
    <p:sldLayoutId id="2147483972" r:id="rId44"/>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8835086"/>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1436125"/>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32" r:id="rId30"/>
    <p:sldLayoutId id="2147484033" r:id="rId31"/>
    <p:sldLayoutId id="2147484034" r:id="rId32"/>
    <p:sldLayoutId id="2147484035" r:id="rId33"/>
    <p:sldLayoutId id="2147484036" r:id="rId34"/>
    <p:sldLayoutId id="2147484037" r:id="rId35"/>
    <p:sldLayoutId id="2147484038" r:id="rId36"/>
    <p:sldLayoutId id="2147484039" r:id="rId37"/>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833070632"/>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 id="2147484078" r:id="rId38"/>
    <p:sldLayoutId id="2147484079" r:id="rId39"/>
    <p:sldLayoutId id="2147484080" r:id="rId40"/>
    <p:sldLayoutId id="2147484081" r:id="rId41"/>
    <p:sldLayoutId id="2147484082" r:id="rId42"/>
    <p:sldLayoutId id="2147484083" r:id="rId43"/>
    <p:sldLayoutId id="2147484084" r:id="rId44"/>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
        <p:nvSpPr>
          <p:cNvPr id="8" name="Footer Placeholder 4">
            <a:extLst>
              <a:ext uri="{FF2B5EF4-FFF2-40B4-BE49-F238E27FC236}">
                <a16:creationId xmlns:a16="http://schemas.microsoft.com/office/drawing/2014/main" id="{4EB81BEA-FB0F-4FC8-50B2-D524954ED37F}"/>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
        <p:nvSpPr>
          <p:cNvPr id="34" name="Slide Number Placeholder 5">
            <a:extLst>
              <a:ext uri="{FF2B5EF4-FFF2-40B4-BE49-F238E27FC236}">
                <a16:creationId xmlns:a16="http://schemas.microsoft.com/office/drawing/2014/main" id="{D193CBA0-99B6-D0A4-52FD-2A0CA2FF43B6}"/>
              </a:ext>
            </a:extLst>
          </p:cNvPr>
          <p:cNvSpPr>
            <a:spLocks noGrp="1"/>
          </p:cNvSpPr>
          <p:nvPr>
            <p:ph type="sldNum" sz="quarter" idx="4"/>
          </p:nvPr>
        </p:nvSpPr>
        <p:spPr>
          <a:xfrm>
            <a:off x="11738235" y="6578957"/>
            <a:ext cx="247650" cy="123111"/>
          </a:xfrm>
          <a:prstGeom prst="rect">
            <a:avLst/>
          </a:prstGeom>
        </p:spPr>
        <p:txBody>
          <a:bodyPr vert="horz" wrap="square" lIns="0" tIns="0" rIns="0" bIns="0" rtlCol="0" anchor="ctr">
            <a:spAutoFit/>
          </a:bodyPr>
          <a:lstStyle>
            <a:lvl1pPr algn="ctr">
              <a:defRPr sz="800">
                <a:solidFill>
                  <a:schemeClr val="tx1"/>
                </a:solidFill>
              </a:defRPr>
            </a:lvl1pPr>
          </a:lstStyle>
          <a:p>
            <a:fld id="{CC0151E6-08A3-4246-B91A-F3551DAD1FF4}" type="slidenum">
              <a:rPr lang="en-IN" smtClean="0"/>
              <a:pPr/>
              <a:t>‹#›</a:t>
            </a:fld>
            <a:endParaRPr lang="en-IN"/>
          </a:p>
        </p:txBody>
      </p:sp>
    </p:spTree>
    <p:extLst>
      <p:ext uri="{BB962C8B-B14F-4D97-AF65-F5344CB8AC3E}">
        <p14:creationId xmlns:p14="http://schemas.microsoft.com/office/powerpoint/2010/main" val="3533917006"/>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62.xml"/><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62.xml"/><Relationship Id="rId5" Type="http://schemas.openxmlformats.org/officeDocument/2006/relationships/image" Target="../media/image80.png"/><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62.xml"/><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7FFFEA98_FC9D3618.xml"/><Relationship Id="rId2" Type="http://schemas.openxmlformats.org/officeDocument/2006/relationships/notesSlide" Target="../notesSlides/notesSlide11.xml"/><Relationship Id="rId1" Type="http://schemas.openxmlformats.org/officeDocument/2006/relationships/slideLayout" Target="../slideLayouts/slideLayout443.xml"/><Relationship Id="rId4" Type="http://schemas.openxmlformats.org/officeDocument/2006/relationships/image" Target="../media/image82.jpeg"/></Relationships>
</file>

<file path=ppt/slides/_rels/slide1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svg"/><Relationship Id="rId18" Type="http://schemas.openxmlformats.org/officeDocument/2006/relationships/image" Target="../media/image97.png"/><Relationship Id="rId3" Type="http://schemas.microsoft.com/office/2018/10/relationships/comments" Target="../comments/modernComment_7FFFEA9B_5422AE40.xml"/><Relationship Id="rId21" Type="http://schemas.openxmlformats.org/officeDocument/2006/relationships/image" Target="../media/image100.svg"/><Relationship Id="rId7" Type="http://schemas.openxmlformats.org/officeDocument/2006/relationships/image" Target="../media/image86.svg"/><Relationship Id="rId12" Type="http://schemas.openxmlformats.org/officeDocument/2006/relationships/image" Target="../media/image91.png"/><Relationship Id="rId17" Type="http://schemas.openxmlformats.org/officeDocument/2006/relationships/image" Target="../media/image96.svg"/><Relationship Id="rId25" Type="http://schemas.openxmlformats.org/officeDocument/2006/relationships/image" Target="../media/image104.png"/><Relationship Id="rId2" Type="http://schemas.openxmlformats.org/officeDocument/2006/relationships/notesSlide" Target="../notesSlides/notesSlide12.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443.xml"/><Relationship Id="rId6" Type="http://schemas.openxmlformats.org/officeDocument/2006/relationships/image" Target="../media/image85.png"/><Relationship Id="rId11" Type="http://schemas.openxmlformats.org/officeDocument/2006/relationships/image" Target="../media/image90.svg"/><Relationship Id="rId24" Type="http://schemas.openxmlformats.org/officeDocument/2006/relationships/image" Target="../media/image103.svg"/><Relationship Id="rId5" Type="http://schemas.openxmlformats.org/officeDocument/2006/relationships/image" Target="../media/image84.svg"/><Relationship Id="rId15" Type="http://schemas.openxmlformats.org/officeDocument/2006/relationships/image" Target="../media/image94.svg"/><Relationship Id="rId23"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image" Target="../media/image98.svg"/><Relationship Id="rId4" Type="http://schemas.openxmlformats.org/officeDocument/2006/relationships/image" Target="../media/image83.png"/><Relationship Id="rId9" Type="http://schemas.openxmlformats.org/officeDocument/2006/relationships/image" Target="../media/image88.svg"/><Relationship Id="rId14" Type="http://schemas.openxmlformats.org/officeDocument/2006/relationships/image" Target="../media/image93.png"/><Relationship Id="rId22" Type="http://schemas.openxmlformats.org/officeDocument/2006/relationships/image" Target="../media/image101.jpeg"/></Relationships>
</file>

<file path=ppt/slides/_rels/slide16.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5.png"/><Relationship Id="rId3" Type="http://schemas.microsoft.com/office/2018/10/relationships/comments" Target="../comments/modernComment_7FFFEA9A_1A3F7953.xml"/><Relationship Id="rId7" Type="http://schemas.openxmlformats.org/officeDocument/2006/relationships/image" Target="../media/image83.png"/><Relationship Id="rId12" Type="http://schemas.openxmlformats.org/officeDocument/2006/relationships/image" Target="../media/image94.svg"/><Relationship Id="rId2" Type="http://schemas.openxmlformats.org/officeDocument/2006/relationships/notesSlide" Target="../notesSlides/notesSlide13.xml"/><Relationship Id="rId16" Type="http://schemas.openxmlformats.org/officeDocument/2006/relationships/image" Target="../media/image88.svg"/><Relationship Id="rId1" Type="http://schemas.openxmlformats.org/officeDocument/2006/relationships/slideLayout" Target="../slideLayouts/slideLayout443.xml"/><Relationship Id="rId6" Type="http://schemas.openxmlformats.org/officeDocument/2006/relationships/image" Target="../media/image90.svg"/><Relationship Id="rId11" Type="http://schemas.openxmlformats.org/officeDocument/2006/relationships/image" Target="../media/image93.png"/><Relationship Id="rId5" Type="http://schemas.openxmlformats.org/officeDocument/2006/relationships/image" Target="../media/image89.png"/><Relationship Id="rId1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105.png"/><Relationship Id="rId9" Type="http://schemas.openxmlformats.org/officeDocument/2006/relationships/image" Target="../media/image91.png"/><Relationship Id="rId14" Type="http://schemas.openxmlformats.org/officeDocument/2006/relationships/image" Target="../media/image86.svg"/></Relationships>
</file>

<file path=ppt/slides/_rels/slide1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20.jpeg"/><Relationship Id="rId3" Type="http://schemas.microsoft.com/office/2018/10/relationships/comments" Target="../comments/modernComment_7FFFEA99_F56C8FAB.xml"/><Relationship Id="rId7" Type="http://schemas.openxmlformats.org/officeDocument/2006/relationships/image" Target="../media/image109.svg"/><Relationship Id="rId12" Type="http://schemas.openxmlformats.org/officeDocument/2006/relationships/image" Target="../media/image114.png"/><Relationship Id="rId17" Type="http://schemas.openxmlformats.org/officeDocument/2006/relationships/image" Target="../media/image119.jpeg"/><Relationship Id="rId2" Type="http://schemas.openxmlformats.org/officeDocument/2006/relationships/notesSlide" Target="../notesSlides/notesSlide14.xml"/><Relationship Id="rId16" Type="http://schemas.openxmlformats.org/officeDocument/2006/relationships/image" Target="../media/image118.svg"/><Relationship Id="rId20" Type="http://schemas.openxmlformats.org/officeDocument/2006/relationships/image" Target="../media/image122.svg"/><Relationship Id="rId1" Type="http://schemas.openxmlformats.org/officeDocument/2006/relationships/slideLayout" Target="../slideLayouts/slideLayout443.xml"/><Relationship Id="rId6" Type="http://schemas.openxmlformats.org/officeDocument/2006/relationships/image" Target="../media/image108.png"/><Relationship Id="rId11" Type="http://schemas.openxmlformats.org/officeDocument/2006/relationships/image" Target="../media/image113.svg"/><Relationship Id="rId5" Type="http://schemas.openxmlformats.org/officeDocument/2006/relationships/image" Target="../media/image107.sv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1.png"/><Relationship Id="rId4" Type="http://schemas.openxmlformats.org/officeDocument/2006/relationships/image" Target="../media/image106.png"/><Relationship Id="rId9" Type="http://schemas.openxmlformats.org/officeDocument/2006/relationships/image" Target="../media/image111.svg"/><Relationship Id="rId14" Type="http://schemas.openxmlformats.org/officeDocument/2006/relationships/image" Target="../media/image116.svg"/></Relationships>
</file>

<file path=ppt/slides/_rels/slide1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1.jpeg"/><Relationship Id="rId18" Type="http://schemas.openxmlformats.org/officeDocument/2006/relationships/image" Target="../media/image136.png"/><Relationship Id="rId26" Type="http://schemas.openxmlformats.org/officeDocument/2006/relationships/image" Target="../media/image142.png"/><Relationship Id="rId3" Type="http://schemas.openxmlformats.org/officeDocument/2006/relationships/image" Target="../media/image123.png"/><Relationship Id="rId21" Type="http://schemas.openxmlformats.org/officeDocument/2006/relationships/image" Target="../media/image139.svg"/><Relationship Id="rId7" Type="http://schemas.openxmlformats.org/officeDocument/2006/relationships/image" Target="../media/image126.jpeg"/><Relationship Id="rId12" Type="http://schemas.openxmlformats.org/officeDocument/2006/relationships/image" Target="../media/image130.jpeg"/><Relationship Id="rId17" Type="http://schemas.openxmlformats.org/officeDocument/2006/relationships/image" Target="../media/image135.svg"/><Relationship Id="rId25" Type="http://schemas.openxmlformats.org/officeDocument/2006/relationships/image" Target="../media/image141.svg"/><Relationship Id="rId2" Type="http://schemas.openxmlformats.org/officeDocument/2006/relationships/notesSlide" Target="../notesSlides/notesSlide15.xm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443.xml"/><Relationship Id="rId6" Type="http://schemas.openxmlformats.org/officeDocument/2006/relationships/image" Target="../media/image125.jpeg"/><Relationship Id="rId11" Type="http://schemas.openxmlformats.org/officeDocument/2006/relationships/image" Target="../media/image129.jpeg"/><Relationship Id="rId24" Type="http://schemas.openxmlformats.org/officeDocument/2006/relationships/image" Target="../media/image140.png"/><Relationship Id="rId5" Type="http://schemas.openxmlformats.org/officeDocument/2006/relationships/image" Target="../media/image119.jpeg"/><Relationship Id="rId15" Type="http://schemas.openxmlformats.org/officeDocument/2006/relationships/image" Target="../media/image133.svg"/><Relationship Id="rId23" Type="http://schemas.openxmlformats.org/officeDocument/2006/relationships/image" Target="../media/image113.svg"/><Relationship Id="rId10" Type="http://schemas.openxmlformats.org/officeDocument/2006/relationships/image" Target="../media/image128.jpeg"/><Relationship Id="rId19" Type="http://schemas.openxmlformats.org/officeDocument/2006/relationships/image" Target="../media/image137.svg"/><Relationship Id="rId4" Type="http://schemas.openxmlformats.org/officeDocument/2006/relationships/image" Target="../media/image124.svg"/><Relationship Id="rId9" Type="http://schemas.microsoft.com/office/2007/relationships/hdphoto" Target="../media/hdphoto1.wdp"/><Relationship Id="rId14" Type="http://schemas.openxmlformats.org/officeDocument/2006/relationships/image" Target="../media/image132.png"/><Relationship Id="rId22" Type="http://schemas.openxmlformats.org/officeDocument/2006/relationships/image" Target="../media/image112.png"/><Relationship Id="rId27" Type="http://schemas.openxmlformats.org/officeDocument/2006/relationships/image" Target="../media/image143.svg"/></Relationships>
</file>

<file path=ppt/slides/_rels/slide19.xml.rels><?xml version="1.0" encoding="UTF-8" standalone="yes"?>
<Relationships xmlns="http://schemas.openxmlformats.org/package/2006/relationships"><Relationship Id="rId8" Type="http://schemas.openxmlformats.org/officeDocument/2006/relationships/image" Target="../media/image139.svg"/><Relationship Id="rId13" Type="http://schemas.openxmlformats.org/officeDocument/2006/relationships/image" Target="../media/image119.jpeg"/><Relationship Id="rId18" Type="http://schemas.openxmlformats.org/officeDocument/2006/relationships/image" Target="../media/image123.png"/><Relationship Id="rId3" Type="http://schemas.openxmlformats.org/officeDocument/2006/relationships/image" Target="../media/image132.png"/><Relationship Id="rId7" Type="http://schemas.openxmlformats.org/officeDocument/2006/relationships/image" Target="../media/image138.png"/><Relationship Id="rId12" Type="http://schemas.openxmlformats.org/officeDocument/2006/relationships/image" Target="../media/image137.svg"/><Relationship Id="rId17" Type="http://schemas.openxmlformats.org/officeDocument/2006/relationships/image" Target="../media/image125.jpeg"/><Relationship Id="rId2" Type="http://schemas.openxmlformats.org/officeDocument/2006/relationships/notesSlide" Target="../notesSlides/notesSlide16.xml"/><Relationship Id="rId16" Type="http://schemas.openxmlformats.org/officeDocument/2006/relationships/image" Target="../media/image130.jpeg"/><Relationship Id="rId1" Type="http://schemas.openxmlformats.org/officeDocument/2006/relationships/slideLayout" Target="../slideLayouts/slideLayout443.xml"/><Relationship Id="rId6" Type="http://schemas.openxmlformats.org/officeDocument/2006/relationships/image" Target="../media/image141.svg"/><Relationship Id="rId11" Type="http://schemas.openxmlformats.org/officeDocument/2006/relationships/image" Target="../media/image136.png"/><Relationship Id="rId5" Type="http://schemas.openxmlformats.org/officeDocument/2006/relationships/image" Target="../media/image140.png"/><Relationship Id="rId15" Type="http://schemas.openxmlformats.org/officeDocument/2006/relationships/image" Target="../media/image129.jpeg"/><Relationship Id="rId10" Type="http://schemas.openxmlformats.org/officeDocument/2006/relationships/image" Target="../media/image113.svg"/><Relationship Id="rId19" Type="http://schemas.openxmlformats.org/officeDocument/2006/relationships/image" Target="../media/image124.svg"/><Relationship Id="rId4" Type="http://schemas.openxmlformats.org/officeDocument/2006/relationships/image" Target="../media/image133.svg"/><Relationship Id="rId9" Type="http://schemas.openxmlformats.org/officeDocument/2006/relationships/image" Target="../media/image112.png"/><Relationship Id="rId14" Type="http://schemas.openxmlformats.org/officeDocument/2006/relationships/image" Target="../media/image126.jpeg"/></Relationships>
</file>

<file path=ppt/slides/_rels/slide2.xml.rels><?xml version="1.0" encoding="UTF-8" standalone="yes"?>
<Relationships xmlns="http://schemas.openxmlformats.org/package/2006/relationships"><Relationship Id="rId3" Type="http://schemas.openxmlformats.org/officeDocument/2006/relationships/hyperlink" Target="https://securityhub.transform.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05.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7FFFEAA2_F69169F.xml"/><Relationship Id="rId2" Type="http://schemas.openxmlformats.org/officeDocument/2006/relationships/notesSlide" Target="../notesSlides/notesSlide17.xml"/><Relationship Id="rId1" Type="http://schemas.openxmlformats.org/officeDocument/2006/relationships/slideLayout" Target="../slideLayouts/slideLayout493.xml"/><Relationship Id="rId5" Type="http://schemas.openxmlformats.org/officeDocument/2006/relationships/image" Target="../media/image144.png"/><Relationship Id="rId4" Type="http://schemas.openxmlformats.org/officeDocument/2006/relationships/image" Target="../media/image144.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7FFFEAA1_FEF339DE.xml"/><Relationship Id="rId7"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493.xml"/><Relationship Id="rId6" Type="http://schemas.openxmlformats.org/officeDocument/2006/relationships/image" Target="../media/image144.png"/><Relationship Id="rId5" Type="http://schemas.openxmlformats.org/officeDocument/2006/relationships/image" Target="../media/image146.svg"/><Relationship Id="rId4" Type="http://schemas.openxmlformats.org/officeDocument/2006/relationships/image" Target="../media/image145.png"/></Relationships>
</file>

<file path=ppt/slides/_rels/slide2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9.xml"/><Relationship Id="rId1" Type="http://schemas.openxmlformats.org/officeDocument/2006/relationships/slideLayout" Target="../slideLayouts/slideLayout493.xml"/><Relationship Id="rId6" Type="http://schemas.openxmlformats.org/officeDocument/2006/relationships/image" Target="../media/image144.png"/><Relationship Id="rId5" Type="http://schemas.openxmlformats.org/officeDocument/2006/relationships/image" Target="../media/image144.png"/><Relationship Id="rId4" Type="http://schemas.openxmlformats.org/officeDocument/2006/relationships/image" Target="../media/image148.svg"/></Relationships>
</file>

<file path=ppt/slides/_rels/slide23.xml.rels><?xml version="1.0" encoding="UTF-8" standalone="yes"?>
<Relationships xmlns="http://schemas.openxmlformats.org/package/2006/relationships"><Relationship Id="rId8" Type="http://schemas.openxmlformats.org/officeDocument/2006/relationships/image" Target="../media/image139.svg"/><Relationship Id="rId13" Type="http://schemas.openxmlformats.org/officeDocument/2006/relationships/image" Target="../media/image119.jpeg"/><Relationship Id="rId18" Type="http://schemas.openxmlformats.org/officeDocument/2006/relationships/image" Target="../media/image123.png"/><Relationship Id="rId3" Type="http://schemas.openxmlformats.org/officeDocument/2006/relationships/image" Target="../media/image132.png"/><Relationship Id="rId7" Type="http://schemas.openxmlformats.org/officeDocument/2006/relationships/image" Target="../media/image138.png"/><Relationship Id="rId12" Type="http://schemas.openxmlformats.org/officeDocument/2006/relationships/image" Target="../media/image137.svg"/><Relationship Id="rId17" Type="http://schemas.openxmlformats.org/officeDocument/2006/relationships/image" Target="../media/image125.jpeg"/><Relationship Id="rId2" Type="http://schemas.openxmlformats.org/officeDocument/2006/relationships/notesSlide" Target="../notesSlides/notesSlide20.xml"/><Relationship Id="rId16" Type="http://schemas.openxmlformats.org/officeDocument/2006/relationships/image" Target="../media/image130.jpeg"/><Relationship Id="rId1" Type="http://schemas.openxmlformats.org/officeDocument/2006/relationships/slideLayout" Target="../slideLayouts/slideLayout443.xml"/><Relationship Id="rId6" Type="http://schemas.openxmlformats.org/officeDocument/2006/relationships/image" Target="../media/image141.svg"/><Relationship Id="rId11" Type="http://schemas.openxmlformats.org/officeDocument/2006/relationships/image" Target="../media/image136.png"/><Relationship Id="rId5" Type="http://schemas.openxmlformats.org/officeDocument/2006/relationships/image" Target="../media/image140.png"/><Relationship Id="rId15" Type="http://schemas.openxmlformats.org/officeDocument/2006/relationships/image" Target="../media/image129.jpeg"/><Relationship Id="rId10" Type="http://schemas.openxmlformats.org/officeDocument/2006/relationships/image" Target="../media/image113.svg"/><Relationship Id="rId19" Type="http://schemas.openxmlformats.org/officeDocument/2006/relationships/image" Target="../media/image124.svg"/><Relationship Id="rId4" Type="http://schemas.openxmlformats.org/officeDocument/2006/relationships/image" Target="../media/image133.svg"/><Relationship Id="rId9" Type="http://schemas.openxmlformats.org/officeDocument/2006/relationships/image" Target="../media/image112.png"/><Relationship Id="rId14" Type="http://schemas.openxmlformats.org/officeDocument/2006/relationships/image" Target="../media/image126.jpeg"/></Relationships>
</file>

<file path=ppt/slides/_rels/slide24.xml.rels><?xml version="1.0" encoding="UTF-8" standalone="yes"?>
<Relationships xmlns="http://schemas.openxmlformats.org/package/2006/relationships"><Relationship Id="rId8" Type="http://schemas.openxmlformats.org/officeDocument/2006/relationships/image" Target="../media/image139.svg"/><Relationship Id="rId13" Type="http://schemas.openxmlformats.org/officeDocument/2006/relationships/image" Target="../media/image119.jpeg"/><Relationship Id="rId18" Type="http://schemas.openxmlformats.org/officeDocument/2006/relationships/image" Target="../media/image123.png"/><Relationship Id="rId3" Type="http://schemas.openxmlformats.org/officeDocument/2006/relationships/image" Target="../media/image132.png"/><Relationship Id="rId7" Type="http://schemas.openxmlformats.org/officeDocument/2006/relationships/image" Target="../media/image138.png"/><Relationship Id="rId12" Type="http://schemas.openxmlformats.org/officeDocument/2006/relationships/image" Target="../media/image137.svg"/><Relationship Id="rId17" Type="http://schemas.openxmlformats.org/officeDocument/2006/relationships/image" Target="../media/image125.jpeg"/><Relationship Id="rId2" Type="http://schemas.openxmlformats.org/officeDocument/2006/relationships/notesSlide" Target="../notesSlides/notesSlide21.xml"/><Relationship Id="rId16" Type="http://schemas.openxmlformats.org/officeDocument/2006/relationships/image" Target="../media/image130.jpeg"/><Relationship Id="rId1" Type="http://schemas.openxmlformats.org/officeDocument/2006/relationships/slideLayout" Target="../slideLayouts/slideLayout443.xml"/><Relationship Id="rId6" Type="http://schemas.openxmlformats.org/officeDocument/2006/relationships/image" Target="../media/image141.svg"/><Relationship Id="rId11" Type="http://schemas.openxmlformats.org/officeDocument/2006/relationships/image" Target="../media/image136.png"/><Relationship Id="rId5" Type="http://schemas.openxmlformats.org/officeDocument/2006/relationships/image" Target="../media/image140.png"/><Relationship Id="rId15" Type="http://schemas.openxmlformats.org/officeDocument/2006/relationships/image" Target="../media/image129.jpeg"/><Relationship Id="rId10" Type="http://schemas.openxmlformats.org/officeDocument/2006/relationships/image" Target="../media/image113.svg"/><Relationship Id="rId19" Type="http://schemas.openxmlformats.org/officeDocument/2006/relationships/image" Target="../media/image124.svg"/><Relationship Id="rId4" Type="http://schemas.openxmlformats.org/officeDocument/2006/relationships/image" Target="../media/image133.svg"/><Relationship Id="rId9" Type="http://schemas.openxmlformats.org/officeDocument/2006/relationships/image" Target="../media/image112.png"/><Relationship Id="rId14" Type="http://schemas.openxmlformats.org/officeDocument/2006/relationships/image" Target="../media/image12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3.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7FFFEA9C_7C581EC5.xml"/><Relationship Id="rId2" Type="http://schemas.openxmlformats.org/officeDocument/2006/relationships/notesSlide" Target="../notesSlides/notesSlide23.xml"/><Relationship Id="rId1" Type="http://schemas.openxmlformats.org/officeDocument/2006/relationships/slideLayout" Target="../slideLayouts/slideLayout44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jpeg"/><Relationship Id="rId3" Type="http://schemas.openxmlformats.org/officeDocument/2006/relationships/image" Target="../media/image77.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274.xml"/><Relationship Id="rId6" Type="http://schemas.openxmlformats.org/officeDocument/2006/relationships/image" Target="../media/image154.jpeg"/><Relationship Id="rId11" Type="http://schemas.openxmlformats.org/officeDocument/2006/relationships/image" Target="../media/image159.jpeg"/><Relationship Id="rId5" Type="http://schemas.openxmlformats.org/officeDocument/2006/relationships/image" Target="../media/image153.png"/><Relationship Id="rId10" Type="http://schemas.openxmlformats.org/officeDocument/2006/relationships/image" Target="../media/image158.jpeg"/><Relationship Id="rId4" Type="http://schemas.openxmlformats.org/officeDocument/2006/relationships/image" Target="../media/image152.png"/><Relationship Id="rId9" Type="http://schemas.openxmlformats.org/officeDocument/2006/relationships/image" Target="../media/image157.svg"/><Relationship Id="rId14" Type="http://schemas.openxmlformats.org/officeDocument/2006/relationships/image" Target="../media/image162.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73.xml"/></Relationships>
</file>

<file path=ppt/slides/_rels/slide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77.png"/><Relationship Id="rId7" Type="http://schemas.openxmlformats.org/officeDocument/2006/relationships/image" Target="../media/image165.png"/><Relationship Id="rId12" Type="http://schemas.openxmlformats.org/officeDocument/2006/relationships/image" Target="../media/image168.png"/><Relationship Id="rId2" Type="http://schemas.openxmlformats.org/officeDocument/2006/relationships/notesSlide" Target="../notesSlides/notesSlide26.xml"/><Relationship Id="rId1" Type="http://schemas.openxmlformats.org/officeDocument/2006/relationships/slideLayout" Target="../slideLayouts/slideLayout273.xml"/><Relationship Id="rId6" Type="http://schemas.openxmlformats.org/officeDocument/2006/relationships/image" Target="../media/image160.png"/><Relationship Id="rId11" Type="http://schemas.openxmlformats.org/officeDocument/2006/relationships/image" Target="../media/image157.svg"/><Relationship Id="rId5" Type="http://schemas.openxmlformats.org/officeDocument/2006/relationships/image" Target="../media/image164.jpeg"/><Relationship Id="rId10" Type="http://schemas.openxmlformats.org/officeDocument/2006/relationships/image" Target="../media/image156.png"/><Relationship Id="rId4" Type="http://schemas.openxmlformats.org/officeDocument/2006/relationships/image" Target="../media/image163.png"/><Relationship Id="rId9" Type="http://schemas.openxmlformats.org/officeDocument/2006/relationships/image" Target="../media/image167.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155.png"/><Relationship Id="rId2" Type="http://schemas.openxmlformats.org/officeDocument/2006/relationships/notesSlide" Target="../notesSlides/notesSlide27.xml"/><Relationship Id="rId1" Type="http://schemas.openxmlformats.org/officeDocument/2006/relationships/slideLayout" Target="../slideLayouts/slideLayout273.xml"/><Relationship Id="rId6" Type="http://schemas.openxmlformats.org/officeDocument/2006/relationships/image" Target="../media/image164.jpeg"/><Relationship Id="rId5" Type="http://schemas.openxmlformats.org/officeDocument/2006/relationships/image" Target="../media/image157.svg"/><Relationship Id="rId4" Type="http://schemas.openxmlformats.org/officeDocument/2006/relationships/image" Target="../media/image156.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106.xml"/></Relationships>
</file>

<file path=ppt/slides/_rels/slide3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77.png"/><Relationship Id="rId1" Type="http://schemas.openxmlformats.org/officeDocument/2006/relationships/slideLayout" Target="../slideLayouts/slideLayout274.xml"/></Relationships>
</file>

<file path=ppt/slides/_rels/slide34.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77.png"/><Relationship Id="rId7" Type="http://schemas.openxmlformats.org/officeDocument/2006/relationships/image" Target="../media/image173.svg"/><Relationship Id="rId2" Type="http://schemas.openxmlformats.org/officeDocument/2006/relationships/notesSlide" Target="../notesSlides/notesSlide29.xml"/><Relationship Id="rId1" Type="http://schemas.openxmlformats.org/officeDocument/2006/relationships/slideLayout" Target="../slideLayouts/slideLayout314.xml"/><Relationship Id="rId6" Type="http://schemas.openxmlformats.org/officeDocument/2006/relationships/image" Target="../media/image172.png"/><Relationship Id="rId11" Type="http://schemas.openxmlformats.org/officeDocument/2006/relationships/image" Target="../media/image177.sv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emf"/><Relationship Id="rId9" Type="http://schemas.openxmlformats.org/officeDocument/2006/relationships/image" Target="../media/image175.svg"/></Relationships>
</file>

<file path=ppt/slides/_rels/slide35.xml.rels><?xml version="1.0" encoding="UTF-8" standalone="yes"?>
<Relationships xmlns="http://schemas.openxmlformats.org/package/2006/relationships"><Relationship Id="rId8" Type="http://schemas.openxmlformats.org/officeDocument/2006/relationships/image" Target="../media/image180.jpeg"/><Relationship Id="rId3" Type="http://schemas.openxmlformats.org/officeDocument/2006/relationships/hyperlink" Target="https://aka.ms/microsoftpurview" TargetMode="External"/><Relationship Id="rId7" Type="http://schemas.openxmlformats.org/officeDocument/2006/relationships/image" Target="../media/image179.jpeg"/><Relationship Id="rId2" Type="http://schemas.openxmlformats.org/officeDocument/2006/relationships/notesSlide" Target="../notesSlides/notesSlide30.xml"/><Relationship Id="rId1" Type="http://schemas.openxmlformats.org/officeDocument/2006/relationships/slideLayout" Target="../slideLayouts/slideLayout343.xml"/><Relationship Id="rId6" Type="http://schemas.openxmlformats.org/officeDocument/2006/relationships/image" Target="../media/image178.jpeg"/><Relationship Id="rId5" Type="http://schemas.openxmlformats.org/officeDocument/2006/relationships/hyperlink" Target="https://azure.microsoft.com/en-us/services/purview/#get-started" TargetMode="External"/><Relationship Id="rId4" Type="http://schemas.openxmlformats.org/officeDocument/2006/relationships/hyperlink" Target="aka.ms/purviewtria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1.xml"/><Relationship Id="rId1" Type="http://schemas.openxmlformats.org/officeDocument/2006/relationships/slideLayout" Target="../slideLayouts/slideLayout1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7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68A7-B27E-46CF-95B7-89AA9CAD6B42}"/>
              </a:ext>
            </a:extLst>
          </p:cNvPr>
          <p:cNvSpPr>
            <a:spLocks noGrp="1"/>
          </p:cNvSpPr>
          <p:nvPr>
            <p:ph type="title"/>
          </p:nvPr>
        </p:nvSpPr>
        <p:spPr/>
        <p:txBody>
          <a:bodyPr/>
          <a:lstStyle/>
          <a:p>
            <a:r>
              <a:rPr lang="en-US" b="1">
                <a:latin typeface="Segoe Pro Display" panose="020B0502040504020203"/>
              </a:rPr>
              <a:t>Microsoft Purview</a:t>
            </a:r>
          </a:p>
        </p:txBody>
      </p:sp>
      <p:sp>
        <p:nvSpPr>
          <p:cNvPr id="3" name="Text Placeholder 2">
            <a:extLst>
              <a:ext uri="{FF2B5EF4-FFF2-40B4-BE49-F238E27FC236}">
                <a16:creationId xmlns:a16="http://schemas.microsoft.com/office/drawing/2014/main" id="{39356F56-62F1-4D90-813E-3FFE52323817}"/>
              </a:ext>
            </a:extLst>
          </p:cNvPr>
          <p:cNvSpPr>
            <a:spLocks noGrp="1"/>
          </p:cNvSpPr>
          <p:nvPr>
            <p:ph type="body" sz="quarter" idx="12"/>
          </p:nvPr>
        </p:nvSpPr>
        <p:spPr/>
        <p:txBody>
          <a:bodyPr/>
          <a:lstStyle/>
          <a:p>
            <a:r>
              <a:rPr lang="en-US">
                <a:latin typeface="+mj-lt"/>
              </a:rPr>
              <a:t>Comprehensive solutions to help govern, protect, and manage your data estate</a:t>
            </a:r>
          </a:p>
        </p:txBody>
      </p:sp>
    </p:spTree>
    <p:extLst>
      <p:ext uri="{BB962C8B-B14F-4D97-AF65-F5344CB8AC3E}">
        <p14:creationId xmlns:p14="http://schemas.microsoft.com/office/powerpoint/2010/main" val="197750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56A00A-5D37-A7D9-E128-0BE818A882DE}"/>
              </a:ext>
            </a:extLst>
          </p:cNvPr>
          <p:cNvSpPr/>
          <p:nvPr/>
        </p:nvSpPr>
        <p:spPr>
          <a:xfrm>
            <a:off x="7167474" y="2152709"/>
            <a:ext cx="4680583" cy="3450432"/>
          </a:xfrm>
          <a:prstGeom prst="rect">
            <a:avLst/>
          </a:prstGeom>
        </p:spPr>
        <p:txBody>
          <a:bodyPr wrap="square" lIns="0">
            <a:spAutoFit/>
          </a:bodyPr>
          <a:lstStyle/>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Graph describes the data assets and their relationships across your data estate </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Automated data scanning, classification and lineage extraction of hybrid data stores </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200+ built-in data classifiers </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Support for 35 data sources and growing</a:t>
            </a:r>
            <a:endPar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endParaRP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endPar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endParaRPr>
          </a:p>
        </p:txBody>
      </p:sp>
      <p:sp>
        <p:nvSpPr>
          <p:cNvPr id="18" name="Title 1">
            <a:extLst>
              <a:ext uri="{FF2B5EF4-FFF2-40B4-BE49-F238E27FC236}">
                <a16:creationId xmlns:a16="http://schemas.microsoft.com/office/drawing/2014/main" id="{D0C4D2D8-B52E-F7F5-537C-6C4B183261EA}"/>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gradFill>
                  <a:gsLst>
                    <a:gs pos="100000">
                      <a:srgbClr val="000000"/>
                    </a:gs>
                    <a:gs pos="83000">
                      <a:srgbClr val="000000"/>
                    </a:gs>
                  </a:gsLst>
                  <a:lin ang="5400000" scaled="1"/>
                </a:gradFill>
                <a:effectLst/>
                <a:uLnTx/>
                <a:uFillTx/>
                <a:latin typeface="Segoe Pro Display" panose="020B0502040504020203"/>
                <a:ea typeface="+mn-ea"/>
                <a:cs typeface="Segoe UI" pitchFamily="34" charset="0"/>
              </a:rPr>
              <a:t>Microsoft Purview Data Map</a:t>
            </a:r>
            <a:br>
              <a:rPr kumimoji="0" lang="en-US" sz="2990" b="0" i="0" u="none" strike="noStrike" kern="1200" cap="none" spc="-50" normalizeH="0" baseline="0" noProof="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kumimoji="0" lang="en-US" sz="1960" b="0" i="0" u="none" strike="noStrike" kern="1200" cap="none" spc="-50" normalizeH="0" baseline="0" noProof="0">
                <a:ln w="3175">
                  <a:noFill/>
                </a:ln>
                <a:solidFill>
                  <a:srgbClr val="2296EB"/>
                </a:solidFill>
                <a:effectLst/>
                <a:uLnTx/>
                <a:uFillTx/>
                <a:latin typeface="Segoe UI Semibold"/>
                <a:ea typeface="+mn-ea"/>
                <a:cs typeface="Segoe UI" pitchFamily="34" charset="0"/>
              </a:rPr>
              <a:t>Unify and make data meaningful across your environment</a:t>
            </a:r>
          </a:p>
        </p:txBody>
      </p:sp>
      <p:sp>
        <p:nvSpPr>
          <p:cNvPr id="8" name="Freeform 1081">
            <a:extLst>
              <a:ext uri="{FF2B5EF4-FFF2-40B4-BE49-F238E27FC236}">
                <a16:creationId xmlns:a16="http://schemas.microsoft.com/office/drawing/2014/main" id="{5BEB15B8-E2AB-6F87-2C84-70BA5EEA0B4A}"/>
              </a:ext>
            </a:extLst>
          </p:cNvPr>
          <p:cNvSpPr>
            <a:spLocks/>
          </p:cNvSpPr>
          <p:nvPr/>
        </p:nvSpPr>
        <p:spPr bwMode="auto">
          <a:xfrm>
            <a:off x="274367" y="2152709"/>
            <a:ext cx="6300811" cy="3412322"/>
          </a:xfrm>
          <a:custGeom>
            <a:avLst/>
            <a:gdLst>
              <a:gd name="T0" fmla="*/ 245 w 251"/>
              <a:gd name="T1" fmla="*/ 166 h 166"/>
              <a:gd name="T2" fmla="*/ 6 w 251"/>
              <a:gd name="T3" fmla="*/ 166 h 166"/>
              <a:gd name="T4" fmla="*/ 0 w 251"/>
              <a:gd name="T5" fmla="*/ 160 h 166"/>
              <a:gd name="T6" fmla="*/ 0 w 251"/>
              <a:gd name="T7" fmla="*/ 7 h 166"/>
              <a:gd name="T8" fmla="*/ 6 w 251"/>
              <a:gd name="T9" fmla="*/ 0 h 166"/>
              <a:gd name="T10" fmla="*/ 245 w 251"/>
              <a:gd name="T11" fmla="*/ 0 h 166"/>
              <a:gd name="T12" fmla="*/ 251 w 251"/>
              <a:gd name="T13" fmla="*/ 7 h 166"/>
              <a:gd name="T14" fmla="*/ 251 w 251"/>
              <a:gd name="T15" fmla="*/ 160 h 166"/>
              <a:gd name="T16" fmla="*/ 245 w 251"/>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66">
                <a:moveTo>
                  <a:pt x="245" y="166"/>
                </a:moveTo>
                <a:cubicBezTo>
                  <a:pt x="6" y="166"/>
                  <a:pt x="6" y="166"/>
                  <a:pt x="6" y="166"/>
                </a:cubicBezTo>
                <a:cubicBezTo>
                  <a:pt x="2" y="166"/>
                  <a:pt x="0" y="163"/>
                  <a:pt x="0" y="160"/>
                </a:cubicBezTo>
                <a:cubicBezTo>
                  <a:pt x="0" y="7"/>
                  <a:pt x="0" y="7"/>
                  <a:pt x="0" y="7"/>
                </a:cubicBezTo>
                <a:cubicBezTo>
                  <a:pt x="0" y="3"/>
                  <a:pt x="2" y="0"/>
                  <a:pt x="6" y="0"/>
                </a:cubicBezTo>
                <a:cubicBezTo>
                  <a:pt x="245" y="0"/>
                  <a:pt x="245" y="0"/>
                  <a:pt x="245" y="0"/>
                </a:cubicBezTo>
                <a:cubicBezTo>
                  <a:pt x="248" y="0"/>
                  <a:pt x="251" y="3"/>
                  <a:pt x="251" y="7"/>
                </a:cubicBezTo>
                <a:cubicBezTo>
                  <a:pt x="251" y="160"/>
                  <a:pt x="251" y="160"/>
                  <a:pt x="251" y="160"/>
                </a:cubicBezTo>
                <a:cubicBezTo>
                  <a:pt x="251" y="163"/>
                  <a:pt x="248" y="166"/>
                  <a:pt x="245" y="166"/>
                </a:cubicBezTo>
              </a:path>
            </a:pathLst>
          </a:custGeom>
          <a:solidFill>
            <a:schemeClr val="tx1">
              <a:lumMod val="50000"/>
            </a:schemeClr>
          </a:solidFill>
          <a:ln w="19050">
            <a:solidFill>
              <a:srgbClr val="D2D2D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731843C-7022-4B99-E10F-1D045654B93E}"/>
              </a:ext>
            </a:extLst>
          </p:cNvPr>
          <p:cNvSpPr/>
          <p:nvPr/>
        </p:nvSpPr>
        <p:spPr bwMode="auto">
          <a:xfrm>
            <a:off x="436276" y="2284721"/>
            <a:ext cx="5976993" cy="17802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3ADD98AB-8321-DC4B-AEE9-E2709F86FA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11036"/>
          <a:stretch/>
        </p:blipFill>
        <p:spPr>
          <a:xfrm>
            <a:off x="434996" y="2462744"/>
            <a:ext cx="5978273" cy="2990239"/>
          </a:xfrm>
          <a:prstGeom prst="rect">
            <a:avLst/>
          </a:prstGeom>
        </p:spPr>
      </p:pic>
      <p:sp>
        <p:nvSpPr>
          <p:cNvPr id="22" name="Rectangle 21">
            <a:extLst>
              <a:ext uri="{FF2B5EF4-FFF2-40B4-BE49-F238E27FC236}">
                <a16:creationId xmlns:a16="http://schemas.microsoft.com/office/drawing/2014/main" id="{EA081D95-718C-972D-DFF7-882DF7F56756}"/>
              </a:ext>
            </a:extLst>
          </p:cNvPr>
          <p:cNvSpPr/>
          <p:nvPr/>
        </p:nvSpPr>
        <p:spPr bwMode="auto">
          <a:xfrm>
            <a:off x="5268686" y="5169937"/>
            <a:ext cx="1036545" cy="26858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0160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81AAA52F-752E-E345-8610-B4F2162A0CE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0942" r="93551"/>
          <a:stretch/>
        </p:blipFill>
        <p:spPr>
          <a:xfrm>
            <a:off x="1041899" y="4375513"/>
            <a:ext cx="360737" cy="599362"/>
          </a:xfrm>
          <a:prstGeom prst="rect">
            <a:avLst/>
          </a:prstGeom>
        </p:spPr>
      </p:pic>
      <p:sp>
        <p:nvSpPr>
          <p:cNvPr id="3" name="Title 1">
            <a:extLst>
              <a:ext uri="{FF2B5EF4-FFF2-40B4-BE49-F238E27FC236}">
                <a16:creationId xmlns:a16="http://schemas.microsoft.com/office/drawing/2014/main" id="{44B8C249-0B76-F85F-133B-0305831DE58C}"/>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gradFill>
                  <a:gsLst>
                    <a:gs pos="100000">
                      <a:srgbClr val="000000"/>
                    </a:gs>
                    <a:gs pos="83000">
                      <a:srgbClr val="000000"/>
                    </a:gs>
                  </a:gsLst>
                  <a:lin ang="5400000" scaled="1"/>
                </a:gradFill>
                <a:effectLst/>
                <a:uLnTx/>
                <a:uFillTx/>
                <a:latin typeface="Segoe Pro Display" panose="020B0502040504020203"/>
                <a:ea typeface="+mn-ea"/>
                <a:cs typeface="Segoe UI" pitchFamily="34" charset="0"/>
              </a:rPr>
              <a:t>Microsoft Purview Data Catalog</a:t>
            </a:r>
            <a:br>
              <a:rPr kumimoji="0" lang="en-US" sz="2990" b="0" i="0" u="none" strike="noStrike" kern="1200" cap="none" spc="-50" normalizeH="0" baseline="0" noProof="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kumimoji="0" lang="en-US" sz="1960" b="0" i="0" u="none" strike="noStrike" kern="1200" cap="none" spc="-50" normalizeH="0" baseline="0" noProof="0">
                <a:ln w="3175">
                  <a:noFill/>
                </a:ln>
                <a:solidFill>
                  <a:srgbClr val="2296EB"/>
                </a:solidFill>
                <a:effectLst/>
                <a:uLnTx/>
                <a:uFillTx/>
                <a:latin typeface="Segoe UI Semibold"/>
                <a:ea typeface="+mn-ea"/>
                <a:cs typeface="Segoe UI" pitchFamily="34" charset="0"/>
              </a:rPr>
              <a:t>Enable effortless discovery of trusted data</a:t>
            </a:r>
          </a:p>
        </p:txBody>
      </p:sp>
      <p:sp>
        <p:nvSpPr>
          <p:cNvPr id="4" name="Rectangle 3">
            <a:extLst>
              <a:ext uri="{FF2B5EF4-FFF2-40B4-BE49-F238E27FC236}">
                <a16:creationId xmlns:a16="http://schemas.microsoft.com/office/drawing/2014/main" id="{F0E22884-CB43-A02B-2EF1-0C6A39E365FC}"/>
              </a:ext>
            </a:extLst>
          </p:cNvPr>
          <p:cNvSpPr/>
          <p:nvPr/>
        </p:nvSpPr>
        <p:spPr>
          <a:xfrm>
            <a:off x="7397284" y="2680462"/>
            <a:ext cx="6052672" cy="1497076"/>
          </a:xfrm>
          <a:prstGeom prst="rect">
            <a:avLst/>
          </a:prstGeom>
        </p:spPr>
        <p:txBody>
          <a:bodyPr wrap="square" lIns="0">
            <a:spAutoFit/>
          </a:bodyPr>
          <a:lstStyle/>
          <a:p>
            <a:pPr marL="396838" marR="0" lvl="0" indent="-396838" algn="l" defTabSz="913874" rtl="0" eaLnBrk="1" fontAlgn="auto" latinLnBrk="0" hangingPunct="1">
              <a:lnSpc>
                <a:spcPct val="100000"/>
              </a:lnSpc>
              <a:spcBef>
                <a:spcPts val="0"/>
              </a:spcBef>
              <a:spcAft>
                <a:spcPts val="2341"/>
              </a:spcAft>
              <a:buClrTx/>
              <a:buSzPct val="120000"/>
              <a:buFontTx/>
              <a:buBlip>
                <a:blip r:embed="rId4"/>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Search, browse, and curate data</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4"/>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Intelligent recommendations</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4"/>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Lineage visualization </a:t>
            </a:r>
          </a:p>
        </p:txBody>
      </p:sp>
      <p:sp>
        <p:nvSpPr>
          <p:cNvPr id="5" name="Freeform 1081">
            <a:extLst>
              <a:ext uri="{FF2B5EF4-FFF2-40B4-BE49-F238E27FC236}">
                <a16:creationId xmlns:a16="http://schemas.microsoft.com/office/drawing/2014/main" id="{B8ED8917-15CE-764B-F22F-C25FDE3518A6}"/>
              </a:ext>
            </a:extLst>
          </p:cNvPr>
          <p:cNvSpPr>
            <a:spLocks/>
          </p:cNvSpPr>
          <p:nvPr/>
        </p:nvSpPr>
        <p:spPr bwMode="auto">
          <a:xfrm>
            <a:off x="274367" y="2152709"/>
            <a:ext cx="6300811" cy="3412322"/>
          </a:xfrm>
          <a:custGeom>
            <a:avLst/>
            <a:gdLst>
              <a:gd name="T0" fmla="*/ 245 w 251"/>
              <a:gd name="T1" fmla="*/ 166 h 166"/>
              <a:gd name="T2" fmla="*/ 6 w 251"/>
              <a:gd name="T3" fmla="*/ 166 h 166"/>
              <a:gd name="T4" fmla="*/ 0 w 251"/>
              <a:gd name="T5" fmla="*/ 160 h 166"/>
              <a:gd name="T6" fmla="*/ 0 w 251"/>
              <a:gd name="T7" fmla="*/ 7 h 166"/>
              <a:gd name="T8" fmla="*/ 6 w 251"/>
              <a:gd name="T9" fmla="*/ 0 h 166"/>
              <a:gd name="T10" fmla="*/ 245 w 251"/>
              <a:gd name="T11" fmla="*/ 0 h 166"/>
              <a:gd name="T12" fmla="*/ 251 w 251"/>
              <a:gd name="T13" fmla="*/ 7 h 166"/>
              <a:gd name="T14" fmla="*/ 251 w 251"/>
              <a:gd name="T15" fmla="*/ 160 h 166"/>
              <a:gd name="T16" fmla="*/ 245 w 251"/>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66">
                <a:moveTo>
                  <a:pt x="245" y="166"/>
                </a:moveTo>
                <a:cubicBezTo>
                  <a:pt x="6" y="166"/>
                  <a:pt x="6" y="166"/>
                  <a:pt x="6" y="166"/>
                </a:cubicBezTo>
                <a:cubicBezTo>
                  <a:pt x="2" y="166"/>
                  <a:pt x="0" y="163"/>
                  <a:pt x="0" y="160"/>
                </a:cubicBezTo>
                <a:cubicBezTo>
                  <a:pt x="0" y="7"/>
                  <a:pt x="0" y="7"/>
                  <a:pt x="0" y="7"/>
                </a:cubicBezTo>
                <a:cubicBezTo>
                  <a:pt x="0" y="3"/>
                  <a:pt x="2" y="0"/>
                  <a:pt x="6" y="0"/>
                </a:cubicBezTo>
                <a:cubicBezTo>
                  <a:pt x="245" y="0"/>
                  <a:pt x="245" y="0"/>
                  <a:pt x="245" y="0"/>
                </a:cubicBezTo>
                <a:cubicBezTo>
                  <a:pt x="248" y="0"/>
                  <a:pt x="251" y="3"/>
                  <a:pt x="251" y="7"/>
                </a:cubicBezTo>
                <a:cubicBezTo>
                  <a:pt x="251" y="160"/>
                  <a:pt x="251" y="160"/>
                  <a:pt x="251" y="160"/>
                </a:cubicBezTo>
                <a:cubicBezTo>
                  <a:pt x="251" y="163"/>
                  <a:pt x="248" y="166"/>
                  <a:pt x="245" y="166"/>
                </a:cubicBezTo>
              </a:path>
            </a:pathLst>
          </a:custGeom>
          <a:solidFill>
            <a:schemeClr val="tx1">
              <a:lumMod val="50000"/>
            </a:schemeClr>
          </a:solidFill>
          <a:ln w="19050">
            <a:solidFill>
              <a:srgbClr val="D2D2D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643E99B-20A1-74E1-A260-2C7FCA2E0A5C}"/>
              </a:ext>
            </a:extLst>
          </p:cNvPr>
          <p:cNvSpPr/>
          <p:nvPr/>
        </p:nvSpPr>
        <p:spPr bwMode="auto">
          <a:xfrm>
            <a:off x="436276" y="2284721"/>
            <a:ext cx="5976993" cy="17802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2208A334-8255-4807-AD5C-1B19C1CDEB74}"/>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24106"/>
          <a:stretch/>
        </p:blipFill>
        <p:spPr>
          <a:xfrm>
            <a:off x="436275" y="2462744"/>
            <a:ext cx="5976993" cy="2919153"/>
          </a:xfrm>
          <a:prstGeom prst="rect">
            <a:avLst/>
          </a:prstGeom>
        </p:spPr>
      </p:pic>
    </p:spTree>
    <p:extLst>
      <p:ext uri="{BB962C8B-B14F-4D97-AF65-F5344CB8AC3E}">
        <p14:creationId xmlns:p14="http://schemas.microsoft.com/office/powerpoint/2010/main" val="14102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081">
            <a:extLst>
              <a:ext uri="{FF2B5EF4-FFF2-40B4-BE49-F238E27FC236}">
                <a16:creationId xmlns:a16="http://schemas.microsoft.com/office/drawing/2014/main" id="{6A7CB7AC-BFA5-A44F-F4AD-583DC499E384}"/>
              </a:ext>
            </a:extLst>
          </p:cNvPr>
          <p:cNvSpPr>
            <a:spLocks/>
          </p:cNvSpPr>
          <p:nvPr/>
        </p:nvSpPr>
        <p:spPr bwMode="auto">
          <a:xfrm>
            <a:off x="274367" y="2152709"/>
            <a:ext cx="6300811" cy="3412322"/>
          </a:xfrm>
          <a:custGeom>
            <a:avLst/>
            <a:gdLst>
              <a:gd name="T0" fmla="*/ 245 w 251"/>
              <a:gd name="T1" fmla="*/ 166 h 166"/>
              <a:gd name="T2" fmla="*/ 6 w 251"/>
              <a:gd name="T3" fmla="*/ 166 h 166"/>
              <a:gd name="T4" fmla="*/ 0 w 251"/>
              <a:gd name="T5" fmla="*/ 160 h 166"/>
              <a:gd name="T6" fmla="*/ 0 w 251"/>
              <a:gd name="T7" fmla="*/ 7 h 166"/>
              <a:gd name="T8" fmla="*/ 6 w 251"/>
              <a:gd name="T9" fmla="*/ 0 h 166"/>
              <a:gd name="T10" fmla="*/ 245 w 251"/>
              <a:gd name="T11" fmla="*/ 0 h 166"/>
              <a:gd name="T12" fmla="*/ 251 w 251"/>
              <a:gd name="T13" fmla="*/ 7 h 166"/>
              <a:gd name="T14" fmla="*/ 251 w 251"/>
              <a:gd name="T15" fmla="*/ 160 h 166"/>
              <a:gd name="T16" fmla="*/ 245 w 251"/>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66">
                <a:moveTo>
                  <a:pt x="245" y="166"/>
                </a:moveTo>
                <a:cubicBezTo>
                  <a:pt x="6" y="166"/>
                  <a:pt x="6" y="166"/>
                  <a:pt x="6" y="166"/>
                </a:cubicBezTo>
                <a:cubicBezTo>
                  <a:pt x="2" y="166"/>
                  <a:pt x="0" y="163"/>
                  <a:pt x="0" y="160"/>
                </a:cubicBezTo>
                <a:cubicBezTo>
                  <a:pt x="0" y="7"/>
                  <a:pt x="0" y="7"/>
                  <a:pt x="0" y="7"/>
                </a:cubicBezTo>
                <a:cubicBezTo>
                  <a:pt x="0" y="3"/>
                  <a:pt x="2" y="0"/>
                  <a:pt x="6" y="0"/>
                </a:cubicBezTo>
                <a:cubicBezTo>
                  <a:pt x="245" y="0"/>
                  <a:pt x="245" y="0"/>
                  <a:pt x="245" y="0"/>
                </a:cubicBezTo>
                <a:cubicBezTo>
                  <a:pt x="248" y="0"/>
                  <a:pt x="251" y="3"/>
                  <a:pt x="251" y="7"/>
                </a:cubicBezTo>
                <a:cubicBezTo>
                  <a:pt x="251" y="160"/>
                  <a:pt x="251" y="160"/>
                  <a:pt x="251" y="160"/>
                </a:cubicBezTo>
                <a:cubicBezTo>
                  <a:pt x="251" y="163"/>
                  <a:pt x="248" y="166"/>
                  <a:pt x="245" y="166"/>
                </a:cubicBezTo>
              </a:path>
            </a:pathLst>
          </a:custGeom>
          <a:solidFill>
            <a:schemeClr val="tx1">
              <a:lumMod val="50000"/>
            </a:schemeClr>
          </a:solidFill>
          <a:ln w="19050">
            <a:solidFill>
              <a:srgbClr val="D2D2D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5F9C293-1F28-B3E9-71EC-0F79A1B18529}"/>
              </a:ext>
            </a:extLst>
          </p:cNvPr>
          <p:cNvSpPr/>
          <p:nvPr/>
        </p:nvSpPr>
        <p:spPr bwMode="auto">
          <a:xfrm>
            <a:off x="436276" y="2284721"/>
            <a:ext cx="5976993" cy="17802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 name="Picture 2" descr="Graphical user interface in Purview">
            <a:extLst>
              <a:ext uri="{FF2B5EF4-FFF2-40B4-BE49-F238E27FC236}">
                <a16:creationId xmlns:a16="http://schemas.microsoft.com/office/drawing/2014/main" id="{0D3A8EEF-47C1-438F-A06E-D514E010486D}"/>
              </a:ext>
            </a:extLst>
          </p:cNvPr>
          <p:cNvPicPr>
            <a:picLocks noChangeAspect="1"/>
          </p:cNvPicPr>
          <p:nvPr/>
        </p:nvPicPr>
        <p:blipFill rotWithShape="1">
          <a:blip r:embed="rId3">
            <a:extLst>
              <a:ext uri="{28A0092B-C50C-407E-A947-70E740481C1C}">
                <a14:useLocalDpi xmlns:a14="http://schemas.microsoft.com/office/drawing/2010/main" val="0"/>
              </a:ext>
            </a:extLst>
          </a:blip>
          <a:srcRect b="22832"/>
          <a:stretch/>
        </p:blipFill>
        <p:spPr>
          <a:xfrm>
            <a:off x="436276" y="2464764"/>
            <a:ext cx="5963781" cy="2943260"/>
          </a:xfrm>
          <a:prstGeom prst="rect">
            <a:avLst/>
          </a:prstGeom>
        </p:spPr>
      </p:pic>
      <p:sp>
        <p:nvSpPr>
          <p:cNvPr id="4" name="Title 1">
            <a:extLst>
              <a:ext uri="{FF2B5EF4-FFF2-40B4-BE49-F238E27FC236}">
                <a16:creationId xmlns:a16="http://schemas.microsoft.com/office/drawing/2014/main" id="{33F0C436-E746-988B-0FBE-1420317FCB47}"/>
              </a:ext>
            </a:extLst>
          </p:cNvPr>
          <p:cNvSpPr txBox="1">
            <a:spLocks/>
          </p:cNvSpPr>
          <p:nvPr/>
        </p:nvSpPr>
        <p:spPr>
          <a:xfrm>
            <a:off x="389934" y="351553"/>
            <a:ext cx="11018520" cy="732508"/>
          </a:xfrm>
          <a:prstGeom prst="rect">
            <a:avLst/>
          </a:prstGeom>
        </p:spPr>
        <p:txBody>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gradFill>
                  <a:gsLst>
                    <a:gs pos="100000">
                      <a:srgbClr val="000000"/>
                    </a:gs>
                    <a:gs pos="83000">
                      <a:srgbClr val="000000"/>
                    </a:gs>
                  </a:gsLst>
                  <a:lin ang="5400000" scaled="1"/>
                </a:gradFill>
                <a:effectLst/>
                <a:uLnTx/>
                <a:uFillTx/>
                <a:latin typeface="Segoe Pro Display" panose="020B0502040504020203"/>
                <a:ea typeface="+mn-ea"/>
                <a:cs typeface="Segoe UI" pitchFamily="34" charset="0"/>
              </a:rPr>
              <a:t>Microsoft Purview Data Estate Insights</a:t>
            </a:r>
            <a:br>
              <a:rPr kumimoji="0" lang="en-US" sz="2990" b="0" i="0" u="none" strike="noStrike" kern="1200" cap="none" spc="-50" normalizeH="0" baseline="0" noProof="0">
                <a:ln w="3175">
                  <a:noFill/>
                </a:ln>
                <a:gradFill>
                  <a:gsLst>
                    <a:gs pos="100000">
                      <a:srgbClr val="000000"/>
                    </a:gs>
                    <a:gs pos="83000">
                      <a:srgbClr val="000000"/>
                    </a:gs>
                  </a:gsLst>
                  <a:lin ang="5400000" scaled="1"/>
                </a:gradFill>
                <a:effectLst/>
                <a:uLnTx/>
                <a:uFillTx/>
                <a:latin typeface="Segoe UI Semibold"/>
                <a:ea typeface="+mn-ea"/>
                <a:cs typeface="Segoe UI" pitchFamily="34" charset="0"/>
              </a:rPr>
            </a:br>
            <a:r>
              <a:rPr kumimoji="0" lang="en-US" sz="1960" b="0" i="0" u="none" strike="noStrike" kern="1200" cap="none" spc="-50" normalizeH="0" baseline="0" noProof="0">
                <a:ln w="3175">
                  <a:noFill/>
                </a:ln>
                <a:solidFill>
                  <a:srgbClr val="2296EB"/>
                </a:solidFill>
                <a:effectLst/>
                <a:uLnTx/>
                <a:uFillTx/>
                <a:latin typeface="Segoe UI Semibold"/>
                <a:ea typeface="+mn-ea"/>
                <a:cs typeface="Segoe UI" pitchFamily="34" charset="0"/>
              </a:rPr>
              <a:t>Gain a bird’s-eye view of your data landscape</a:t>
            </a:r>
          </a:p>
        </p:txBody>
      </p:sp>
      <p:sp>
        <p:nvSpPr>
          <p:cNvPr id="6" name="Rectangle 5">
            <a:extLst>
              <a:ext uri="{FF2B5EF4-FFF2-40B4-BE49-F238E27FC236}">
                <a16:creationId xmlns:a16="http://schemas.microsoft.com/office/drawing/2014/main" id="{49A32DA2-EDDB-7A7A-D49B-16CC9C4A914B}"/>
              </a:ext>
            </a:extLst>
          </p:cNvPr>
          <p:cNvSpPr/>
          <p:nvPr/>
        </p:nvSpPr>
        <p:spPr>
          <a:xfrm>
            <a:off x="7516223" y="2784965"/>
            <a:ext cx="6052672" cy="1497076"/>
          </a:xfrm>
          <a:prstGeom prst="rect">
            <a:avLst/>
          </a:prstGeom>
        </p:spPr>
        <p:txBody>
          <a:bodyPr wrap="square" lIns="0">
            <a:spAutoFit/>
          </a:bodyPr>
          <a:lstStyle/>
          <a:p>
            <a:pPr marL="396838" marR="0" lvl="0" indent="-396838" algn="l" defTabSz="913874" rtl="0" eaLnBrk="1" fontAlgn="auto" latinLnBrk="0" hangingPunct="1">
              <a:lnSpc>
                <a:spcPct val="100000"/>
              </a:lnSpc>
              <a:spcBef>
                <a:spcPts val="0"/>
              </a:spcBef>
              <a:spcAft>
                <a:spcPts val="2341"/>
              </a:spcAft>
              <a:buClrTx/>
              <a:buSzPct val="120000"/>
              <a:buFontTx/>
              <a:buBlip>
                <a:blip r:embed="rId4"/>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Data asset distribution</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4"/>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Data scanning coverage</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4"/>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Business glossary utilization</a:t>
            </a:r>
          </a:p>
        </p:txBody>
      </p:sp>
    </p:spTree>
    <p:extLst>
      <p:ext uri="{BB962C8B-B14F-4D97-AF65-F5344CB8AC3E}">
        <p14:creationId xmlns:p14="http://schemas.microsoft.com/office/powerpoint/2010/main" val="208780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35247-EB2B-2446-A47F-B9C8A249E96D}"/>
              </a:ext>
            </a:extLst>
          </p:cNvPr>
          <p:cNvSpPr>
            <a:spLocks noGrp="1"/>
          </p:cNvSpPr>
          <p:nvPr>
            <p:ph type="title"/>
          </p:nvPr>
        </p:nvSpPr>
        <p:spPr>
          <a:xfrm>
            <a:off x="585217" y="1830863"/>
            <a:ext cx="3948684" cy="1703543"/>
          </a:xfrm>
        </p:spPr>
        <p:txBody>
          <a:bodyPr/>
          <a:lstStyle/>
          <a:p>
            <a:r>
              <a:rPr lang="en-US" b="1">
                <a:gradFill>
                  <a:gsLst>
                    <a:gs pos="0">
                      <a:schemeClr val="tx1"/>
                    </a:gs>
                    <a:gs pos="100000">
                      <a:schemeClr val="tx1"/>
                    </a:gs>
                  </a:gsLst>
                  <a:lin ang="5400000" scaled="1"/>
                </a:gradFill>
                <a:latin typeface="Segoe Pro Display" panose="020B0502040504020203"/>
              </a:rPr>
              <a:t>Safeguard data, wherever it lives</a:t>
            </a:r>
            <a:br>
              <a:rPr lang="en-US">
                <a:gradFill>
                  <a:gsLst>
                    <a:gs pos="0">
                      <a:schemeClr val="tx1"/>
                    </a:gs>
                    <a:gs pos="100000">
                      <a:schemeClr val="tx1"/>
                    </a:gs>
                  </a:gsLst>
                  <a:lin ang="5400000" scaled="1"/>
                </a:gradFill>
              </a:rPr>
            </a:br>
            <a:br>
              <a:rPr lang="en-US" sz="1100">
                <a:gradFill>
                  <a:gsLst>
                    <a:gs pos="0">
                      <a:schemeClr val="tx1"/>
                    </a:gs>
                    <a:gs pos="100000">
                      <a:schemeClr val="tx1"/>
                    </a:gs>
                  </a:gsLst>
                  <a:lin ang="5400000" scaled="1"/>
                </a:gradFill>
              </a:rPr>
            </a:br>
            <a:r>
              <a:rPr lang="en-US" sz="2000">
                <a:gradFill>
                  <a:gsLst>
                    <a:gs pos="0">
                      <a:schemeClr val="tx1"/>
                    </a:gs>
                    <a:gs pos="100000">
                      <a:schemeClr val="tx1"/>
                    </a:gs>
                  </a:gsLst>
                  <a:lin ang="5400000" scaled="1"/>
                </a:gradFill>
                <a:latin typeface="+mn-lt"/>
              </a:rPr>
              <a:t>Protect sensitive data across clouds, apps, and devices</a:t>
            </a:r>
            <a:endParaRPr lang="en-US">
              <a:gradFill>
                <a:gsLst>
                  <a:gs pos="0">
                    <a:schemeClr val="tx1"/>
                  </a:gs>
                  <a:gs pos="100000">
                    <a:schemeClr val="tx1"/>
                  </a:gs>
                </a:gsLst>
                <a:lin ang="5400000" scaled="1"/>
              </a:gradFill>
              <a:latin typeface="+mn-lt"/>
            </a:endParaRPr>
          </a:p>
        </p:txBody>
      </p:sp>
    </p:spTree>
    <p:extLst>
      <p:ext uri="{BB962C8B-B14F-4D97-AF65-F5344CB8AC3E}">
        <p14:creationId xmlns:p14="http://schemas.microsoft.com/office/powerpoint/2010/main" val="310143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Single Corner Rounded 6">
            <a:extLst>
              <a:ext uri="{FF2B5EF4-FFF2-40B4-BE49-F238E27FC236}">
                <a16:creationId xmlns:a16="http://schemas.microsoft.com/office/drawing/2014/main" id="{BE622F0A-4383-8F04-EFDD-510DC4C61403}"/>
              </a:ext>
              <a:ext uri="{C183D7F6-B498-43B3-948B-1728B52AA6E4}">
                <adec:decorative xmlns:adec="http://schemas.microsoft.com/office/drawing/2017/decorative" val="1"/>
              </a:ext>
            </a:extLst>
          </p:cNvPr>
          <p:cNvSpPr/>
          <p:nvPr/>
        </p:nvSpPr>
        <p:spPr bwMode="auto">
          <a:xfrm>
            <a:off x="4221026" y="1436688"/>
            <a:ext cx="7388362" cy="1371600"/>
          </a:xfrm>
          <a:prstGeom prst="round1Rect">
            <a:avLst>
              <a:gd name="adj" fmla="val 35976"/>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ectangle: Single Corner Rounded 24">
            <a:extLst>
              <a:ext uri="{FF2B5EF4-FFF2-40B4-BE49-F238E27FC236}">
                <a16:creationId xmlns:a16="http://schemas.microsoft.com/office/drawing/2014/main" id="{18166ABE-5542-1A1A-85E9-D9275B3A684D}"/>
              </a:ext>
              <a:ext uri="{C183D7F6-B498-43B3-948B-1728B52AA6E4}">
                <adec:decorative xmlns:adec="http://schemas.microsoft.com/office/drawing/2017/decorative" val="1"/>
              </a:ext>
            </a:extLst>
          </p:cNvPr>
          <p:cNvSpPr/>
          <p:nvPr/>
        </p:nvSpPr>
        <p:spPr bwMode="auto">
          <a:xfrm flipV="1">
            <a:off x="4221026" y="2962138"/>
            <a:ext cx="7388362" cy="1371600"/>
          </a:xfrm>
          <a:prstGeom prst="round1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Single Corner Rounded 33">
            <a:extLst>
              <a:ext uri="{FF2B5EF4-FFF2-40B4-BE49-F238E27FC236}">
                <a16:creationId xmlns:a16="http://schemas.microsoft.com/office/drawing/2014/main" id="{89B8827B-D6BD-6500-5AB5-E91B3F059506}"/>
              </a:ext>
              <a:ext uri="{C183D7F6-B498-43B3-948B-1728B52AA6E4}">
                <adec:decorative xmlns:adec="http://schemas.microsoft.com/office/drawing/2017/decorative" val="1"/>
              </a:ext>
            </a:extLst>
          </p:cNvPr>
          <p:cNvSpPr/>
          <p:nvPr/>
        </p:nvSpPr>
        <p:spPr bwMode="auto">
          <a:xfrm flipV="1">
            <a:off x="4221026" y="4487587"/>
            <a:ext cx="7385757" cy="1371598"/>
          </a:xfrm>
          <a:prstGeom prst="round1Rect">
            <a:avLst>
              <a:gd name="adj" fmla="val 3597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6DFB4A6-84F3-6348-A1E3-3FA99BC112D9}"/>
              </a:ext>
            </a:extLst>
          </p:cNvPr>
          <p:cNvSpPr>
            <a:spLocks noGrp="1"/>
          </p:cNvSpPr>
          <p:nvPr>
            <p:ph type="title"/>
          </p:nvPr>
        </p:nvSpPr>
        <p:spPr>
          <a:xfrm>
            <a:off x="588263" y="457200"/>
            <a:ext cx="11018520" cy="553998"/>
          </a:xfrm>
        </p:spPr>
        <p:txBody>
          <a:bodyPr/>
          <a:lstStyle/>
          <a:p>
            <a:r>
              <a:rPr lang="en-US"/>
              <a:t>Top data security concerns</a:t>
            </a:r>
          </a:p>
        </p:txBody>
      </p:sp>
      <p:sp>
        <p:nvSpPr>
          <p:cNvPr id="4" name="Rectangle 3" descr="Two people in an office setting looking at a computer screen together">
            <a:extLst>
              <a:ext uri="{FF2B5EF4-FFF2-40B4-BE49-F238E27FC236}">
                <a16:creationId xmlns:a16="http://schemas.microsoft.com/office/drawing/2014/main" id="{30EA4A13-0B29-31D8-B665-619BF1507CD4}"/>
              </a:ext>
            </a:extLst>
          </p:cNvPr>
          <p:cNvSpPr/>
          <p:nvPr/>
        </p:nvSpPr>
        <p:spPr bwMode="auto">
          <a:xfrm>
            <a:off x="588263" y="1144049"/>
            <a:ext cx="203200" cy="2047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Content Placeholder 2">
            <a:extLst>
              <a:ext uri="{FF2B5EF4-FFF2-40B4-BE49-F238E27FC236}">
                <a16:creationId xmlns:a16="http://schemas.microsoft.com/office/drawing/2014/main" id="{5B47D141-2773-38C8-66AB-AD2E7593F127}"/>
              </a:ext>
            </a:extLst>
          </p:cNvPr>
          <p:cNvSpPr txBox="1">
            <a:spLocks/>
          </p:cNvSpPr>
          <p:nvPr/>
        </p:nvSpPr>
        <p:spPr>
          <a:xfrm>
            <a:off x="4221026" y="1436688"/>
            <a:ext cx="2574121" cy="1371600"/>
          </a:xfrm>
          <a:prstGeom prst="rect">
            <a:avLst/>
          </a:prstGeom>
          <a:solidFill>
            <a:schemeClr val="accent2"/>
          </a:solidFill>
        </p:spPr>
        <p:txBody>
          <a:bodyPr vert="horz" wrap="square" lIns="137160" tIns="45720" rIns="91440" bIns="4572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defRPr/>
            </a:pPr>
            <a:r>
              <a:rPr lang="en-US" sz="1600">
                <a:latin typeface="+mj-lt"/>
                <a:cs typeface="Segoe UI"/>
              </a:rPr>
              <a:t>Data security incidents are widespread</a:t>
            </a:r>
            <a:endParaRPr lang="en-US" sz="1600" b="0" u="none" strike="noStrike" kern="1200" cap="none" normalizeH="0" baseline="0" noProof="0">
              <a:ln>
                <a:noFill/>
              </a:ln>
              <a:effectLst/>
              <a:uLnTx/>
              <a:uFillTx/>
              <a:latin typeface="+mj-lt"/>
              <a:cs typeface="Segoe UI"/>
            </a:endParaRPr>
          </a:p>
        </p:txBody>
      </p:sp>
      <p:sp>
        <p:nvSpPr>
          <p:cNvPr id="14" name="Content Placeholder 2">
            <a:extLst>
              <a:ext uri="{FF2B5EF4-FFF2-40B4-BE49-F238E27FC236}">
                <a16:creationId xmlns:a16="http://schemas.microsoft.com/office/drawing/2014/main" id="{67D76920-EC1C-A4F0-ED19-306FE97C8A1C}"/>
              </a:ext>
            </a:extLst>
          </p:cNvPr>
          <p:cNvSpPr txBox="1">
            <a:spLocks/>
          </p:cNvSpPr>
          <p:nvPr/>
        </p:nvSpPr>
        <p:spPr>
          <a:xfrm>
            <a:off x="7044815" y="1783934"/>
            <a:ext cx="1099660" cy="677108"/>
          </a:xfrm>
          <a:prstGeom prst="rect">
            <a:avLst/>
          </a:prstGeom>
        </p:spPr>
        <p:txBody>
          <a:bodyPr vert="horz" wrap="non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spcBef>
                <a:spcPts val="0"/>
              </a:spcBef>
              <a:spcAft>
                <a:spcPts val="600"/>
              </a:spcAft>
              <a:buClrTx/>
              <a:buSzPct val="90000"/>
              <a:buFont typeface="Wingdings" panose="05000000000000000000" pitchFamily="2" charset="2"/>
              <a:buNone/>
              <a:tabLst/>
              <a:defRPr/>
            </a:pPr>
            <a:r>
              <a:rPr lang="en-US" sz="4400">
                <a:latin typeface="+mj-lt"/>
                <a:cs typeface="Segoe UI"/>
              </a:rPr>
              <a:t>83</a:t>
            </a:r>
            <a:r>
              <a:rPr kumimoji="0" lang="en-US" sz="4400" i="0" u="none" strike="noStrike" kern="1200" cap="none" normalizeH="0" baseline="0" noProof="0">
                <a:ln>
                  <a:noFill/>
                </a:ln>
                <a:effectLst/>
                <a:uLnTx/>
                <a:uFillTx/>
                <a:latin typeface="+mj-lt"/>
                <a:ea typeface="+mn-ea"/>
                <a:cs typeface="Segoe UI"/>
              </a:rPr>
              <a:t>%</a:t>
            </a:r>
            <a:endParaRPr kumimoji="0" lang="en-US" sz="1600" i="0" u="none" strike="noStrike" kern="1200" cap="none" normalizeH="0" baseline="30000" noProof="0">
              <a:ln>
                <a:noFill/>
              </a:ln>
              <a:effectLst/>
              <a:uLnTx/>
              <a:uFillTx/>
              <a:latin typeface="+mj-lt"/>
              <a:ea typeface="+mn-ea"/>
              <a:cs typeface="Segoe UI"/>
            </a:endParaRPr>
          </a:p>
        </p:txBody>
      </p:sp>
      <p:sp>
        <p:nvSpPr>
          <p:cNvPr id="12" name="Content Placeholder 2">
            <a:extLst>
              <a:ext uri="{FF2B5EF4-FFF2-40B4-BE49-F238E27FC236}">
                <a16:creationId xmlns:a16="http://schemas.microsoft.com/office/drawing/2014/main" id="{A3839C22-B300-DA6F-72F4-FCA3D2F10E31}"/>
              </a:ext>
            </a:extLst>
          </p:cNvPr>
          <p:cNvSpPr txBox="1">
            <a:spLocks/>
          </p:cNvSpPr>
          <p:nvPr/>
        </p:nvSpPr>
        <p:spPr>
          <a:xfrm>
            <a:off x="8402795" y="1824521"/>
            <a:ext cx="2481800" cy="646331"/>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300"/>
              </a:spcAft>
              <a:buNone/>
              <a:defRPr/>
            </a:pPr>
            <a:r>
              <a:rPr kumimoji="0" lang="en-US" sz="1400" b="0" i="0" u="none" strike="noStrike" kern="1200" cap="none" normalizeH="0" baseline="0" noProof="0">
                <a:ln>
                  <a:noFill/>
                </a:ln>
                <a:effectLst/>
                <a:uLnTx/>
                <a:uFillTx/>
                <a:ea typeface="+mn-ea"/>
                <a:cs typeface="Segoe UI"/>
              </a:rPr>
              <a:t>of </a:t>
            </a:r>
            <a:r>
              <a:rPr lang="en-US" sz="1400">
                <a:cs typeface="Segoe UI"/>
              </a:rPr>
              <a:t>organizations experience more than one data breach in their lifetime</a:t>
            </a:r>
            <a:r>
              <a:rPr lang="en-US" sz="1400" baseline="30000">
                <a:cs typeface="Segoe UI"/>
              </a:rPr>
              <a:t>1</a:t>
            </a:r>
            <a:endParaRPr lang="en-US">
              <a:ea typeface="+mn-ea"/>
              <a:cs typeface="Segoe UI"/>
            </a:endParaRPr>
          </a:p>
        </p:txBody>
      </p:sp>
      <p:sp>
        <p:nvSpPr>
          <p:cNvPr id="27" name="Content Placeholder 2">
            <a:extLst>
              <a:ext uri="{FF2B5EF4-FFF2-40B4-BE49-F238E27FC236}">
                <a16:creationId xmlns:a16="http://schemas.microsoft.com/office/drawing/2014/main" id="{74435A16-0483-42C7-E0DD-23CBB83CB086}"/>
              </a:ext>
            </a:extLst>
          </p:cNvPr>
          <p:cNvSpPr txBox="1">
            <a:spLocks/>
          </p:cNvSpPr>
          <p:nvPr/>
        </p:nvSpPr>
        <p:spPr>
          <a:xfrm>
            <a:off x="4221026" y="2962138"/>
            <a:ext cx="2574120" cy="1371600"/>
          </a:xfrm>
          <a:prstGeom prst="rect">
            <a:avLst/>
          </a:prstGeom>
          <a:solidFill>
            <a:schemeClr val="accent3">
              <a:lumMod val="75000"/>
            </a:schemeClr>
          </a:solidFill>
        </p:spPr>
        <p:txBody>
          <a:bodyPr vert="horz" wrap="square" lIns="137160" tIns="45720" rIns="91440" bIns="4572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defRPr/>
            </a:pPr>
            <a:r>
              <a:rPr lang="en-US" sz="1600">
                <a:solidFill>
                  <a:schemeClr val="bg1"/>
                </a:solidFill>
                <a:latin typeface="+mj-lt"/>
                <a:cs typeface="Segoe UI"/>
              </a:rPr>
              <a:t>Malicious insiders account for 20% of data breaches, adding to costs</a:t>
            </a:r>
          </a:p>
        </p:txBody>
      </p:sp>
      <p:sp>
        <p:nvSpPr>
          <p:cNvPr id="28" name="Content Placeholder 2">
            <a:extLst>
              <a:ext uri="{FF2B5EF4-FFF2-40B4-BE49-F238E27FC236}">
                <a16:creationId xmlns:a16="http://schemas.microsoft.com/office/drawing/2014/main" id="{77BC2CC2-E23E-A67E-DAC5-EEAF6C5CA780}"/>
              </a:ext>
            </a:extLst>
          </p:cNvPr>
          <p:cNvSpPr txBox="1">
            <a:spLocks/>
          </p:cNvSpPr>
          <p:nvPr/>
        </p:nvSpPr>
        <p:spPr>
          <a:xfrm>
            <a:off x="7004926" y="3309384"/>
            <a:ext cx="2085403" cy="677108"/>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defRPr/>
            </a:pPr>
            <a:r>
              <a:rPr kumimoji="0" lang="en-US" sz="4400" i="0" u="none" strike="noStrike" kern="1200" cap="none" normalizeH="0" baseline="0" noProof="0">
                <a:ln>
                  <a:noFill/>
                </a:ln>
                <a:solidFill>
                  <a:schemeClr val="bg1"/>
                </a:solidFill>
                <a:effectLst/>
                <a:uLnTx/>
                <a:uFillTx/>
                <a:latin typeface="+mj-lt"/>
                <a:ea typeface="+mn-ea"/>
                <a:cs typeface="Segoe UI"/>
              </a:rPr>
              <a:t>$4.18M</a:t>
            </a:r>
            <a:endParaRPr kumimoji="0" lang="en-US" sz="1600" i="0" u="none" strike="noStrike" kern="1200" cap="none" normalizeH="0" baseline="90000" noProof="0">
              <a:ln>
                <a:noFill/>
              </a:ln>
              <a:solidFill>
                <a:schemeClr val="bg1"/>
              </a:solidFill>
              <a:effectLst/>
              <a:uLnTx/>
              <a:uFillTx/>
              <a:ea typeface="+mn-ea"/>
              <a:cs typeface="Segoe UI"/>
            </a:endParaRPr>
          </a:p>
        </p:txBody>
      </p:sp>
      <p:sp>
        <p:nvSpPr>
          <p:cNvPr id="31" name="Content Placeholder 2">
            <a:extLst>
              <a:ext uri="{FF2B5EF4-FFF2-40B4-BE49-F238E27FC236}">
                <a16:creationId xmlns:a16="http://schemas.microsoft.com/office/drawing/2014/main" id="{7046B512-59B2-9EFD-84AD-AA752728E79D}"/>
              </a:ext>
            </a:extLst>
          </p:cNvPr>
          <p:cNvSpPr txBox="1">
            <a:spLocks/>
          </p:cNvSpPr>
          <p:nvPr/>
        </p:nvSpPr>
        <p:spPr>
          <a:xfrm>
            <a:off x="9132750" y="3324772"/>
            <a:ext cx="1806061" cy="646331"/>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defRPr/>
            </a:pPr>
            <a:r>
              <a:rPr lang="en-US" sz="1400">
                <a:solidFill>
                  <a:schemeClr val="bg1"/>
                </a:solidFill>
                <a:cs typeface="Segoe UI"/>
              </a:rPr>
              <a:t>Average cost of data breach with a malicious insider</a:t>
            </a:r>
            <a:r>
              <a:rPr lang="en-US" sz="1400" baseline="30000">
                <a:solidFill>
                  <a:schemeClr val="bg1"/>
                </a:solidFill>
                <a:cs typeface="Segoe UI"/>
              </a:rPr>
              <a:t>2</a:t>
            </a:r>
            <a:endParaRPr lang="en-US" sz="1400" baseline="30000">
              <a:solidFill>
                <a:schemeClr val="bg1"/>
              </a:solidFill>
              <a:latin typeface="+mj-lt"/>
              <a:cs typeface="Segoe UI"/>
            </a:endParaRPr>
          </a:p>
        </p:txBody>
      </p:sp>
      <p:sp>
        <p:nvSpPr>
          <p:cNvPr id="35" name="Content Placeholder 2">
            <a:extLst>
              <a:ext uri="{FF2B5EF4-FFF2-40B4-BE49-F238E27FC236}">
                <a16:creationId xmlns:a16="http://schemas.microsoft.com/office/drawing/2014/main" id="{4C1EA2E3-740D-1878-4FB3-6D0F2A32D935}"/>
              </a:ext>
            </a:extLst>
          </p:cNvPr>
          <p:cNvSpPr txBox="1">
            <a:spLocks/>
          </p:cNvSpPr>
          <p:nvPr/>
        </p:nvSpPr>
        <p:spPr>
          <a:xfrm>
            <a:off x="4221026" y="4487588"/>
            <a:ext cx="2578608" cy="1371597"/>
          </a:xfrm>
          <a:prstGeom prst="rect">
            <a:avLst/>
          </a:prstGeom>
          <a:solidFill>
            <a:schemeClr val="accent1">
              <a:lumMod val="75000"/>
            </a:schemeClr>
          </a:solidFill>
        </p:spPr>
        <p:txBody>
          <a:bodyPr vert="horz" wrap="square" lIns="137160" tIns="45720" rIns="91440" bIns="4572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defRPr/>
            </a:pPr>
            <a:r>
              <a:rPr lang="en-US" sz="1600">
                <a:solidFill>
                  <a:schemeClr val="bg1"/>
                </a:solidFill>
                <a:latin typeface="+mj-lt"/>
                <a:cs typeface="Segoe UI"/>
              </a:rPr>
              <a:t>Organizations </a:t>
            </a:r>
            <a:br>
              <a:rPr lang="en-US" sz="1600">
                <a:solidFill>
                  <a:schemeClr val="bg1"/>
                </a:solidFill>
                <a:latin typeface="+mj-lt"/>
                <a:cs typeface="Segoe UI"/>
              </a:rPr>
            </a:br>
            <a:r>
              <a:rPr lang="en-US" sz="1600">
                <a:solidFill>
                  <a:schemeClr val="bg1"/>
                </a:solidFill>
                <a:latin typeface="+mj-lt"/>
                <a:cs typeface="Segoe UI"/>
              </a:rPr>
              <a:t>are struggling with </a:t>
            </a:r>
            <a:br>
              <a:rPr lang="en-US" sz="1600">
                <a:solidFill>
                  <a:schemeClr val="bg1"/>
                </a:solidFill>
                <a:latin typeface="+mj-lt"/>
                <a:cs typeface="Segoe UI"/>
              </a:rPr>
            </a:br>
            <a:r>
              <a:rPr lang="en-US" sz="1600">
                <a:solidFill>
                  <a:schemeClr val="bg1"/>
                </a:solidFill>
                <a:latin typeface="+mj-lt"/>
                <a:cs typeface="Segoe UI"/>
              </a:rPr>
              <a:t>a fragmented </a:t>
            </a:r>
            <a:br>
              <a:rPr lang="en-US" sz="1600">
                <a:solidFill>
                  <a:schemeClr val="bg1"/>
                </a:solidFill>
                <a:latin typeface="+mj-lt"/>
                <a:cs typeface="Segoe UI"/>
              </a:rPr>
            </a:br>
            <a:r>
              <a:rPr lang="en-US" sz="1600">
                <a:solidFill>
                  <a:schemeClr val="bg1"/>
                </a:solidFill>
                <a:latin typeface="+mj-lt"/>
                <a:cs typeface="Segoe UI"/>
              </a:rPr>
              <a:t>solution landscape</a:t>
            </a:r>
          </a:p>
        </p:txBody>
      </p:sp>
      <p:sp>
        <p:nvSpPr>
          <p:cNvPr id="39" name="TextBox 38">
            <a:extLst>
              <a:ext uri="{FF2B5EF4-FFF2-40B4-BE49-F238E27FC236}">
                <a16:creationId xmlns:a16="http://schemas.microsoft.com/office/drawing/2014/main" id="{F8877D74-293E-12FC-225D-E3D0DA46828A}"/>
              </a:ext>
              <a:ext uri="{C183D7F6-B498-43B3-948B-1728B52AA6E4}">
                <adec:decorative xmlns:adec="http://schemas.microsoft.com/office/drawing/2017/decorative" val="1"/>
              </a:ext>
            </a:extLst>
          </p:cNvPr>
          <p:cNvSpPr txBox="1"/>
          <p:nvPr/>
        </p:nvSpPr>
        <p:spPr>
          <a:xfrm>
            <a:off x="7024078" y="4820404"/>
            <a:ext cx="1508791" cy="677108"/>
          </a:xfrm>
          <a:prstGeom prst="rect">
            <a:avLst/>
          </a:prstGeom>
          <a:noFill/>
        </p:spPr>
        <p:txBody>
          <a:bodyPr wrap="square" lIns="0" tIns="0" rIns="0" bIns="0" rtlCol="0" anchor="ctr">
            <a:spAutoFit/>
          </a:bodyPr>
          <a:lstStyle/>
          <a:p>
            <a:pPr algn="l"/>
            <a:r>
              <a:rPr lang="en-US" sz="4400">
                <a:solidFill>
                  <a:schemeClr val="bg1"/>
                </a:solidFill>
                <a:latin typeface="+mj-lt"/>
              </a:rPr>
              <a:t>80%</a:t>
            </a:r>
          </a:p>
        </p:txBody>
      </p:sp>
      <p:sp>
        <p:nvSpPr>
          <p:cNvPr id="36" name="Content Placeholder 2">
            <a:extLst>
              <a:ext uri="{FF2B5EF4-FFF2-40B4-BE49-F238E27FC236}">
                <a16:creationId xmlns:a16="http://schemas.microsoft.com/office/drawing/2014/main" id="{BBA14302-C96E-163E-EFA1-1C88F84C62C0}"/>
              </a:ext>
            </a:extLst>
          </p:cNvPr>
          <p:cNvSpPr txBox="1">
            <a:spLocks/>
          </p:cNvSpPr>
          <p:nvPr/>
        </p:nvSpPr>
        <p:spPr>
          <a:xfrm>
            <a:off x="8402796" y="4662325"/>
            <a:ext cx="3020849" cy="103105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defRPr/>
            </a:pPr>
            <a:r>
              <a:rPr lang="en-US" sz="1400">
                <a:solidFill>
                  <a:schemeClr val="bg1"/>
                </a:solidFill>
                <a:cs typeface="Segoe UI"/>
              </a:rPr>
              <a:t>of decision makers purchased multiple products to meet compliance and data protection needs</a:t>
            </a:r>
            <a:r>
              <a:rPr lang="en-US" sz="1400" baseline="30000">
                <a:solidFill>
                  <a:schemeClr val="bg1"/>
                </a:solidFill>
                <a:cs typeface="Segoe UI"/>
              </a:rPr>
              <a:t>3</a:t>
            </a:r>
          </a:p>
        </p:txBody>
      </p:sp>
      <p:sp>
        <p:nvSpPr>
          <p:cNvPr id="37" name="TextBox 36">
            <a:extLst>
              <a:ext uri="{FF2B5EF4-FFF2-40B4-BE49-F238E27FC236}">
                <a16:creationId xmlns:a16="http://schemas.microsoft.com/office/drawing/2014/main" id="{AF242B8A-6FD7-85EE-D168-0F4F22548AFE}"/>
              </a:ext>
            </a:extLst>
          </p:cNvPr>
          <p:cNvSpPr txBox="1"/>
          <p:nvPr/>
        </p:nvSpPr>
        <p:spPr>
          <a:xfrm>
            <a:off x="4218421" y="6089710"/>
            <a:ext cx="7388362" cy="565090"/>
          </a:xfrm>
          <a:prstGeom prst="rect">
            <a:avLst/>
          </a:prstGeom>
          <a:noFill/>
        </p:spPr>
        <p:txBody>
          <a:bodyPr vert="horz" wrap="square" lIns="0" tIns="0" rIns="0" bIns="0" rtlCol="0" anchor="t" anchorCtr="0">
            <a:noAutofit/>
          </a:bodyPr>
          <a:lstStyle/>
          <a:p>
            <a:pPr marL="114300" indent="-114300" defTabSz="932742">
              <a:spcBef>
                <a:spcPts val="200"/>
              </a:spcBef>
              <a:buSzPct val="90000"/>
              <a:buFontTx/>
              <a:buAutoNum type="arabicPeriod"/>
              <a:defRPr/>
            </a:pPr>
            <a:r>
              <a:rPr lang="en-US" sz="800">
                <a:ea typeface="+mn-lt"/>
                <a:cs typeface="+mn-lt"/>
              </a:rPr>
              <a:t>Cost of a </a:t>
            </a:r>
            <a:r>
              <a:rPr kumimoji="0" lang="en-US" sz="800" b="0" i="0" u="none" strike="noStrike" kern="1200" cap="none" normalizeH="0" baseline="0" noProof="0">
                <a:ln>
                  <a:noFill/>
                </a:ln>
                <a:effectLst/>
                <a:uLnTx/>
                <a:uFillTx/>
                <a:ea typeface="+mn-lt"/>
                <a:cs typeface="+mn-lt"/>
              </a:rPr>
              <a:t>Data Breach Report 2022, </a:t>
            </a:r>
            <a:r>
              <a:rPr lang="en-US" sz="800">
                <a:ea typeface="+mn-lt"/>
                <a:cs typeface="+mn-lt"/>
              </a:rPr>
              <a:t>IBM </a:t>
            </a:r>
            <a:endParaRPr kumimoji="0" lang="en-US" sz="800" b="0" i="0" u="none" strike="noStrike" kern="1200" cap="none" normalizeH="0" baseline="0" noProof="0">
              <a:ln>
                <a:noFill/>
              </a:ln>
              <a:effectLst/>
              <a:uLnTx/>
              <a:uFillTx/>
            </a:endParaRPr>
          </a:p>
          <a:p>
            <a:pPr marL="114300" indent="-114300" defTabSz="932742">
              <a:spcBef>
                <a:spcPts val="200"/>
              </a:spcBef>
              <a:buSzPct val="90000"/>
              <a:buFontTx/>
              <a:buAutoNum type="arabicPeriod"/>
              <a:defRPr/>
            </a:pPr>
            <a:r>
              <a:rPr kumimoji="0" lang="en-US" sz="800" b="0" i="0" u="none" strike="noStrike" kern="1200" cap="none" normalizeH="0" baseline="0" noProof="0">
                <a:ln>
                  <a:noFill/>
                </a:ln>
                <a:effectLst/>
                <a:uLnTx/>
                <a:uFillTx/>
              </a:rPr>
              <a:t>Cost of a Data Breach Report 2022, IBM</a:t>
            </a:r>
            <a:r>
              <a:rPr lang="en-US" sz="800"/>
              <a:t> </a:t>
            </a:r>
            <a:endParaRPr lang="en-US" sz="800" b="0" i="0" u="none" strike="noStrike" kern="1200" cap="none" normalizeH="0" baseline="0" noProof="0">
              <a:ln>
                <a:noFill/>
              </a:ln>
              <a:effectLst/>
              <a:uLnTx/>
              <a:uFillTx/>
              <a:cs typeface="Segoe UI"/>
            </a:endParaRPr>
          </a:p>
          <a:p>
            <a:pPr marL="114300" lvl="0" indent="-114300" defTabSz="932742">
              <a:spcBef>
                <a:spcPts val="200"/>
              </a:spcBef>
              <a:buSzPct val="90000"/>
              <a:buFontTx/>
              <a:buAutoNum type="arabicPeriod"/>
              <a:defRPr/>
            </a:pPr>
            <a:r>
              <a:rPr lang="en-US" sz="800"/>
              <a:t>February 2022 survey of 200 US compliance decision-makers (n=100 599-999 employees, n=100 1000+ employees)</a:t>
            </a:r>
            <a:br>
              <a:rPr lang="en-US" sz="800"/>
            </a:br>
            <a:r>
              <a:rPr lang="en-US" sz="800"/>
              <a:t>commissioned by Microsoft with MDC Research</a:t>
            </a:r>
            <a:endParaRPr lang="en-US" sz="800" b="0" i="0" u="none" strike="noStrike" kern="1200" cap="none" normalizeH="0" baseline="0" noProof="0">
              <a:ln>
                <a:noFill/>
              </a:ln>
              <a:effectLst/>
              <a:uLnTx/>
              <a:uFillTx/>
              <a:cs typeface="Segoe UI"/>
            </a:endParaRPr>
          </a:p>
        </p:txBody>
      </p:sp>
      <p:pic>
        <p:nvPicPr>
          <p:cNvPr id="38" name="Picture 37">
            <a:extLst>
              <a:ext uri="{FF2B5EF4-FFF2-40B4-BE49-F238E27FC236}">
                <a16:creationId xmlns:a16="http://schemas.microsoft.com/office/drawing/2014/main" id="{6F290011-CC98-CA51-E6F5-F7311FE58D54}"/>
              </a:ext>
              <a:ext uri="{C183D7F6-B498-43B3-948B-1728B52AA6E4}">
                <adec:decorative xmlns:adec="http://schemas.microsoft.com/office/drawing/2017/decorative" val="1"/>
              </a:ext>
            </a:extLst>
          </p:cNvPr>
          <p:cNvPicPr>
            <a:picLocks noChangeAspect="1"/>
          </p:cNvPicPr>
          <p:nvPr/>
        </p:nvPicPr>
        <p:blipFill rotWithShape="1">
          <a:blip r:embed="rId4"/>
          <a:srcRect l="32801" t="2774" r="20059" b="2904"/>
          <a:stretch/>
        </p:blipFill>
        <p:spPr>
          <a:xfrm flipH="1">
            <a:off x="0" y="1436688"/>
            <a:ext cx="4065588" cy="5421312"/>
          </a:xfrm>
          <a:custGeom>
            <a:avLst/>
            <a:gdLst>
              <a:gd name="connsiteX0" fmla="*/ 4065588 w 4065588"/>
              <a:gd name="connsiteY0" fmla="*/ 0 h 5421312"/>
              <a:gd name="connsiteX1" fmla="*/ 0 w 4065588"/>
              <a:gd name="connsiteY1" fmla="*/ 0 h 5421312"/>
              <a:gd name="connsiteX2" fmla="*/ 0 w 4065588"/>
              <a:gd name="connsiteY2" fmla="*/ 3780766 h 5421312"/>
              <a:gd name="connsiteX3" fmla="*/ 1640546 w 4065588"/>
              <a:gd name="connsiteY3" fmla="*/ 5421312 h 5421312"/>
              <a:gd name="connsiteX4" fmla="*/ 4065588 w 4065588"/>
              <a:gd name="connsiteY4" fmla="*/ 5421312 h 5421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5588" h="5421312">
                <a:moveTo>
                  <a:pt x="4065588" y="0"/>
                </a:moveTo>
                <a:lnTo>
                  <a:pt x="0" y="0"/>
                </a:lnTo>
                <a:lnTo>
                  <a:pt x="0" y="3780766"/>
                </a:lnTo>
                <a:cubicBezTo>
                  <a:pt x="0" y="4686815"/>
                  <a:pt x="734497" y="5421312"/>
                  <a:pt x="1640546" y="5421312"/>
                </a:cubicBezTo>
                <a:lnTo>
                  <a:pt x="4065588" y="5421312"/>
                </a:lnTo>
                <a:close/>
              </a:path>
            </a:pathLst>
          </a:custGeom>
        </p:spPr>
      </p:pic>
      <p:sp>
        <p:nvSpPr>
          <p:cNvPr id="3" name="Slide Number Placeholder 2">
            <a:extLst>
              <a:ext uri="{FF2B5EF4-FFF2-40B4-BE49-F238E27FC236}">
                <a16:creationId xmlns:a16="http://schemas.microsoft.com/office/drawing/2014/main" id="{2460B49D-846B-0F7E-9F2A-4EDB5FC1972E}"/>
              </a:ext>
            </a:extLst>
          </p:cNvPr>
          <p:cNvSpPr>
            <a:spLocks noGrp="1"/>
          </p:cNvSpPr>
          <p:nvPr>
            <p:ph type="sldNum" sz="quarter" idx="4"/>
          </p:nvPr>
        </p:nvSpPr>
        <p:spPr/>
        <p:txBody>
          <a:bodyPr/>
          <a:lstStyle/>
          <a:p>
            <a:fld id="{CC0151E6-08A3-4246-B91A-F3551DAD1FF4}" type="slidenum">
              <a:rPr lang="en-IN" smtClean="0"/>
              <a:pPr/>
              <a:t>14</a:t>
            </a:fld>
            <a:endParaRPr lang="en-IN"/>
          </a:p>
        </p:txBody>
      </p:sp>
    </p:spTree>
    <p:extLst>
      <p:ext uri="{BB962C8B-B14F-4D97-AF65-F5344CB8AC3E}">
        <p14:creationId xmlns:p14="http://schemas.microsoft.com/office/powerpoint/2010/main" val="423816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par>
                                <p:cTn id="8" presetID="42" presetClass="path" presetSubtype="0" decel="100000" fill="hold" nodeType="withEffect">
                                  <p:stCondLst>
                                    <p:cond delay="0"/>
                                  </p:stCondLst>
                                  <p:childTnLst>
                                    <p:animMotion origin="layout" path="M -0.10118 3.7037E-7 L 3.33333E-6 3.7037E-7 " pathEditMode="relative" rAng="0" ptsTypes="AA">
                                      <p:cBhvr>
                                        <p:cTn id="9" dur="500" fill="hold"/>
                                        <p:tgtEl>
                                          <p:spTgt spid="38"/>
                                        </p:tgtEl>
                                        <p:attrNameLst>
                                          <p:attrName>ppt_x</p:attrName>
                                          <p:attrName>ppt_y</p:attrName>
                                        </p:attrNameLst>
                                      </p:cBhvr>
                                      <p:rCtr x="5052" y="0"/>
                                    </p:animMotion>
                                  </p:childTnLst>
                                </p:cTn>
                              </p:par>
                              <p:par>
                                <p:cTn id="10" presetID="10"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500"/>
                                  </p:stCondLst>
                                  <p:childTnLst>
                                    <p:animMotion origin="layout" path="M -0.16093 -7.40741E-7 L -4.79167E-6 -7.40741E-7 " pathEditMode="relative" rAng="0" ptsTypes="AA">
                                      <p:cBhvr>
                                        <p:cTn id="14" dur="500" fill="hold"/>
                                        <p:tgtEl>
                                          <p:spTgt spid="11"/>
                                        </p:tgtEl>
                                        <p:attrNameLst>
                                          <p:attrName>ppt_x</p:attrName>
                                          <p:attrName>ppt_y</p:attrName>
                                        </p:attrNameLst>
                                      </p:cBhvr>
                                      <p:rCtr x="8047" y="0"/>
                                    </p:animMotion>
                                  </p:childTnLst>
                                </p:cTn>
                              </p:par>
                              <p:par>
                                <p:cTn id="15" presetID="10"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50"/>
                                        <p:tgtEl>
                                          <p:spTgt spid="7"/>
                                        </p:tgtEl>
                                      </p:cBhvr>
                                    </p:animEffect>
                                  </p:childTnLst>
                                </p:cTn>
                              </p:par>
                              <p:par>
                                <p:cTn id="18" presetID="42" presetClass="path" presetSubtype="0" decel="100000" fill="hold" grpId="1" nodeType="withEffect">
                                  <p:stCondLst>
                                    <p:cond delay="500"/>
                                  </p:stCondLst>
                                  <p:childTnLst>
                                    <p:animMotion origin="layout" path="M -0.16093 -7.40741E-7 L -4.79167E-6 -7.40741E-7 " pathEditMode="relative" rAng="0" ptsTypes="AA">
                                      <p:cBhvr>
                                        <p:cTn id="19" dur="500" fill="hold"/>
                                        <p:tgtEl>
                                          <p:spTgt spid="7"/>
                                        </p:tgtEl>
                                        <p:attrNameLst>
                                          <p:attrName>ppt_x</p:attrName>
                                          <p:attrName>ppt_y</p:attrName>
                                        </p:attrNameLst>
                                      </p:cBhvr>
                                      <p:rCtr x="8047" y="0"/>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grpId="1" nodeType="withEffect">
                                  <p:stCondLst>
                                    <p:cond delay="500"/>
                                  </p:stCondLst>
                                  <p:childTnLst>
                                    <p:animMotion origin="layout" path="M -0.16093 -7.40741E-7 L -4.79167E-6 -7.40741E-7 " pathEditMode="relative" rAng="0" ptsTypes="AA">
                                      <p:cBhvr>
                                        <p:cTn id="24" dur="500" fill="hold"/>
                                        <p:tgtEl>
                                          <p:spTgt spid="14"/>
                                        </p:tgtEl>
                                        <p:attrNameLst>
                                          <p:attrName>ppt_x</p:attrName>
                                          <p:attrName>ppt_y</p:attrName>
                                        </p:attrNameLst>
                                      </p:cBhvr>
                                      <p:rCtr x="8047" y="0"/>
                                    </p:animMotion>
                                  </p:childTnLst>
                                </p:cTn>
                              </p:par>
                              <p:par>
                                <p:cTn id="25" presetID="10" presetClass="entr" presetSubtype="0" fill="hold" grpId="0" nodeType="with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par>
                                <p:cTn id="28" presetID="42" presetClass="path" presetSubtype="0" decel="100000" fill="hold" grpId="1" nodeType="withEffect">
                                  <p:stCondLst>
                                    <p:cond delay="500"/>
                                  </p:stCondLst>
                                  <p:childTnLst>
                                    <p:animMotion origin="layout" path="M -0.16093 -7.40741E-7 L -4.79167E-6 -7.40741E-7 " pathEditMode="relative" rAng="0" ptsTypes="AA">
                                      <p:cBhvr>
                                        <p:cTn id="29" dur="500" fill="hold"/>
                                        <p:tgtEl>
                                          <p:spTgt spid="12"/>
                                        </p:tgtEl>
                                        <p:attrNameLst>
                                          <p:attrName>ppt_x</p:attrName>
                                          <p:attrName>ppt_y</p:attrName>
                                        </p:attrNameLst>
                                      </p:cBhvr>
                                      <p:rCtr x="8047" y="0"/>
                                    </p:animMotion>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par>
                                <p:cTn id="34" presetID="42" presetClass="path" presetSubtype="0" decel="100000" fill="hold" grpId="1" nodeType="withEffect">
                                  <p:stCondLst>
                                    <p:cond delay="0"/>
                                  </p:stCondLst>
                                  <p:childTnLst>
                                    <p:animMotion origin="layout" path="M -0.16093 -7.40741E-7 L -4.79167E-6 -7.40741E-7 " pathEditMode="relative" rAng="0" ptsTypes="AA">
                                      <p:cBhvr>
                                        <p:cTn id="35" dur="500" fill="hold"/>
                                        <p:tgtEl>
                                          <p:spTgt spid="27"/>
                                        </p:tgtEl>
                                        <p:attrNameLst>
                                          <p:attrName>ppt_x</p:attrName>
                                          <p:attrName>ppt_y</p:attrName>
                                        </p:attrNameLst>
                                      </p:cBhvr>
                                      <p:rCtr x="8047" y="0"/>
                                    </p:animMotion>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250"/>
                                        <p:tgtEl>
                                          <p:spTgt spid="25"/>
                                        </p:tgtEl>
                                      </p:cBhvr>
                                    </p:animEffect>
                                  </p:childTnLst>
                                </p:cTn>
                              </p:par>
                              <p:par>
                                <p:cTn id="39" presetID="42" presetClass="path" presetSubtype="0" decel="100000" fill="hold" grpId="1" nodeType="withEffect">
                                  <p:stCondLst>
                                    <p:cond delay="0"/>
                                  </p:stCondLst>
                                  <p:childTnLst>
                                    <p:animMotion origin="layout" path="M -0.16093 -7.40741E-7 L -4.79167E-6 -7.40741E-7 " pathEditMode="relative" rAng="0" ptsTypes="AA">
                                      <p:cBhvr>
                                        <p:cTn id="40" dur="500" fill="hold"/>
                                        <p:tgtEl>
                                          <p:spTgt spid="25"/>
                                        </p:tgtEl>
                                        <p:attrNameLst>
                                          <p:attrName>ppt_x</p:attrName>
                                          <p:attrName>ppt_y</p:attrName>
                                        </p:attrNameLst>
                                      </p:cBhvr>
                                      <p:rCtr x="8047" y="0"/>
                                    </p:animMotion>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250"/>
                                        <p:tgtEl>
                                          <p:spTgt spid="28"/>
                                        </p:tgtEl>
                                      </p:cBhvr>
                                    </p:animEffect>
                                  </p:childTnLst>
                                </p:cTn>
                              </p:par>
                              <p:par>
                                <p:cTn id="44" presetID="42" presetClass="path" presetSubtype="0" decel="100000" fill="hold" grpId="1" nodeType="withEffect">
                                  <p:stCondLst>
                                    <p:cond delay="0"/>
                                  </p:stCondLst>
                                  <p:childTnLst>
                                    <p:animMotion origin="layout" path="M -0.16093 -7.40741E-7 L -4.79167E-6 -7.40741E-7 " pathEditMode="relative" rAng="0" ptsTypes="AA">
                                      <p:cBhvr>
                                        <p:cTn id="45" dur="500" fill="hold"/>
                                        <p:tgtEl>
                                          <p:spTgt spid="28"/>
                                        </p:tgtEl>
                                        <p:attrNameLst>
                                          <p:attrName>ppt_x</p:attrName>
                                          <p:attrName>ppt_y</p:attrName>
                                        </p:attrNameLst>
                                      </p:cBhvr>
                                      <p:rCtr x="8047" y="0"/>
                                    </p:animMotion>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250"/>
                                        <p:tgtEl>
                                          <p:spTgt spid="31"/>
                                        </p:tgtEl>
                                      </p:cBhvr>
                                    </p:animEffect>
                                  </p:childTnLst>
                                </p:cTn>
                              </p:par>
                              <p:par>
                                <p:cTn id="49" presetID="42" presetClass="path" presetSubtype="0" decel="100000" fill="hold" grpId="1" nodeType="withEffect">
                                  <p:stCondLst>
                                    <p:cond delay="0"/>
                                  </p:stCondLst>
                                  <p:childTnLst>
                                    <p:animMotion origin="layout" path="M -0.16093 -7.40741E-7 L -4.79167E-6 -7.40741E-7 " pathEditMode="relative" rAng="0" ptsTypes="AA">
                                      <p:cBhvr>
                                        <p:cTn id="50" dur="500" fill="hold"/>
                                        <p:tgtEl>
                                          <p:spTgt spid="31"/>
                                        </p:tgtEl>
                                        <p:attrNameLst>
                                          <p:attrName>ppt_x</p:attrName>
                                          <p:attrName>ppt_y</p:attrName>
                                        </p:attrNameLst>
                                      </p:cBhvr>
                                      <p:rCtr x="8047" y="0"/>
                                    </p:animMotion>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250"/>
                                        <p:tgtEl>
                                          <p:spTgt spid="35"/>
                                        </p:tgtEl>
                                      </p:cBhvr>
                                    </p:animEffect>
                                  </p:childTnLst>
                                </p:cTn>
                              </p:par>
                              <p:par>
                                <p:cTn id="55" presetID="42" presetClass="path" presetSubtype="0" decel="100000" fill="hold" grpId="1" nodeType="withEffect">
                                  <p:stCondLst>
                                    <p:cond delay="0"/>
                                  </p:stCondLst>
                                  <p:childTnLst>
                                    <p:animMotion origin="layout" path="M -0.16093 -7.40741E-7 L -4.79167E-6 -7.40741E-7 " pathEditMode="relative" rAng="0" ptsTypes="AA">
                                      <p:cBhvr>
                                        <p:cTn id="56" dur="500" fill="hold"/>
                                        <p:tgtEl>
                                          <p:spTgt spid="35"/>
                                        </p:tgtEl>
                                        <p:attrNameLst>
                                          <p:attrName>ppt_x</p:attrName>
                                          <p:attrName>ppt_y</p:attrName>
                                        </p:attrNameLst>
                                      </p:cBhvr>
                                      <p:rCtr x="8047" y="0"/>
                                    </p:animMotion>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250"/>
                                        <p:tgtEl>
                                          <p:spTgt spid="34"/>
                                        </p:tgtEl>
                                      </p:cBhvr>
                                    </p:animEffect>
                                  </p:childTnLst>
                                </p:cTn>
                              </p:par>
                              <p:par>
                                <p:cTn id="60" presetID="42" presetClass="path" presetSubtype="0" decel="100000" fill="hold" grpId="1" nodeType="withEffect">
                                  <p:stCondLst>
                                    <p:cond delay="0"/>
                                  </p:stCondLst>
                                  <p:childTnLst>
                                    <p:animMotion origin="layout" path="M -0.16093 -7.40741E-7 L -4.79167E-6 -7.40741E-7 " pathEditMode="relative" rAng="0" ptsTypes="AA">
                                      <p:cBhvr>
                                        <p:cTn id="61" dur="500" fill="hold"/>
                                        <p:tgtEl>
                                          <p:spTgt spid="34"/>
                                        </p:tgtEl>
                                        <p:attrNameLst>
                                          <p:attrName>ppt_x</p:attrName>
                                          <p:attrName>ppt_y</p:attrName>
                                        </p:attrNameLst>
                                      </p:cBhvr>
                                      <p:rCtr x="8047" y="0"/>
                                    </p:animMotion>
                                  </p:childTnLst>
                                </p:cTn>
                              </p:par>
                              <p:par>
                                <p:cTn id="62" presetID="10" presetClass="entr" presetSubtype="0"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250"/>
                                        <p:tgtEl>
                                          <p:spTgt spid="39"/>
                                        </p:tgtEl>
                                      </p:cBhvr>
                                    </p:animEffect>
                                  </p:childTnLst>
                                </p:cTn>
                              </p:par>
                              <p:par>
                                <p:cTn id="65" presetID="42" presetClass="path" presetSubtype="0" decel="100000" fill="hold" grpId="1" nodeType="withEffect">
                                  <p:stCondLst>
                                    <p:cond delay="0"/>
                                  </p:stCondLst>
                                  <p:childTnLst>
                                    <p:animMotion origin="layout" path="M -0.16093 -7.40741E-7 L -4.79167E-6 -7.40741E-7 " pathEditMode="relative" rAng="0" ptsTypes="AA">
                                      <p:cBhvr>
                                        <p:cTn id="66" dur="500" fill="hold"/>
                                        <p:tgtEl>
                                          <p:spTgt spid="39"/>
                                        </p:tgtEl>
                                        <p:attrNameLst>
                                          <p:attrName>ppt_x</p:attrName>
                                          <p:attrName>ppt_y</p:attrName>
                                        </p:attrNameLst>
                                      </p:cBhvr>
                                      <p:rCtr x="8047" y="0"/>
                                    </p:animMotion>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250"/>
                                        <p:tgtEl>
                                          <p:spTgt spid="36"/>
                                        </p:tgtEl>
                                      </p:cBhvr>
                                    </p:animEffect>
                                  </p:childTnLst>
                                </p:cTn>
                              </p:par>
                              <p:par>
                                <p:cTn id="70" presetID="42" presetClass="path" presetSubtype="0" decel="100000" fill="hold" grpId="1" nodeType="withEffect">
                                  <p:stCondLst>
                                    <p:cond delay="0"/>
                                  </p:stCondLst>
                                  <p:childTnLst>
                                    <p:animMotion origin="layout" path="M -0.16093 -7.40741E-7 L -4.79167E-6 -7.40741E-7 " pathEditMode="relative" rAng="0" ptsTypes="AA">
                                      <p:cBhvr>
                                        <p:cTn id="71" dur="500" fill="hold"/>
                                        <p:tgtEl>
                                          <p:spTgt spid="36"/>
                                        </p:tgtEl>
                                        <p:attrNameLst>
                                          <p:attrName>ppt_x</p:attrName>
                                          <p:attrName>ppt_y</p:attrName>
                                        </p:attrNameLst>
                                      </p:cBhvr>
                                      <p:rCtr x="8047" y="0"/>
                                    </p:animMotion>
                                  </p:childTnLst>
                                </p:cTn>
                              </p:par>
                            </p:childTnLst>
                          </p:cTn>
                        </p:par>
                        <p:par>
                          <p:cTn id="72" fill="hold">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250"/>
                                        <p:tgtEl>
                                          <p:spTgt spid="37"/>
                                        </p:tgtEl>
                                      </p:cBhvr>
                                    </p:animEffect>
                                  </p:childTnLst>
                                </p:cTn>
                              </p:par>
                              <p:par>
                                <p:cTn id="76" presetID="42" presetClass="path" presetSubtype="0" decel="100000" fill="hold" grpId="1" nodeType="withEffect">
                                  <p:stCondLst>
                                    <p:cond delay="0"/>
                                  </p:stCondLst>
                                  <p:childTnLst>
                                    <p:animMotion origin="layout" path="M -0.16094 3.33333E-6 L 1.66667E-6 3.33333E-6 " pathEditMode="relative" rAng="0" ptsTypes="AA">
                                      <p:cBhvr>
                                        <p:cTn id="77" dur="500" fill="hold"/>
                                        <p:tgtEl>
                                          <p:spTgt spid="37"/>
                                        </p:tgtEl>
                                        <p:attrNameLst>
                                          <p:attrName>ppt_x</p:attrName>
                                          <p:attrName>ppt_y</p:attrName>
                                        </p:attrNameLst>
                                      </p:cBhvr>
                                      <p:rCtr x="804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5" grpId="0" animBg="1"/>
      <p:bldP spid="25" grpId="1" animBg="1"/>
      <p:bldP spid="34" grpId="0" animBg="1"/>
      <p:bldP spid="34" grpId="1" animBg="1"/>
      <p:bldP spid="11" grpId="0" animBg="1"/>
      <p:bldP spid="11" grpId="1" animBg="1"/>
      <p:bldP spid="14" grpId="0"/>
      <p:bldP spid="14" grpId="1"/>
      <p:bldP spid="12" grpId="0"/>
      <p:bldP spid="12" grpId="1"/>
      <p:bldP spid="27" grpId="0" animBg="1"/>
      <p:bldP spid="27" grpId="1" animBg="1"/>
      <p:bldP spid="28" grpId="0"/>
      <p:bldP spid="28" grpId="1"/>
      <p:bldP spid="31" grpId="0"/>
      <p:bldP spid="31" grpId="1"/>
      <p:bldP spid="35" grpId="0" animBg="1"/>
      <p:bldP spid="35" grpId="1" animBg="1"/>
      <p:bldP spid="39" grpId="0"/>
      <p:bldP spid="39" grpId="1"/>
      <p:bldP spid="36" grpId="0"/>
      <p:bldP spid="36" grpId="1"/>
      <p:bldP spid="37" grpId="0"/>
      <p:bldP spid="37" grpId="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raphic 101">
            <a:extLst>
              <a:ext uri="{FF2B5EF4-FFF2-40B4-BE49-F238E27FC236}">
                <a16:creationId xmlns:a16="http://schemas.microsoft.com/office/drawing/2014/main" id="{50DE0FF5-2EDE-DF67-964A-D00C1E87A1A9}"/>
              </a:ext>
              <a:ext uri="{C183D7F6-B498-43B3-948B-1728B52AA6E4}">
                <adec:decorative xmlns:adec="http://schemas.microsoft.com/office/drawing/2017/decorative" val="1"/>
              </a:ext>
            </a:extLst>
          </p:cNvPr>
          <p:cNvSpPr/>
          <p:nvPr/>
        </p:nvSpPr>
        <p:spPr>
          <a:xfrm>
            <a:off x="0" y="0"/>
            <a:ext cx="12192000" cy="6857936"/>
          </a:xfrm>
          <a:custGeom>
            <a:avLst/>
            <a:gdLst>
              <a:gd name="connsiteX0" fmla="*/ 12192000 w 12192000"/>
              <a:gd name="connsiteY0" fmla="*/ 0 h 6857936"/>
              <a:gd name="connsiteX1" fmla="*/ 12192000 w 12192000"/>
              <a:gd name="connsiteY1" fmla="*/ 1052957 h 6857936"/>
              <a:gd name="connsiteX2" fmla="*/ 11549126 w 12192000"/>
              <a:gd name="connsiteY2" fmla="*/ 1695831 h 6857936"/>
              <a:gd name="connsiteX3" fmla="*/ 896493 w 12192000"/>
              <a:gd name="connsiteY3" fmla="*/ 1695831 h 6857936"/>
              <a:gd name="connsiteX4" fmla="*/ 253619 w 12192000"/>
              <a:gd name="connsiteY4" fmla="*/ 2338705 h 6857936"/>
              <a:gd name="connsiteX5" fmla="*/ 253619 w 12192000"/>
              <a:gd name="connsiteY5" fmla="*/ 6857937 h 6857936"/>
              <a:gd name="connsiteX6" fmla="*/ 0 w 12192000"/>
              <a:gd name="connsiteY6" fmla="*/ 6857937 h 6857936"/>
              <a:gd name="connsiteX7" fmla="*/ 0 w 12192000"/>
              <a:gd name="connsiteY7" fmla="*/ 0 h 6857936"/>
              <a:gd name="connsiteX8" fmla="*/ 12192000 w 12192000"/>
              <a:gd name="connsiteY8" fmla="*/ 0 h 685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7936">
                <a:moveTo>
                  <a:pt x="12192000" y="0"/>
                </a:moveTo>
                <a:lnTo>
                  <a:pt x="12192000" y="1052957"/>
                </a:lnTo>
                <a:cubicBezTo>
                  <a:pt x="12192000" y="1407986"/>
                  <a:pt x="11904155" y="1695831"/>
                  <a:pt x="11549126" y="1695831"/>
                </a:cubicBezTo>
                <a:lnTo>
                  <a:pt x="896493" y="1695831"/>
                </a:lnTo>
                <a:cubicBezTo>
                  <a:pt x="541465" y="1695831"/>
                  <a:pt x="253619" y="1983677"/>
                  <a:pt x="253619" y="2338705"/>
                </a:cubicBezTo>
                <a:lnTo>
                  <a:pt x="253619" y="6857937"/>
                </a:lnTo>
                <a:lnTo>
                  <a:pt x="0" y="6857937"/>
                </a:lnTo>
                <a:lnTo>
                  <a:pt x="0" y="0"/>
                </a:lnTo>
                <a:lnTo>
                  <a:pt x="12192000" y="0"/>
                </a:lnTo>
                <a:close/>
              </a:path>
            </a:pathLst>
          </a:custGeom>
          <a:solidFill>
            <a:schemeClr val="bg2"/>
          </a:solidFill>
          <a:ln w="6350" cap="flat">
            <a:noFill/>
            <a:prstDash val="solid"/>
            <a:miter/>
          </a:ln>
          <a:effectLst>
            <a:innerShdw blurRad="63500" dist="50800" dir="2700000">
              <a:prstClr val="black">
                <a:alpha val="4000"/>
              </a:prstClr>
            </a:inn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073794DF-560F-4EDE-B0CD-7FCBB1E44361}"/>
              </a:ext>
            </a:extLst>
          </p:cNvPr>
          <p:cNvSpPr>
            <a:spLocks noGrp="1"/>
          </p:cNvSpPr>
          <p:nvPr>
            <p:ph type="title"/>
          </p:nvPr>
        </p:nvSpPr>
        <p:spPr/>
        <p:txBody>
          <a:bodyPr/>
          <a:lstStyle/>
          <a:p>
            <a:pPr lvl="0"/>
            <a:r>
              <a:rPr lang="en-US" noProof="0"/>
              <a:t>Why is data security so difficult?</a:t>
            </a:r>
          </a:p>
        </p:txBody>
      </p:sp>
      <p:sp>
        <p:nvSpPr>
          <p:cNvPr id="34" name="Rectangle 33" descr="An animation showing a magnifying glass hovering over grey icons as it passes over icons the color shows like blue for a chat bubble, grey for a printer and flash drive, green for a data server with a hyperlink, yellow for a cloud with hyperlink, and dark blue for envelope.">
            <a:extLst>
              <a:ext uri="{FF2B5EF4-FFF2-40B4-BE49-F238E27FC236}">
                <a16:creationId xmlns:a16="http://schemas.microsoft.com/office/drawing/2014/main" id="{5CB6A40B-A3C4-024A-5F01-2A97D947F3AE}"/>
              </a:ext>
            </a:extLst>
          </p:cNvPr>
          <p:cNvSpPr/>
          <p:nvPr/>
        </p:nvSpPr>
        <p:spPr bwMode="auto">
          <a:xfrm>
            <a:off x="594741" y="1429298"/>
            <a:ext cx="120977" cy="1209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descr="An animation showing all similar icons in their own respective buckets like envelope icons for the email bucket, chat bubble icons for the messages bucket, data server with hyperlink icons for shared storage bucket, cloud with hyperlink icons for the cloud apps bucket, and printer with flash drive icons for devices bucket">
            <a:extLst>
              <a:ext uri="{FF2B5EF4-FFF2-40B4-BE49-F238E27FC236}">
                <a16:creationId xmlns:a16="http://schemas.microsoft.com/office/drawing/2014/main" id="{065FEE5F-E0A7-A3C2-D7AE-09A99A43305D}"/>
              </a:ext>
            </a:extLst>
          </p:cNvPr>
          <p:cNvSpPr/>
          <p:nvPr/>
        </p:nvSpPr>
        <p:spPr bwMode="auto">
          <a:xfrm>
            <a:off x="716459" y="1429298"/>
            <a:ext cx="120977" cy="1209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7" descr="An animation showing organizations must secure data in emails, messages, shared storage, cloud apps and devices. Emails having 18 warnings, messages with 8 warnings, shared storage with 3, cloud apps with 7 and devices with 21 warnings">
            <a:extLst>
              <a:ext uri="{FF2B5EF4-FFF2-40B4-BE49-F238E27FC236}">
                <a16:creationId xmlns:a16="http://schemas.microsoft.com/office/drawing/2014/main" id="{C4117667-B4AB-C0ED-C1E4-7DDA541E298C}"/>
              </a:ext>
            </a:extLst>
          </p:cNvPr>
          <p:cNvSpPr/>
          <p:nvPr/>
        </p:nvSpPr>
        <p:spPr bwMode="auto">
          <a:xfrm>
            <a:off x="838178" y="1429298"/>
            <a:ext cx="120977" cy="1209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0" name="Graphic 12">
            <a:extLst>
              <a:ext uri="{FF2B5EF4-FFF2-40B4-BE49-F238E27FC236}">
                <a16:creationId xmlns:a16="http://schemas.microsoft.com/office/drawing/2014/main" id="{885FC652-A7C4-A508-7177-651481B37760}"/>
              </a:ext>
              <a:ext uri="{C183D7F6-B498-43B3-948B-1728B52AA6E4}">
                <adec:decorative xmlns:adec="http://schemas.microsoft.com/office/drawing/2017/decorative" val="1"/>
              </a:ext>
            </a:extLst>
          </p:cNvPr>
          <p:cNvSpPr/>
          <p:nvPr/>
        </p:nvSpPr>
        <p:spPr>
          <a:xfrm>
            <a:off x="2632865" y="6202042"/>
            <a:ext cx="322270" cy="257814"/>
          </a:xfrm>
          <a:custGeom>
            <a:avLst/>
            <a:gdLst>
              <a:gd name="connsiteX0" fmla="*/ 52369 w 322270"/>
              <a:gd name="connsiteY0" fmla="*/ 0 h 257814"/>
              <a:gd name="connsiteX1" fmla="*/ 269901 w 322270"/>
              <a:gd name="connsiteY1" fmla="*/ 0 h 257814"/>
              <a:gd name="connsiteX2" fmla="*/ 322188 w 322270"/>
              <a:gd name="connsiteY2" fmla="*/ 49397 h 257814"/>
              <a:gd name="connsiteX3" fmla="*/ 322270 w 322270"/>
              <a:gd name="connsiteY3" fmla="*/ 52369 h 257814"/>
              <a:gd name="connsiteX4" fmla="*/ 322270 w 322270"/>
              <a:gd name="connsiteY4" fmla="*/ 205446 h 257814"/>
              <a:gd name="connsiteX5" fmla="*/ 272872 w 322270"/>
              <a:gd name="connsiteY5" fmla="*/ 257732 h 257814"/>
              <a:gd name="connsiteX6" fmla="*/ 269901 w 322270"/>
              <a:gd name="connsiteY6" fmla="*/ 257815 h 257814"/>
              <a:gd name="connsiteX7" fmla="*/ 52369 w 322270"/>
              <a:gd name="connsiteY7" fmla="*/ 257815 h 257814"/>
              <a:gd name="connsiteX8" fmla="*/ 83 w 322270"/>
              <a:gd name="connsiteY8" fmla="*/ 208417 h 257814"/>
              <a:gd name="connsiteX9" fmla="*/ 0 w 322270"/>
              <a:gd name="connsiteY9" fmla="*/ 205446 h 257814"/>
              <a:gd name="connsiteX10" fmla="*/ 0 w 322270"/>
              <a:gd name="connsiteY10" fmla="*/ 52369 h 257814"/>
              <a:gd name="connsiteX11" fmla="*/ 49397 w 322270"/>
              <a:gd name="connsiteY11" fmla="*/ 83 h 257814"/>
              <a:gd name="connsiteX12" fmla="*/ 52369 w 322270"/>
              <a:gd name="connsiteY12" fmla="*/ 0 h 257814"/>
              <a:gd name="connsiteX13" fmla="*/ 269901 w 322270"/>
              <a:gd name="connsiteY13" fmla="*/ 0 h 257814"/>
              <a:gd name="connsiteX14" fmla="*/ 52369 w 322270"/>
              <a:gd name="connsiteY14" fmla="*/ 0 h 257814"/>
              <a:gd name="connsiteX15" fmla="*/ 298100 w 322270"/>
              <a:gd name="connsiteY15" fmla="*/ 86577 h 257814"/>
              <a:gd name="connsiteX16" fmla="*/ 166763 w 322270"/>
              <a:gd name="connsiteY16" fmla="*/ 155715 h 257814"/>
              <a:gd name="connsiteX17" fmla="*/ 157055 w 322270"/>
              <a:gd name="connsiteY17" fmla="*/ 156397 h 257814"/>
              <a:gd name="connsiteX18" fmla="*/ 155507 w 322270"/>
              <a:gd name="connsiteY18" fmla="*/ 155715 h 257814"/>
              <a:gd name="connsiteX19" fmla="*/ 24170 w 322270"/>
              <a:gd name="connsiteY19" fmla="*/ 86593 h 257814"/>
              <a:gd name="connsiteX20" fmla="*/ 24170 w 322270"/>
              <a:gd name="connsiteY20" fmla="*/ 205446 h 257814"/>
              <a:gd name="connsiteX21" fmla="*/ 50056 w 322270"/>
              <a:gd name="connsiteY21" fmla="*/ 233551 h 257814"/>
              <a:gd name="connsiteX22" fmla="*/ 52369 w 322270"/>
              <a:gd name="connsiteY22" fmla="*/ 233645 h 257814"/>
              <a:gd name="connsiteX23" fmla="*/ 269901 w 322270"/>
              <a:gd name="connsiteY23" fmla="*/ 233645 h 257814"/>
              <a:gd name="connsiteX24" fmla="*/ 298006 w 322270"/>
              <a:gd name="connsiteY24" fmla="*/ 207758 h 257814"/>
              <a:gd name="connsiteX25" fmla="*/ 298100 w 322270"/>
              <a:gd name="connsiteY25" fmla="*/ 205446 h 257814"/>
              <a:gd name="connsiteX26" fmla="*/ 298100 w 322270"/>
              <a:gd name="connsiteY26" fmla="*/ 86577 h 257814"/>
              <a:gd name="connsiteX27" fmla="*/ 269901 w 322270"/>
              <a:gd name="connsiteY27" fmla="*/ 24170 h 257814"/>
              <a:gd name="connsiteX28" fmla="*/ 52369 w 322270"/>
              <a:gd name="connsiteY28" fmla="*/ 24170 h 257814"/>
              <a:gd name="connsiteX29" fmla="*/ 24264 w 322270"/>
              <a:gd name="connsiteY29" fmla="*/ 50056 h 257814"/>
              <a:gd name="connsiteX30" fmla="*/ 24170 w 322270"/>
              <a:gd name="connsiteY30" fmla="*/ 52369 h 257814"/>
              <a:gd name="connsiteX31" fmla="*/ 24170 w 322270"/>
              <a:gd name="connsiteY31" fmla="*/ 59281 h 257814"/>
              <a:gd name="connsiteX32" fmla="*/ 161135 w 322270"/>
              <a:gd name="connsiteY32" fmla="*/ 131365 h 257814"/>
              <a:gd name="connsiteX33" fmla="*/ 298100 w 322270"/>
              <a:gd name="connsiteY33" fmla="*/ 59265 h 257814"/>
              <a:gd name="connsiteX34" fmla="*/ 298100 w 322270"/>
              <a:gd name="connsiteY34" fmla="*/ 52369 h 257814"/>
              <a:gd name="connsiteX35" fmla="*/ 272213 w 322270"/>
              <a:gd name="connsiteY35" fmla="*/ 24264 h 257814"/>
              <a:gd name="connsiteX36" fmla="*/ 269901 w 322270"/>
              <a:gd name="connsiteY36" fmla="*/ 24170 h 2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270" h="257814">
                <a:moveTo>
                  <a:pt x="52369" y="0"/>
                </a:moveTo>
                <a:lnTo>
                  <a:pt x="269901" y="0"/>
                </a:lnTo>
                <a:cubicBezTo>
                  <a:pt x="297826" y="0"/>
                  <a:pt x="320646" y="21857"/>
                  <a:pt x="322188" y="49397"/>
                </a:cubicBezTo>
                <a:lnTo>
                  <a:pt x="322270" y="52369"/>
                </a:lnTo>
                <a:lnTo>
                  <a:pt x="322270" y="205446"/>
                </a:lnTo>
                <a:cubicBezTo>
                  <a:pt x="322270" y="233371"/>
                  <a:pt x="300412" y="256190"/>
                  <a:pt x="272872" y="257732"/>
                </a:cubicBezTo>
                <a:lnTo>
                  <a:pt x="269901" y="257815"/>
                </a:lnTo>
                <a:lnTo>
                  <a:pt x="52369" y="257815"/>
                </a:lnTo>
                <a:cubicBezTo>
                  <a:pt x="24444" y="257815"/>
                  <a:pt x="1623" y="235957"/>
                  <a:pt x="83" y="208417"/>
                </a:cubicBezTo>
                <a:lnTo>
                  <a:pt x="0" y="205446"/>
                </a:lnTo>
                <a:lnTo>
                  <a:pt x="0" y="52369"/>
                </a:lnTo>
                <a:cubicBezTo>
                  <a:pt x="0" y="24444"/>
                  <a:pt x="21857" y="1623"/>
                  <a:pt x="49397" y="83"/>
                </a:cubicBezTo>
                <a:lnTo>
                  <a:pt x="52369" y="0"/>
                </a:lnTo>
                <a:lnTo>
                  <a:pt x="269901" y="0"/>
                </a:lnTo>
                <a:lnTo>
                  <a:pt x="52369" y="0"/>
                </a:lnTo>
                <a:close/>
                <a:moveTo>
                  <a:pt x="298100" y="86577"/>
                </a:moveTo>
                <a:lnTo>
                  <a:pt x="166763" y="155715"/>
                </a:lnTo>
                <a:cubicBezTo>
                  <a:pt x="163744" y="157304"/>
                  <a:pt x="160218" y="157531"/>
                  <a:pt x="157055" y="156397"/>
                </a:cubicBezTo>
                <a:lnTo>
                  <a:pt x="155507" y="155715"/>
                </a:lnTo>
                <a:lnTo>
                  <a:pt x="24170" y="86593"/>
                </a:lnTo>
                <a:lnTo>
                  <a:pt x="24170" y="205446"/>
                </a:lnTo>
                <a:cubicBezTo>
                  <a:pt x="24170" y="220241"/>
                  <a:pt x="35564" y="232375"/>
                  <a:pt x="50056" y="233551"/>
                </a:cubicBezTo>
                <a:lnTo>
                  <a:pt x="52369" y="233645"/>
                </a:lnTo>
                <a:lnTo>
                  <a:pt x="269901" y="233645"/>
                </a:lnTo>
                <a:cubicBezTo>
                  <a:pt x="284697" y="233645"/>
                  <a:pt x="296830" y="222251"/>
                  <a:pt x="298006" y="207758"/>
                </a:cubicBezTo>
                <a:lnTo>
                  <a:pt x="298100" y="205446"/>
                </a:lnTo>
                <a:lnTo>
                  <a:pt x="298100" y="86577"/>
                </a:lnTo>
                <a:close/>
                <a:moveTo>
                  <a:pt x="269901" y="24170"/>
                </a:moveTo>
                <a:lnTo>
                  <a:pt x="52369" y="24170"/>
                </a:lnTo>
                <a:cubicBezTo>
                  <a:pt x="37574" y="24170"/>
                  <a:pt x="25440" y="35564"/>
                  <a:pt x="24264" y="50056"/>
                </a:cubicBezTo>
                <a:lnTo>
                  <a:pt x="24170" y="52369"/>
                </a:lnTo>
                <a:lnTo>
                  <a:pt x="24170" y="59281"/>
                </a:lnTo>
                <a:lnTo>
                  <a:pt x="161135" y="131365"/>
                </a:lnTo>
                <a:lnTo>
                  <a:pt x="298100" y="59265"/>
                </a:lnTo>
                <a:lnTo>
                  <a:pt x="298100" y="52369"/>
                </a:lnTo>
                <a:cubicBezTo>
                  <a:pt x="298100" y="37574"/>
                  <a:pt x="286706" y="25440"/>
                  <a:pt x="272213" y="24264"/>
                </a:cubicBezTo>
                <a:lnTo>
                  <a:pt x="269901" y="24170"/>
                </a:lnTo>
                <a:close/>
              </a:path>
            </a:pathLst>
          </a:custGeom>
          <a:solidFill>
            <a:schemeClr val="bg1">
              <a:lumMod val="85000"/>
            </a:schemeClr>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Graphic 19">
            <a:extLst>
              <a:ext uri="{FF2B5EF4-FFF2-40B4-BE49-F238E27FC236}">
                <a16:creationId xmlns:a16="http://schemas.microsoft.com/office/drawing/2014/main" id="{4891A660-CB00-54AF-8D85-FAF3428BB6C2}"/>
              </a:ext>
              <a:ext uri="{C183D7F6-B498-43B3-948B-1728B52AA6E4}">
                <adec:decorative xmlns:adec="http://schemas.microsoft.com/office/drawing/2017/decorative" val="1"/>
              </a:ext>
            </a:extLst>
          </p:cNvPr>
          <p:cNvSpPr/>
          <p:nvPr/>
        </p:nvSpPr>
        <p:spPr>
          <a:xfrm>
            <a:off x="1312065" y="3134992"/>
            <a:ext cx="322270" cy="257814"/>
          </a:xfrm>
          <a:custGeom>
            <a:avLst/>
            <a:gdLst>
              <a:gd name="connsiteX0" fmla="*/ 52369 w 322270"/>
              <a:gd name="connsiteY0" fmla="*/ 0 h 257814"/>
              <a:gd name="connsiteX1" fmla="*/ 269901 w 322270"/>
              <a:gd name="connsiteY1" fmla="*/ 0 h 257814"/>
              <a:gd name="connsiteX2" fmla="*/ 322188 w 322270"/>
              <a:gd name="connsiteY2" fmla="*/ 49397 h 257814"/>
              <a:gd name="connsiteX3" fmla="*/ 322270 w 322270"/>
              <a:gd name="connsiteY3" fmla="*/ 52369 h 257814"/>
              <a:gd name="connsiteX4" fmla="*/ 322270 w 322270"/>
              <a:gd name="connsiteY4" fmla="*/ 205446 h 257814"/>
              <a:gd name="connsiteX5" fmla="*/ 272872 w 322270"/>
              <a:gd name="connsiteY5" fmla="*/ 257732 h 257814"/>
              <a:gd name="connsiteX6" fmla="*/ 269901 w 322270"/>
              <a:gd name="connsiteY6" fmla="*/ 257815 h 257814"/>
              <a:gd name="connsiteX7" fmla="*/ 52369 w 322270"/>
              <a:gd name="connsiteY7" fmla="*/ 257815 h 257814"/>
              <a:gd name="connsiteX8" fmla="*/ 83 w 322270"/>
              <a:gd name="connsiteY8" fmla="*/ 208417 h 257814"/>
              <a:gd name="connsiteX9" fmla="*/ 0 w 322270"/>
              <a:gd name="connsiteY9" fmla="*/ 205446 h 257814"/>
              <a:gd name="connsiteX10" fmla="*/ 0 w 322270"/>
              <a:gd name="connsiteY10" fmla="*/ 52369 h 257814"/>
              <a:gd name="connsiteX11" fmla="*/ 49397 w 322270"/>
              <a:gd name="connsiteY11" fmla="*/ 83 h 257814"/>
              <a:gd name="connsiteX12" fmla="*/ 52369 w 322270"/>
              <a:gd name="connsiteY12" fmla="*/ 0 h 257814"/>
              <a:gd name="connsiteX13" fmla="*/ 269901 w 322270"/>
              <a:gd name="connsiteY13" fmla="*/ 0 h 257814"/>
              <a:gd name="connsiteX14" fmla="*/ 52369 w 322270"/>
              <a:gd name="connsiteY14" fmla="*/ 0 h 257814"/>
              <a:gd name="connsiteX15" fmla="*/ 298100 w 322270"/>
              <a:gd name="connsiteY15" fmla="*/ 86577 h 257814"/>
              <a:gd name="connsiteX16" fmla="*/ 166763 w 322270"/>
              <a:gd name="connsiteY16" fmla="*/ 155715 h 257814"/>
              <a:gd name="connsiteX17" fmla="*/ 157055 w 322270"/>
              <a:gd name="connsiteY17" fmla="*/ 156397 h 257814"/>
              <a:gd name="connsiteX18" fmla="*/ 155507 w 322270"/>
              <a:gd name="connsiteY18" fmla="*/ 155715 h 257814"/>
              <a:gd name="connsiteX19" fmla="*/ 24170 w 322270"/>
              <a:gd name="connsiteY19" fmla="*/ 86593 h 257814"/>
              <a:gd name="connsiteX20" fmla="*/ 24170 w 322270"/>
              <a:gd name="connsiteY20" fmla="*/ 205446 h 257814"/>
              <a:gd name="connsiteX21" fmla="*/ 50056 w 322270"/>
              <a:gd name="connsiteY21" fmla="*/ 233551 h 257814"/>
              <a:gd name="connsiteX22" fmla="*/ 52369 w 322270"/>
              <a:gd name="connsiteY22" fmla="*/ 233645 h 257814"/>
              <a:gd name="connsiteX23" fmla="*/ 269901 w 322270"/>
              <a:gd name="connsiteY23" fmla="*/ 233645 h 257814"/>
              <a:gd name="connsiteX24" fmla="*/ 298006 w 322270"/>
              <a:gd name="connsiteY24" fmla="*/ 207758 h 257814"/>
              <a:gd name="connsiteX25" fmla="*/ 298100 w 322270"/>
              <a:gd name="connsiteY25" fmla="*/ 205446 h 257814"/>
              <a:gd name="connsiteX26" fmla="*/ 298100 w 322270"/>
              <a:gd name="connsiteY26" fmla="*/ 86577 h 257814"/>
              <a:gd name="connsiteX27" fmla="*/ 269901 w 322270"/>
              <a:gd name="connsiteY27" fmla="*/ 24170 h 257814"/>
              <a:gd name="connsiteX28" fmla="*/ 52369 w 322270"/>
              <a:gd name="connsiteY28" fmla="*/ 24170 h 257814"/>
              <a:gd name="connsiteX29" fmla="*/ 24264 w 322270"/>
              <a:gd name="connsiteY29" fmla="*/ 50056 h 257814"/>
              <a:gd name="connsiteX30" fmla="*/ 24170 w 322270"/>
              <a:gd name="connsiteY30" fmla="*/ 52369 h 257814"/>
              <a:gd name="connsiteX31" fmla="*/ 24170 w 322270"/>
              <a:gd name="connsiteY31" fmla="*/ 59281 h 257814"/>
              <a:gd name="connsiteX32" fmla="*/ 161135 w 322270"/>
              <a:gd name="connsiteY32" fmla="*/ 131365 h 257814"/>
              <a:gd name="connsiteX33" fmla="*/ 298100 w 322270"/>
              <a:gd name="connsiteY33" fmla="*/ 59265 h 257814"/>
              <a:gd name="connsiteX34" fmla="*/ 298100 w 322270"/>
              <a:gd name="connsiteY34" fmla="*/ 52369 h 257814"/>
              <a:gd name="connsiteX35" fmla="*/ 272213 w 322270"/>
              <a:gd name="connsiteY35" fmla="*/ 24264 h 257814"/>
              <a:gd name="connsiteX36" fmla="*/ 269901 w 322270"/>
              <a:gd name="connsiteY36" fmla="*/ 24170 h 2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270" h="257814">
                <a:moveTo>
                  <a:pt x="52369" y="0"/>
                </a:moveTo>
                <a:lnTo>
                  <a:pt x="269901" y="0"/>
                </a:lnTo>
                <a:cubicBezTo>
                  <a:pt x="297826" y="0"/>
                  <a:pt x="320646" y="21857"/>
                  <a:pt x="322188" y="49397"/>
                </a:cubicBezTo>
                <a:lnTo>
                  <a:pt x="322270" y="52369"/>
                </a:lnTo>
                <a:lnTo>
                  <a:pt x="322270" y="205446"/>
                </a:lnTo>
                <a:cubicBezTo>
                  <a:pt x="322270" y="233371"/>
                  <a:pt x="300412" y="256190"/>
                  <a:pt x="272872" y="257732"/>
                </a:cubicBezTo>
                <a:lnTo>
                  <a:pt x="269901" y="257815"/>
                </a:lnTo>
                <a:lnTo>
                  <a:pt x="52369" y="257815"/>
                </a:lnTo>
                <a:cubicBezTo>
                  <a:pt x="24444" y="257815"/>
                  <a:pt x="1623" y="235957"/>
                  <a:pt x="83" y="208417"/>
                </a:cubicBezTo>
                <a:lnTo>
                  <a:pt x="0" y="205446"/>
                </a:lnTo>
                <a:lnTo>
                  <a:pt x="0" y="52369"/>
                </a:lnTo>
                <a:cubicBezTo>
                  <a:pt x="0" y="24444"/>
                  <a:pt x="21857" y="1623"/>
                  <a:pt x="49397" y="83"/>
                </a:cubicBezTo>
                <a:lnTo>
                  <a:pt x="52369" y="0"/>
                </a:lnTo>
                <a:lnTo>
                  <a:pt x="269901" y="0"/>
                </a:lnTo>
                <a:lnTo>
                  <a:pt x="52369" y="0"/>
                </a:lnTo>
                <a:close/>
                <a:moveTo>
                  <a:pt x="298100" y="86577"/>
                </a:moveTo>
                <a:lnTo>
                  <a:pt x="166763" y="155715"/>
                </a:lnTo>
                <a:cubicBezTo>
                  <a:pt x="163744" y="157304"/>
                  <a:pt x="160218" y="157531"/>
                  <a:pt x="157055" y="156397"/>
                </a:cubicBezTo>
                <a:lnTo>
                  <a:pt x="155507" y="155715"/>
                </a:lnTo>
                <a:lnTo>
                  <a:pt x="24170" y="86593"/>
                </a:lnTo>
                <a:lnTo>
                  <a:pt x="24170" y="205446"/>
                </a:lnTo>
                <a:cubicBezTo>
                  <a:pt x="24170" y="220241"/>
                  <a:pt x="35564" y="232375"/>
                  <a:pt x="50056" y="233551"/>
                </a:cubicBezTo>
                <a:lnTo>
                  <a:pt x="52369" y="233645"/>
                </a:lnTo>
                <a:lnTo>
                  <a:pt x="269901" y="233645"/>
                </a:lnTo>
                <a:cubicBezTo>
                  <a:pt x="284697" y="233645"/>
                  <a:pt x="296830" y="222251"/>
                  <a:pt x="298006" y="207758"/>
                </a:cubicBezTo>
                <a:lnTo>
                  <a:pt x="298100" y="205446"/>
                </a:lnTo>
                <a:lnTo>
                  <a:pt x="298100" y="86577"/>
                </a:lnTo>
                <a:close/>
                <a:moveTo>
                  <a:pt x="269901" y="24170"/>
                </a:moveTo>
                <a:lnTo>
                  <a:pt x="52369" y="24170"/>
                </a:lnTo>
                <a:cubicBezTo>
                  <a:pt x="37574" y="24170"/>
                  <a:pt x="25440" y="35564"/>
                  <a:pt x="24264" y="50056"/>
                </a:cubicBezTo>
                <a:lnTo>
                  <a:pt x="24170" y="52369"/>
                </a:lnTo>
                <a:lnTo>
                  <a:pt x="24170" y="59281"/>
                </a:lnTo>
                <a:lnTo>
                  <a:pt x="161135" y="131365"/>
                </a:lnTo>
                <a:lnTo>
                  <a:pt x="298100" y="59265"/>
                </a:lnTo>
                <a:lnTo>
                  <a:pt x="298100" y="52369"/>
                </a:lnTo>
                <a:cubicBezTo>
                  <a:pt x="298100" y="37574"/>
                  <a:pt x="286706" y="25440"/>
                  <a:pt x="272213" y="24264"/>
                </a:cubicBezTo>
                <a:lnTo>
                  <a:pt x="269901" y="24170"/>
                </a:lnTo>
                <a:close/>
              </a:path>
            </a:pathLst>
          </a:custGeom>
          <a:solidFill>
            <a:schemeClr val="bg1">
              <a:lumMod val="85000"/>
            </a:schemeClr>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Graphic 25">
            <a:extLst>
              <a:ext uri="{FF2B5EF4-FFF2-40B4-BE49-F238E27FC236}">
                <a16:creationId xmlns:a16="http://schemas.microsoft.com/office/drawing/2014/main" id="{8A0A7909-5F28-A6F8-9A24-0A1B767647AE}"/>
              </a:ext>
              <a:ext uri="{C183D7F6-B498-43B3-948B-1728B52AA6E4}">
                <adec:decorative xmlns:adec="http://schemas.microsoft.com/office/drawing/2017/decorative" val="1"/>
              </a:ext>
            </a:extLst>
          </p:cNvPr>
          <p:cNvSpPr/>
          <p:nvPr/>
        </p:nvSpPr>
        <p:spPr>
          <a:xfrm>
            <a:off x="10557665" y="5179692"/>
            <a:ext cx="322270" cy="257814"/>
          </a:xfrm>
          <a:custGeom>
            <a:avLst/>
            <a:gdLst>
              <a:gd name="connsiteX0" fmla="*/ 52369 w 322270"/>
              <a:gd name="connsiteY0" fmla="*/ 0 h 257814"/>
              <a:gd name="connsiteX1" fmla="*/ 269901 w 322270"/>
              <a:gd name="connsiteY1" fmla="*/ 0 h 257814"/>
              <a:gd name="connsiteX2" fmla="*/ 322188 w 322270"/>
              <a:gd name="connsiteY2" fmla="*/ 49397 h 257814"/>
              <a:gd name="connsiteX3" fmla="*/ 322270 w 322270"/>
              <a:gd name="connsiteY3" fmla="*/ 52369 h 257814"/>
              <a:gd name="connsiteX4" fmla="*/ 322270 w 322270"/>
              <a:gd name="connsiteY4" fmla="*/ 205446 h 257814"/>
              <a:gd name="connsiteX5" fmla="*/ 272872 w 322270"/>
              <a:gd name="connsiteY5" fmla="*/ 257732 h 257814"/>
              <a:gd name="connsiteX6" fmla="*/ 269901 w 322270"/>
              <a:gd name="connsiteY6" fmla="*/ 257815 h 257814"/>
              <a:gd name="connsiteX7" fmla="*/ 52369 w 322270"/>
              <a:gd name="connsiteY7" fmla="*/ 257815 h 257814"/>
              <a:gd name="connsiteX8" fmla="*/ 83 w 322270"/>
              <a:gd name="connsiteY8" fmla="*/ 208417 h 257814"/>
              <a:gd name="connsiteX9" fmla="*/ 0 w 322270"/>
              <a:gd name="connsiteY9" fmla="*/ 205446 h 257814"/>
              <a:gd name="connsiteX10" fmla="*/ 0 w 322270"/>
              <a:gd name="connsiteY10" fmla="*/ 52369 h 257814"/>
              <a:gd name="connsiteX11" fmla="*/ 49397 w 322270"/>
              <a:gd name="connsiteY11" fmla="*/ 83 h 257814"/>
              <a:gd name="connsiteX12" fmla="*/ 52369 w 322270"/>
              <a:gd name="connsiteY12" fmla="*/ 0 h 257814"/>
              <a:gd name="connsiteX13" fmla="*/ 269901 w 322270"/>
              <a:gd name="connsiteY13" fmla="*/ 0 h 257814"/>
              <a:gd name="connsiteX14" fmla="*/ 52369 w 322270"/>
              <a:gd name="connsiteY14" fmla="*/ 0 h 257814"/>
              <a:gd name="connsiteX15" fmla="*/ 298100 w 322270"/>
              <a:gd name="connsiteY15" fmla="*/ 86577 h 257814"/>
              <a:gd name="connsiteX16" fmla="*/ 166763 w 322270"/>
              <a:gd name="connsiteY16" fmla="*/ 155715 h 257814"/>
              <a:gd name="connsiteX17" fmla="*/ 157055 w 322270"/>
              <a:gd name="connsiteY17" fmla="*/ 156397 h 257814"/>
              <a:gd name="connsiteX18" fmla="*/ 155507 w 322270"/>
              <a:gd name="connsiteY18" fmla="*/ 155715 h 257814"/>
              <a:gd name="connsiteX19" fmla="*/ 24170 w 322270"/>
              <a:gd name="connsiteY19" fmla="*/ 86593 h 257814"/>
              <a:gd name="connsiteX20" fmla="*/ 24170 w 322270"/>
              <a:gd name="connsiteY20" fmla="*/ 205446 h 257814"/>
              <a:gd name="connsiteX21" fmla="*/ 50056 w 322270"/>
              <a:gd name="connsiteY21" fmla="*/ 233551 h 257814"/>
              <a:gd name="connsiteX22" fmla="*/ 52369 w 322270"/>
              <a:gd name="connsiteY22" fmla="*/ 233645 h 257814"/>
              <a:gd name="connsiteX23" fmla="*/ 269901 w 322270"/>
              <a:gd name="connsiteY23" fmla="*/ 233645 h 257814"/>
              <a:gd name="connsiteX24" fmla="*/ 298006 w 322270"/>
              <a:gd name="connsiteY24" fmla="*/ 207758 h 257814"/>
              <a:gd name="connsiteX25" fmla="*/ 298100 w 322270"/>
              <a:gd name="connsiteY25" fmla="*/ 205446 h 257814"/>
              <a:gd name="connsiteX26" fmla="*/ 298100 w 322270"/>
              <a:gd name="connsiteY26" fmla="*/ 86577 h 257814"/>
              <a:gd name="connsiteX27" fmla="*/ 269901 w 322270"/>
              <a:gd name="connsiteY27" fmla="*/ 24170 h 257814"/>
              <a:gd name="connsiteX28" fmla="*/ 52369 w 322270"/>
              <a:gd name="connsiteY28" fmla="*/ 24170 h 257814"/>
              <a:gd name="connsiteX29" fmla="*/ 24264 w 322270"/>
              <a:gd name="connsiteY29" fmla="*/ 50056 h 257814"/>
              <a:gd name="connsiteX30" fmla="*/ 24170 w 322270"/>
              <a:gd name="connsiteY30" fmla="*/ 52369 h 257814"/>
              <a:gd name="connsiteX31" fmla="*/ 24170 w 322270"/>
              <a:gd name="connsiteY31" fmla="*/ 59281 h 257814"/>
              <a:gd name="connsiteX32" fmla="*/ 161135 w 322270"/>
              <a:gd name="connsiteY32" fmla="*/ 131365 h 257814"/>
              <a:gd name="connsiteX33" fmla="*/ 298100 w 322270"/>
              <a:gd name="connsiteY33" fmla="*/ 59265 h 257814"/>
              <a:gd name="connsiteX34" fmla="*/ 298100 w 322270"/>
              <a:gd name="connsiteY34" fmla="*/ 52369 h 257814"/>
              <a:gd name="connsiteX35" fmla="*/ 272213 w 322270"/>
              <a:gd name="connsiteY35" fmla="*/ 24264 h 257814"/>
              <a:gd name="connsiteX36" fmla="*/ 269901 w 322270"/>
              <a:gd name="connsiteY36" fmla="*/ 24170 h 2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270" h="257814">
                <a:moveTo>
                  <a:pt x="52369" y="0"/>
                </a:moveTo>
                <a:lnTo>
                  <a:pt x="269901" y="0"/>
                </a:lnTo>
                <a:cubicBezTo>
                  <a:pt x="297826" y="0"/>
                  <a:pt x="320646" y="21857"/>
                  <a:pt x="322188" y="49397"/>
                </a:cubicBezTo>
                <a:lnTo>
                  <a:pt x="322270" y="52369"/>
                </a:lnTo>
                <a:lnTo>
                  <a:pt x="322270" y="205446"/>
                </a:lnTo>
                <a:cubicBezTo>
                  <a:pt x="322270" y="233371"/>
                  <a:pt x="300412" y="256190"/>
                  <a:pt x="272872" y="257732"/>
                </a:cubicBezTo>
                <a:lnTo>
                  <a:pt x="269901" y="257815"/>
                </a:lnTo>
                <a:lnTo>
                  <a:pt x="52369" y="257815"/>
                </a:lnTo>
                <a:cubicBezTo>
                  <a:pt x="24444" y="257815"/>
                  <a:pt x="1623" y="235957"/>
                  <a:pt x="83" y="208417"/>
                </a:cubicBezTo>
                <a:lnTo>
                  <a:pt x="0" y="205446"/>
                </a:lnTo>
                <a:lnTo>
                  <a:pt x="0" y="52369"/>
                </a:lnTo>
                <a:cubicBezTo>
                  <a:pt x="0" y="24444"/>
                  <a:pt x="21857" y="1623"/>
                  <a:pt x="49397" y="83"/>
                </a:cubicBezTo>
                <a:lnTo>
                  <a:pt x="52369" y="0"/>
                </a:lnTo>
                <a:lnTo>
                  <a:pt x="269901" y="0"/>
                </a:lnTo>
                <a:lnTo>
                  <a:pt x="52369" y="0"/>
                </a:lnTo>
                <a:close/>
                <a:moveTo>
                  <a:pt x="298100" y="86577"/>
                </a:moveTo>
                <a:lnTo>
                  <a:pt x="166763" y="155715"/>
                </a:lnTo>
                <a:cubicBezTo>
                  <a:pt x="163744" y="157304"/>
                  <a:pt x="160218" y="157531"/>
                  <a:pt x="157055" y="156397"/>
                </a:cubicBezTo>
                <a:lnTo>
                  <a:pt x="155507" y="155715"/>
                </a:lnTo>
                <a:lnTo>
                  <a:pt x="24170" y="86593"/>
                </a:lnTo>
                <a:lnTo>
                  <a:pt x="24170" y="205446"/>
                </a:lnTo>
                <a:cubicBezTo>
                  <a:pt x="24170" y="220241"/>
                  <a:pt x="35564" y="232375"/>
                  <a:pt x="50056" y="233551"/>
                </a:cubicBezTo>
                <a:lnTo>
                  <a:pt x="52369" y="233645"/>
                </a:lnTo>
                <a:lnTo>
                  <a:pt x="269901" y="233645"/>
                </a:lnTo>
                <a:cubicBezTo>
                  <a:pt x="284697" y="233645"/>
                  <a:pt x="296830" y="222251"/>
                  <a:pt x="298006" y="207758"/>
                </a:cubicBezTo>
                <a:lnTo>
                  <a:pt x="298100" y="205446"/>
                </a:lnTo>
                <a:lnTo>
                  <a:pt x="298100" y="86577"/>
                </a:lnTo>
                <a:close/>
                <a:moveTo>
                  <a:pt x="269901" y="24170"/>
                </a:moveTo>
                <a:lnTo>
                  <a:pt x="52369" y="24170"/>
                </a:lnTo>
                <a:cubicBezTo>
                  <a:pt x="37574" y="24170"/>
                  <a:pt x="25440" y="35564"/>
                  <a:pt x="24264" y="50056"/>
                </a:cubicBezTo>
                <a:lnTo>
                  <a:pt x="24170" y="52369"/>
                </a:lnTo>
                <a:lnTo>
                  <a:pt x="24170" y="59281"/>
                </a:lnTo>
                <a:lnTo>
                  <a:pt x="161135" y="131365"/>
                </a:lnTo>
                <a:lnTo>
                  <a:pt x="298100" y="59265"/>
                </a:lnTo>
                <a:lnTo>
                  <a:pt x="298100" y="52369"/>
                </a:lnTo>
                <a:cubicBezTo>
                  <a:pt x="298100" y="37574"/>
                  <a:pt x="286706" y="25440"/>
                  <a:pt x="272213" y="24264"/>
                </a:cubicBezTo>
                <a:lnTo>
                  <a:pt x="269901" y="24170"/>
                </a:lnTo>
                <a:close/>
              </a:path>
            </a:pathLst>
          </a:custGeom>
          <a:solidFill>
            <a:schemeClr val="bg1">
              <a:lumMod val="85000"/>
            </a:schemeClr>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99" name="Graphic 79">
            <a:extLst>
              <a:ext uri="{FF2B5EF4-FFF2-40B4-BE49-F238E27FC236}">
                <a16:creationId xmlns:a16="http://schemas.microsoft.com/office/drawing/2014/main" id="{7BE1F280-C098-5F1A-7006-C42404E1CB5A}"/>
              </a:ext>
              <a:ext uri="{C183D7F6-B498-43B3-948B-1728B52AA6E4}">
                <adec:decorative xmlns:adec="http://schemas.microsoft.com/office/drawing/2017/decorative" val="1"/>
              </a:ext>
            </a:extLst>
          </p:cNvPr>
          <p:cNvGrpSpPr>
            <a:grpSpLocks/>
          </p:cNvGrpSpPr>
          <p:nvPr/>
        </p:nvGrpSpPr>
        <p:grpSpPr>
          <a:xfrm>
            <a:off x="6578600" y="4114800"/>
            <a:ext cx="351964" cy="341736"/>
            <a:chOff x="6580317" y="2070668"/>
            <a:chExt cx="351964" cy="341736"/>
          </a:xfrm>
          <a:solidFill>
            <a:schemeClr val="bg1">
              <a:lumMod val="85000"/>
            </a:schemeClr>
          </a:solidFill>
        </p:grpSpPr>
        <p:sp>
          <p:nvSpPr>
            <p:cNvPr id="300" name="Freeform: Shape 299">
              <a:extLst>
                <a:ext uri="{FF2B5EF4-FFF2-40B4-BE49-F238E27FC236}">
                  <a16:creationId xmlns:a16="http://schemas.microsoft.com/office/drawing/2014/main" id="{EB3A28BA-C512-E89E-94CB-E0AF750145FF}"/>
                </a:ext>
              </a:extLst>
            </p:cNvPr>
            <p:cNvSpPr/>
            <p:nvPr/>
          </p:nvSpPr>
          <p:spPr>
            <a:xfrm>
              <a:off x="6631464" y="2070668"/>
              <a:ext cx="300817" cy="230153"/>
            </a:xfrm>
            <a:custGeom>
              <a:avLst/>
              <a:gdLst>
                <a:gd name="connsiteX0" fmla="*/ 300818 w 300817"/>
                <a:gd name="connsiteY0" fmla="*/ 230153 h 230153"/>
                <a:gd name="connsiteX1" fmla="*/ 230260 w 300817"/>
                <a:gd name="connsiteY1" fmla="*/ 230153 h 230153"/>
                <a:gd name="connsiteX2" fmla="*/ 230260 w 300817"/>
                <a:gd name="connsiteY2" fmla="*/ 71715 h 230153"/>
                <a:gd name="connsiteX3" fmla="*/ 0 w 300817"/>
                <a:gd name="connsiteY3" fmla="*/ 71715 h 230153"/>
                <a:gd name="connsiteX4" fmla="*/ 0 w 300817"/>
                <a:gd name="connsiteY4" fmla="*/ 0 h 230153"/>
                <a:gd name="connsiteX5" fmla="*/ 300818 w 300817"/>
                <a:gd name="connsiteY5" fmla="*/ 0 h 230153"/>
                <a:gd name="connsiteX6" fmla="*/ 300818 w 300817"/>
                <a:gd name="connsiteY6" fmla="*/ 230153 h 230153"/>
                <a:gd name="connsiteX7" fmla="*/ 249670 w 300817"/>
                <a:gd name="connsiteY7" fmla="*/ 210743 h 230153"/>
                <a:gd name="connsiteX8" fmla="*/ 281407 w 300817"/>
                <a:gd name="connsiteY8" fmla="*/ 210743 h 230153"/>
                <a:gd name="connsiteX9" fmla="*/ 281407 w 300817"/>
                <a:gd name="connsiteY9" fmla="*/ 19411 h 230153"/>
                <a:gd name="connsiteX10" fmla="*/ 19411 w 300817"/>
                <a:gd name="connsiteY10" fmla="*/ 19411 h 230153"/>
                <a:gd name="connsiteX11" fmla="*/ 19411 w 300817"/>
                <a:gd name="connsiteY11" fmla="*/ 52304 h 230153"/>
                <a:gd name="connsiteX12" fmla="*/ 249670 w 300817"/>
                <a:gd name="connsiteY12" fmla="*/ 52304 h 230153"/>
                <a:gd name="connsiteX13" fmla="*/ 249670 w 300817"/>
                <a:gd name="connsiteY13" fmla="*/ 210743 h 23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817" h="230153">
                  <a:moveTo>
                    <a:pt x="300818" y="230153"/>
                  </a:moveTo>
                  <a:lnTo>
                    <a:pt x="230260" y="230153"/>
                  </a:lnTo>
                  <a:lnTo>
                    <a:pt x="230260" y="71715"/>
                  </a:lnTo>
                  <a:lnTo>
                    <a:pt x="0" y="71715"/>
                  </a:lnTo>
                  <a:lnTo>
                    <a:pt x="0" y="0"/>
                  </a:lnTo>
                  <a:lnTo>
                    <a:pt x="300818" y="0"/>
                  </a:lnTo>
                  <a:lnTo>
                    <a:pt x="300818" y="230153"/>
                  </a:lnTo>
                  <a:close/>
                  <a:moveTo>
                    <a:pt x="249670" y="210743"/>
                  </a:moveTo>
                  <a:lnTo>
                    <a:pt x="281407" y="210743"/>
                  </a:lnTo>
                  <a:lnTo>
                    <a:pt x="281407" y="19411"/>
                  </a:lnTo>
                  <a:lnTo>
                    <a:pt x="19411" y="19411"/>
                  </a:lnTo>
                  <a:lnTo>
                    <a:pt x="19411" y="52304"/>
                  </a:lnTo>
                  <a:lnTo>
                    <a:pt x="249670" y="52304"/>
                  </a:lnTo>
                  <a:lnTo>
                    <a:pt x="249670"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Freeform: Shape 301">
              <a:extLst>
                <a:ext uri="{FF2B5EF4-FFF2-40B4-BE49-F238E27FC236}">
                  <a16:creationId xmlns:a16="http://schemas.microsoft.com/office/drawing/2014/main" id="{E7AE4098-05AA-DE65-B98B-78598D965016}"/>
                </a:ext>
              </a:extLst>
            </p:cNvPr>
            <p:cNvSpPr/>
            <p:nvPr/>
          </p:nvSpPr>
          <p:spPr>
            <a:xfrm>
              <a:off x="6580317" y="2122972"/>
              <a:ext cx="300817" cy="289431"/>
            </a:xfrm>
            <a:custGeom>
              <a:avLst/>
              <a:gdLst>
                <a:gd name="connsiteX0" fmla="*/ 52069 w 300817"/>
                <a:gd name="connsiteY0" fmla="*/ 289432 h 289431"/>
                <a:gd name="connsiteX1" fmla="*/ 52069 w 300817"/>
                <a:gd name="connsiteY1" fmla="*/ 230153 h 289431"/>
                <a:gd name="connsiteX2" fmla="*/ 0 w 300817"/>
                <a:gd name="connsiteY2" fmla="*/ 230153 h 289431"/>
                <a:gd name="connsiteX3" fmla="*/ 0 w 300817"/>
                <a:gd name="connsiteY3" fmla="*/ 0 h 289431"/>
                <a:gd name="connsiteX4" fmla="*/ 300818 w 300817"/>
                <a:gd name="connsiteY4" fmla="*/ 0 h 289431"/>
                <a:gd name="connsiteX5" fmla="*/ 300818 w 300817"/>
                <a:gd name="connsiteY5" fmla="*/ 230153 h 289431"/>
                <a:gd name="connsiteX6" fmla="*/ 135057 w 300817"/>
                <a:gd name="connsiteY6" fmla="*/ 230153 h 289431"/>
                <a:gd name="connsiteX7" fmla="*/ 52069 w 300817"/>
                <a:gd name="connsiteY7" fmla="*/ 289432 h 289431"/>
                <a:gd name="connsiteX8" fmla="*/ 19411 w 300817"/>
                <a:gd name="connsiteY8" fmla="*/ 210743 h 289431"/>
                <a:gd name="connsiteX9" fmla="*/ 71480 w 300817"/>
                <a:gd name="connsiteY9" fmla="*/ 210743 h 289431"/>
                <a:gd name="connsiteX10" fmla="*/ 71480 w 300817"/>
                <a:gd name="connsiteY10" fmla="*/ 251713 h 289431"/>
                <a:gd name="connsiteX11" fmla="*/ 128832 w 300817"/>
                <a:gd name="connsiteY11" fmla="*/ 210743 h 289431"/>
                <a:gd name="connsiteX12" fmla="*/ 281407 w 300817"/>
                <a:gd name="connsiteY12" fmla="*/ 210743 h 289431"/>
                <a:gd name="connsiteX13" fmla="*/ 281407 w 300817"/>
                <a:gd name="connsiteY13" fmla="*/ 19411 h 289431"/>
                <a:gd name="connsiteX14" fmla="*/ 19411 w 300817"/>
                <a:gd name="connsiteY14" fmla="*/ 19411 h 289431"/>
                <a:gd name="connsiteX15" fmla="*/ 19411 w 300817"/>
                <a:gd name="connsiteY15" fmla="*/ 210743 h 2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817" h="289431">
                  <a:moveTo>
                    <a:pt x="52069" y="289432"/>
                  </a:moveTo>
                  <a:lnTo>
                    <a:pt x="52069" y="230153"/>
                  </a:lnTo>
                  <a:lnTo>
                    <a:pt x="0" y="230153"/>
                  </a:lnTo>
                  <a:lnTo>
                    <a:pt x="0" y="0"/>
                  </a:lnTo>
                  <a:lnTo>
                    <a:pt x="300818" y="0"/>
                  </a:lnTo>
                  <a:lnTo>
                    <a:pt x="300818" y="230153"/>
                  </a:lnTo>
                  <a:lnTo>
                    <a:pt x="135057" y="230153"/>
                  </a:lnTo>
                  <a:lnTo>
                    <a:pt x="52069" y="289432"/>
                  </a:lnTo>
                  <a:close/>
                  <a:moveTo>
                    <a:pt x="19411" y="210743"/>
                  </a:moveTo>
                  <a:lnTo>
                    <a:pt x="71480" y="210743"/>
                  </a:lnTo>
                  <a:lnTo>
                    <a:pt x="71480" y="251713"/>
                  </a:lnTo>
                  <a:lnTo>
                    <a:pt x="128832" y="210743"/>
                  </a:lnTo>
                  <a:lnTo>
                    <a:pt x="281407" y="210743"/>
                  </a:lnTo>
                  <a:lnTo>
                    <a:pt x="281407" y="19411"/>
                  </a:lnTo>
                  <a:lnTo>
                    <a:pt x="19411" y="19411"/>
                  </a:lnTo>
                  <a:lnTo>
                    <a:pt x="19411"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8E19DB7F-FDE6-9961-9829-B45D59809C31}"/>
                </a:ext>
              </a:extLst>
            </p:cNvPr>
            <p:cNvSpPr/>
            <p:nvPr/>
          </p:nvSpPr>
          <p:spPr>
            <a:xfrm>
              <a:off x="6652254" y="22217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4" name="Freeform: Shape 1663">
              <a:extLst>
                <a:ext uri="{FF2B5EF4-FFF2-40B4-BE49-F238E27FC236}">
                  <a16:creationId xmlns:a16="http://schemas.microsoft.com/office/drawing/2014/main" id="{6273FF7A-5C03-A67A-7EDF-DC06B6B25C4A}"/>
                </a:ext>
              </a:extLst>
            </p:cNvPr>
            <p:cNvSpPr/>
            <p:nvPr/>
          </p:nvSpPr>
          <p:spPr>
            <a:xfrm>
              <a:off x="6715949" y="22217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5" name="Freeform: Shape 1664">
              <a:extLst>
                <a:ext uri="{FF2B5EF4-FFF2-40B4-BE49-F238E27FC236}">
                  <a16:creationId xmlns:a16="http://schemas.microsoft.com/office/drawing/2014/main" id="{886E43A7-050E-B84F-4120-9B9015416129}"/>
                </a:ext>
              </a:extLst>
            </p:cNvPr>
            <p:cNvSpPr/>
            <p:nvPr/>
          </p:nvSpPr>
          <p:spPr>
            <a:xfrm>
              <a:off x="6779637" y="22217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7" name="Graphic 30">
            <a:extLst>
              <a:ext uri="{FF2B5EF4-FFF2-40B4-BE49-F238E27FC236}">
                <a16:creationId xmlns:a16="http://schemas.microsoft.com/office/drawing/2014/main" id="{AB9F0E6B-DA80-78BE-4CF0-E0E21F518047}"/>
              </a:ext>
              <a:ext uri="{C183D7F6-B498-43B3-948B-1728B52AA6E4}">
                <adec:decorative xmlns:adec="http://schemas.microsoft.com/office/drawing/2017/decorative" val="1"/>
              </a:ext>
            </a:extLst>
          </p:cNvPr>
          <p:cNvSpPr/>
          <p:nvPr/>
        </p:nvSpPr>
        <p:spPr>
          <a:xfrm>
            <a:off x="3953665" y="5179692"/>
            <a:ext cx="322270" cy="257814"/>
          </a:xfrm>
          <a:custGeom>
            <a:avLst/>
            <a:gdLst>
              <a:gd name="connsiteX0" fmla="*/ 52369 w 322270"/>
              <a:gd name="connsiteY0" fmla="*/ 0 h 257814"/>
              <a:gd name="connsiteX1" fmla="*/ 269901 w 322270"/>
              <a:gd name="connsiteY1" fmla="*/ 0 h 257814"/>
              <a:gd name="connsiteX2" fmla="*/ 322188 w 322270"/>
              <a:gd name="connsiteY2" fmla="*/ 49397 h 257814"/>
              <a:gd name="connsiteX3" fmla="*/ 322270 w 322270"/>
              <a:gd name="connsiteY3" fmla="*/ 52369 h 257814"/>
              <a:gd name="connsiteX4" fmla="*/ 322270 w 322270"/>
              <a:gd name="connsiteY4" fmla="*/ 205446 h 257814"/>
              <a:gd name="connsiteX5" fmla="*/ 272872 w 322270"/>
              <a:gd name="connsiteY5" fmla="*/ 257732 h 257814"/>
              <a:gd name="connsiteX6" fmla="*/ 269901 w 322270"/>
              <a:gd name="connsiteY6" fmla="*/ 257815 h 257814"/>
              <a:gd name="connsiteX7" fmla="*/ 52369 w 322270"/>
              <a:gd name="connsiteY7" fmla="*/ 257815 h 257814"/>
              <a:gd name="connsiteX8" fmla="*/ 83 w 322270"/>
              <a:gd name="connsiteY8" fmla="*/ 208417 h 257814"/>
              <a:gd name="connsiteX9" fmla="*/ 0 w 322270"/>
              <a:gd name="connsiteY9" fmla="*/ 205446 h 257814"/>
              <a:gd name="connsiteX10" fmla="*/ 0 w 322270"/>
              <a:gd name="connsiteY10" fmla="*/ 52369 h 257814"/>
              <a:gd name="connsiteX11" fmla="*/ 49397 w 322270"/>
              <a:gd name="connsiteY11" fmla="*/ 83 h 257814"/>
              <a:gd name="connsiteX12" fmla="*/ 52369 w 322270"/>
              <a:gd name="connsiteY12" fmla="*/ 0 h 257814"/>
              <a:gd name="connsiteX13" fmla="*/ 269901 w 322270"/>
              <a:gd name="connsiteY13" fmla="*/ 0 h 257814"/>
              <a:gd name="connsiteX14" fmla="*/ 52369 w 322270"/>
              <a:gd name="connsiteY14" fmla="*/ 0 h 257814"/>
              <a:gd name="connsiteX15" fmla="*/ 298100 w 322270"/>
              <a:gd name="connsiteY15" fmla="*/ 86577 h 257814"/>
              <a:gd name="connsiteX16" fmla="*/ 166763 w 322270"/>
              <a:gd name="connsiteY16" fmla="*/ 155715 h 257814"/>
              <a:gd name="connsiteX17" fmla="*/ 157055 w 322270"/>
              <a:gd name="connsiteY17" fmla="*/ 156397 h 257814"/>
              <a:gd name="connsiteX18" fmla="*/ 155507 w 322270"/>
              <a:gd name="connsiteY18" fmla="*/ 155715 h 257814"/>
              <a:gd name="connsiteX19" fmla="*/ 24170 w 322270"/>
              <a:gd name="connsiteY19" fmla="*/ 86593 h 257814"/>
              <a:gd name="connsiteX20" fmla="*/ 24170 w 322270"/>
              <a:gd name="connsiteY20" fmla="*/ 205446 h 257814"/>
              <a:gd name="connsiteX21" fmla="*/ 50056 w 322270"/>
              <a:gd name="connsiteY21" fmla="*/ 233551 h 257814"/>
              <a:gd name="connsiteX22" fmla="*/ 52369 w 322270"/>
              <a:gd name="connsiteY22" fmla="*/ 233645 h 257814"/>
              <a:gd name="connsiteX23" fmla="*/ 269901 w 322270"/>
              <a:gd name="connsiteY23" fmla="*/ 233645 h 257814"/>
              <a:gd name="connsiteX24" fmla="*/ 298006 w 322270"/>
              <a:gd name="connsiteY24" fmla="*/ 207758 h 257814"/>
              <a:gd name="connsiteX25" fmla="*/ 298100 w 322270"/>
              <a:gd name="connsiteY25" fmla="*/ 205446 h 257814"/>
              <a:gd name="connsiteX26" fmla="*/ 298100 w 322270"/>
              <a:gd name="connsiteY26" fmla="*/ 86577 h 257814"/>
              <a:gd name="connsiteX27" fmla="*/ 269901 w 322270"/>
              <a:gd name="connsiteY27" fmla="*/ 24170 h 257814"/>
              <a:gd name="connsiteX28" fmla="*/ 52369 w 322270"/>
              <a:gd name="connsiteY28" fmla="*/ 24170 h 257814"/>
              <a:gd name="connsiteX29" fmla="*/ 24264 w 322270"/>
              <a:gd name="connsiteY29" fmla="*/ 50056 h 257814"/>
              <a:gd name="connsiteX30" fmla="*/ 24170 w 322270"/>
              <a:gd name="connsiteY30" fmla="*/ 52369 h 257814"/>
              <a:gd name="connsiteX31" fmla="*/ 24170 w 322270"/>
              <a:gd name="connsiteY31" fmla="*/ 59281 h 257814"/>
              <a:gd name="connsiteX32" fmla="*/ 161135 w 322270"/>
              <a:gd name="connsiteY32" fmla="*/ 131365 h 257814"/>
              <a:gd name="connsiteX33" fmla="*/ 298100 w 322270"/>
              <a:gd name="connsiteY33" fmla="*/ 59265 h 257814"/>
              <a:gd name="connsiteX34" fmla="*/ 298100 w 322270"/>
              <a:gd name="connsiteY34" fmla="*/ 52369 h 257814"/>
              <a:gd name="connsiteX35" fmla="*/ 272213 w 322270"/>
              <a:gd name="connsiteY35" fmla="*/ 24264 h 257814"/>
              <a:gd name="connsiteX36" fmla="*/ 269901 w 322270"/>
              <a:gd name="connsiteY36" fmla="*/ 24170 h 2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270" h="257814">
                <a:moveTo>
                  <a:pt x="52369" y="0"/>
                </a:moveTo>
                <a:lnTo>
                  <a:pt x="269901" y="0"/>
                </a:lnTo>
                <a:cubicBezTo>
                  <a:pt x="297826" y="0"/>
                  <a:pt x="320646" y="21857"/>
                  <a:pt x="322188" y="49397"/>
                </a:cubicBezTo>
                <a:lnTo>
                  <a:pt x="322270" y="52369"/>
                </a:lnTo>
                <a:lnTo>
                  <a:pt x="322270" y="205446"/>
                </a:lnTo>
                <a:cubicBezTo>
                  <a:pt x="322270" y="233371"/>
                  <a:pt x="300412" y="256190"/>
                  <a:pt x="272872" y="257732"/>
                </a:cubicBezTo>
                <a:lnTo>
                  <a:pt x="269901" y="257815"/>
                </a:lnTo>
                <a:lnTo>
                  <a:pt x="52369" y="257815"/>
                </a:lnTo>
                <a:cubicBezTo>
                  <a:pt x="24444" y="257815"/>
                  <a:pt x="1623" y="235957"/>
                  <a:pt x="83" y="208417"/>
                </a:cubicBezTo>
                <a:lnTo>
                  <a:pt x="0" y="205446"/>
                </a:lnTo>
                <a:lnTo>
                  <a:pt x="0" y="52369"/>
                </a:lnTo>
                <a:cubicBezTo>
                  <a:pt x="0" y="24444"/>
                  <a:pt x="21857" y="1623"/>
                  <a:pt x="49397" y="83"/>
                </a:cubicBezTo>
                <a:lnTo>
                  <a:pt x="52369" y="0"/>
                </a:lnTo>
                <a:lnTo>
                  <a:pt x="269901" y="0"/>
                </a:lnTo>
                <a:lnTo>
                  <a:pt x="52369" y="0"/>
                </a:lnTo>
                <a:close/>
                <a:moveTo>
                  <a:pt x="298100" y="86577"/>
                </a:moveTo>
                <a:lnTo>
                  <a:pt x="166763" y="155715"/>
                </a:lnTo>
                <a:cubicBezTo>
                  <a:pt x="163744" y="157304"/>
                  <a:pt x="160218" y="157531"/>
                  <a:pt x="157055" y="156397"/>
                </a:cubicBezTo>
                <a:lnTo>
                  <a:pt x="155507" y="155715"/>
                </a:lnTo>
                <a:lnTo>
                  <a:pt x="24170" y="86593"/>
                </a:lnTo>
                <a:lnTo>
                  <a:pt x="24170" y="205446"/>
                </a:lnTo>
                <a:cubicBezTo>
                  <a:pt x="24170" y="220241"/>
                  <a:pt x="35564" y="232375"/>
                  <a:pt x="50056" y="233551"/>
                </a:cubicBezTo>
                <a:lnTo>
                  <a:pt x="52369" y="233645"/>
                </a:lnTo>
                <a:lnTo>
                  <a:pt x="269901" y="233645"/>
                </a:lnTo>
                <a:cubicBezTo>
                  <a:pt x="284697" y="233645"/>
                  <a:pt x="296830" y="222251"/>
                  <a:pt x="298006" y="207758"/>
                </a:cubicBezTo>
                <a:lnTo>
                  <a:pt x="298100" y="205446"/>
                </a:lnTo>
                <a:lnTo>
                  <a:pt x="298100" y="86577"/>
                </a:lnTo>
                <a:close/>
                <a:moveTo>
                  <a:pt x="269901" y="24170"/>
                </a:moveTo>
                <a:lnTo>
                  <a:pt x="52369" y="24170"/>
                </a:lnTo>
                <a:cubicBezTo>
                  <a:pt x="37574" y="24170"/>
                  <a:pt x="25440" y="35564"/>
                  <a:pt x="24264" y="50056"/>
                </a:cubicBezTo>
                <a:lnTo>
                  <a:pt x="24170" y="52369"/>
                </a:lnTo>
                <a:lnTo>
                  <a:pt x="24170" y="59281"/>
                </a:lnTo>
                <a:lnTo>
                  <a:pt x="161135" y="131365"/>
                </a:lnTo>
                <a:lnTo>
                  <a:pt x="298100" y="59265"/>
                </a:lnTo>
                <a:lnTo>
                  <a:pt x="298100" y="52369"/>
                </a:lnTo>
                <a:cubicBezTo>
                  <a:pt x="298100" y="37574"/>
                  <a:pt x="286706" y="25440"/>
                  <a:pt x="272213" y="24264"/>
                </a:cubicBezTo>
                <a:lnTo>
                  <a:pt x="269901" y="24170"/>
                </a:lnTo>
                <a:close/>
              </a:path>
            </a:pathLst>
          </a:custGeom>
          <a:solidFill>
            <a:schemeClr val="bg1">
              <a:lumMod val="85000"/>
            </a:schemeClr>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Graphic 33">
            <a:extLst>
              <a:ext uri="{FF2B5EF4-FFF2-40B4-BE49-F238E27FC236}">
                <a16:creationId xmlns:a16="http://schemas.microsoft.com/office/drawing/2014/main" id="{622E6312-5DAF-D73E-6399-D05BFB4A1188}"/>
              </a:ext>
              <a:ext uri="{C183D7F6-B498-43B3-948B-1728B52AA6E4}">
                <adec:decorative xmlns:adec="http://schemas.microsoft.com/office/drawing/2017/decorative" val="1"/>
              </a:ext>
            </a:extLst>
          </p:cNvPr>
          <p:cNvSpPr/>
          <p:nvPr/>
        </p:nvSpPr>
        <p:spPr>
          <a:xfrm>
            <a:off x="5274465" y="2112642"/>
            <a:ext cx="322270" cy="257814"/>
          </a:xfrm>
          <a:custGeom>
            <a:avLst/>
            <a:gdLst>
              <a:gd name="connsiteX0" fmla="*/ 52369 w 322270"/>
              <a:gd name="connsiteY0" fmla="*/ 0 h 257814"/>
              <a:gd name="connsiteX1" fmla="*/ 269901 w 322270"/>
              <a:gd name="connsiteY1" fmla="*/ 0 h 257814"/>
              <a:gd name="connsiteX2" fmla="*/ 322188 w 322270"/>
              <a:gd name="connsiteY2" fmla="*/ 49397 h 257814"/>
              <a:gd name="connsiteX3" fmla="*/ 322270 w 322270"/>
              <a:gd name="connsiteY3" fmla="*/ 52369 h 257814"/>
              <a:gd name="connsiteX4" fmla="*/ 322270 w 322270"/>
              <a:gd name="connsiteY4" fmla="*/ 205446 h 257814"/>
              <a:gd name="connsiteX5" fmla="*/ 272872 w 322270"/>
              <a:gd name="connsiteY5" fmla="*/ 257732 h 257814"/>
              <a:gd name="connsiteX6" fmla="*/ 269901 w 322270"/>
              <a:gd name="connsiteY6" fmla="*/ 257815 h 257814"/>
              <a:gd name="connsiteX7" fmla="*/ 52369 w 322270"/>
              <a:gd name="connsiteY7" fmla="*/ 257815 h 257814"/>
              <a:gd name="connsiteX8" fmla="*/ 83 w 322270"/>
              <a:gd name="connsiteY8" fmla="*/ 208417 h 257814"/>
              <a:gd name="connsiteX9" fmla="*/ 0 w 322270"/>
              <a:gd name="connsiteY9" fmla="*/ 205446 h 257814"/>
              <a:gd name="connsiteX10" fmla="*/ 0 w 322270"/>
              <a:gd name="connsiteY10" fmla="*/ 52369 h 257814"/>
              <a:gd name="connsiteX11" fmla="*/ 49397 w 322270"/>
              <a:gd name="connsiteY11" fmla="*/ 83 h 257814"/>
              <a:gd name="connsiteX12" fmla="*/ 52369 w 322270"/>
              <a:gd name="connsiteY12" fmla="*/ 0 h 257814"/>
              <a:gd name="connsiteX13" fmla="*/ 269901 w 322270"/>
              <a:gd name="connsiteY13" fmla="*/ 0 h 257814"/>
              <a:gd name="connsiteX14" fmla="*/ 52369 w 322270"/>
              <a:gd name="connsiteY14" fmla="*/ 0 h 257814"/>
              <a:gd name="connsiteX15" fmla="*/ 298100 w 322270"/>
              <a:gd name="connsiteY15" fmla="*/ 86577 h 257814"/>
              <a:gd name="connsiteX16" fmla="*/ 166763 w 322270"/>
              <a:gd name="connsiteY16" fmla="*/ 155715 h 257814"/>
              <a:gd name="connsiteX17" fmla="*/ 157055 w 322270"/>
              <a:gd name="connsiteY17" fmla="*/ 156397 h 257814"/>
              <a:gd name="connsiteX18" fmla="*/ 155507 w 322270"/>
              <a:gd name="connsiteY18" fmla="*/ 155715 h 257814"/>
              <a:gd name="connsiteX19" fmla="*/ 24170 w 322270"/>
              <a:gd name="connsiteY19" fmla="*/ 86593 h 257814"/>
              <a:gd name="connsiteX20" fmla="*/ 24170 w 322270"/>
              <a:gd name="connsiteY20" fmla="*/ 205446 h 257814"/>
              <a:gd name="connsiteX21" fmla="*/ 50056 w 322270"/>
              <a:gd name="connsiteY21" fmla="*/ 233551 h 257814"/>
              <a:gd name="connsiteX22" fmla="*/ 52369 w 322270"/>
              <a:gd name="connsiteY22" fmla="*/ 233645 h 257814"/>
              <a:gd name="connsiteX23" fmla="*/ 269901 w 322270"/>
              <a:gd name="connsiteY23" fmla="*/ 233645 h 257814"/>
              <a:gd name="connsiteX24" fmla="*/ 298006 w 322270"/>
              <a:gd name="connsiteY24" fmla="*/ 207758 h 257814"/>
              <a:gd name="connsiteX25" fmla="*/ 298100 w 322270"/>
              <a:gd name="connsiteY25" fmla="*/ 205446 h 257814"/>
              <a:gd name="connsiteX26" fmla="*/ 298100 w 322270"/>
              <a:gd name="connsiteY26" fmla="*/ 86577 h 257814"/>
              <a:gd name="connsiteX27" fmla="*/ 269901 w 322270"/>
              <a:gd name="connsiteY27" fmla="*/ 24170 h 257814"/>
              <a:gd name="connsiteX28" fmla="*/ 52369 w 322270"/>
              <a:gd name="connsiteY28" fmla="*/ 24170 h 257814"/>
              <a:gd name="connsiteX29" fmla="*/ 24264 w 322270"/>
              <a:gd name="connsiteY29" fmla="*/ 50056 h 257814"/>
              <a:gd name="connsiteX30" fmla="*/ 24170 w 322270"/>
              <a:gd name="connsiteY30" fmla="*/ 52369 h 257814"/>
              <a:gd name="connsiteX31" fmla="*/ 24170 w 322270"/>
              <a:gd name="connsiteY31" fmla="*/ 59281 h 257814"/>
              <a:gd name="connsiteX32" fmla="*/ 161135 w 322270"/>
              <a:gd name="connsiteY32" fmla="*/ 131365 h 257814"/>
              <a:gd name="connsiteX33" fmla="*/ 298100 w 322270"/>
              <a:gd name="connsiteY33" fmla="*/ 59265 h 257814"/>
              <a:gd name="connsiteX34" fmla="*/ 298100 w 322270"/>
              <a:gd name="connsiteY34" fmla="*/ 52369 h 257814"/>
              <a:gd name="connsiteX35" fmla="*/ 272213 w 322270"/>
              <a:gd name="connsiteY35" fmla="*/ 24264 h 257814"/>
              <a:gd name="connsiteX36" fmla="*/ 269901 w 322270"/>
              <a:gd name="connsiteY36" fmla="*/ 24170 h 2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270" h="257814">
                <a:moveTo>
                  <a:pt x="52369" y="0"/>
                </a:moveTo>
                <a:lnTo>
                  <a:pt x="269901" y="0"/>
                </a:lnTo>
                <a:cubicBezTo>
                  <a:pt x="297826" y="0"/>
                  <a:pt x="320646" y="21857"/>
                  <a:pt x="322188" y="49397"/>
                </a:cubicBezTo>
                <a:lnTo>
                  <a:pt x="322270" y="52369"/>
                </a:lnTo>
                <a:lnTo>
                  <a:pt x="322270" y="205446"/>
                </a:lnTo>
                <a:cubicBezTo>
                  <a:pt x="322270" y="233371"/>
                  <a:pt x="300412" y="256190"/>
                  <a:pt x="272872" y="257732"/>
                </a:cubicBezTo>
                <a:lnTo>
                  <a:pt x="269901" y="257815"/>
                </a:lnTo>
                <a:lnTo>
                  <a:pt x="52369" y="257815"/>
                </a:lnTo>
                <a:cubicBezTo>
                  <a:pt x="24444" y="257815"/>
                  <a:pt x="1623" y="235957"/>
                  <a:pt x="83" y="208417"/>
                </a:cubicBezTo>
                <a:lnTo>
                  <a:pt x="0" y="205446"/>
                </a:lnTo>
                <a:lnTo>
                  <a:pt x="0" y="52369"/>
                </a:lnTo>
                <a:cubicBezTo>
                  <a:pt x="0" y="24444"/>
                  <a:pt x="21857" y="1623"/>
                  <a:pt x="49397" y="83"/>
                </a:cubicBezTo>
                <a:lnTo>
                  <a:pt x="52369" y="0"/>
                </a:lnTo>
                <a:lnTo>
                  <a:pt x="269901" y="0"/>
                </a:lnTo>
                <a:lnTo>
                  <a:pt x="52369" y="0"/>
                </a:lnTo>
                <a:close/>
                <a:moveTo>
                  <a:pt x="298100" y="86577"/>
                </a:moveTo>
                <a:lnTo>
                  <a:pt x="166763" y="155715"/>
                </a:lnTo>
                <a:cubicBezTo>
                  <a:pt x="163744" y="157304"/>
                  <a:pt x="160218" y="157531"/>
                  <a:pt x="157055" y="156397"/>
                </a:cubicBezTo>
                <a:lnTo>
                  <a:pt x="155507" y="155715"/>
                </a:lnTo>
                <a:lnTo>
                  <a:pt x="24170" y="86593"/>
                </a:lnTo>
                <a:lnTo>
                  <a:pt x="24170" y="205446"/>
                </a:lnTo>
                <a:cubicBezTo>
                  <a:pt x="24170" y="220241"/>
                  <a:pt x="35564" y="232375"/>
                  <a:pt x="50056" y="233551"/>
                </a:cubicBezTo>
                <a:lnTo>
                  <a:pt x="52369" y="233645"/>
                </a:lnTo>
                <a:lnTo>
                  <a:pt x="269901" y="233645"/>
                </a:lnTo>
                <a:cubicBezTo>
                  <a:pt x="284697" y="233645"/>
                  <a:pt x="296830" y="222251"/>
                  <a:pt x="298006" y="207758"/>
                </a:cubicBezTo>
                <a:lnTo>
                  <a:pt x="298100" y="205446"/>
                </a:lnTo>
                <a:lnTo>
                  <a:pt x="298100" y="86577"/>
                </a:lnTo>
                <a:close/>
                <a:moveTo>
                  <a:pt x="269901" y="24170"/>
                </a:moveTo>
                <a:lnTo>
                  <a:pt x="52369" y="24170"/>
                </a:lnTo>
                <a:cubicBezTo>
                  <a:pt x="37574" y="24170"/>
                  <a:pt x="25440" y="35564"/>
                  <a:pt x="24264" y="50056"/>
                </a:cubicBezTo>
                <a:lnTo>
                  <a:pt x="24170" y="52369"/>
                </a:lnTo>
                <a:lnTo>
                  <a:pt x="24170" y="59281"/>
                </a:lnTo>
                <a:lnTo>
                  <a:pt x="161135" y="131365"/>
                </a:lnTo>
                <a:lnTo>
                  <a:pt x="298100" y="59265"/>
                </a:lnTo>
                <a:lnTo>
                  <a:pt x="298100" y="52369"/>
                </a:lnTo>
                <a:cubicBezTo>
                  <a:pt x="298100" y="37574"/>
                  <a:pt x="286706" y="25440"/>
                  <a:pt x="272213" y="24264"/>
                </a:cubicBezTo>
                <a:lnTo>
                  <a:pt x="269901" y="24170"/>
                </a:lnTo>
                <a:close/>
              </a:path>
            </a:pathLst>
          </a:custGeom>
          <a:solidFill>
            <a:schemeClr val="bg1">
              <a:lumMod val="85000"/>
            </a:schemeClr>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Graphic 39">
            <a:extLst>
              <a:ext uri="{FF2B5EF4-FFF2-40B4-BE49-F238E27FC236}">
                <a16:creationId xmlns:a16="http://schemas.microsoft.com/office/drawing/2014/main" id="{99A3C4C7-20BC-B659-7B0C-506014FE38F4}"/>
              </a:ext>
              <a:ext uri="{C183D7F6-B498-43B3-948B-1728B52AA6E4}">
                <adec:decorative xmlns:adec="http://schemas.microsoft.com/office/drawing/2017/decorative" val="1"/>
              </a:ext>
            </a:extLst>
          </p:cNvPr>
          <p:cNvSpPr/>
          <p:nvPr/>
        </p:nvSpPr>
        <p:spPr>
          <a:xfrm>
            <a:off x="9236865" y="4157342"/>
            <a:ext cx="322270" cy="257814"/>
          </a:xfrm>
          <a:custGeom>
            <a:avLst/>
            <a:gdLst>
              <a:gd name="connsiteX0" fmla="*/ 52369 w 322270"/>
              <a:gd name="connsiteY0" fmla="*/ 0 h 257814"/>
              <a:gd name="connsiteX1" fmla="*/ 269901 w 322270"/>
              <a:gd name="connsiteY1" fmla="*/ 0 h 257814"/>
              <a:gd name="connsiteX2" fmla="*/ 322188 w 322270"/>
              <a:gd name="connsiteY2" fmla="*/ 49397 h 257814"/>
              <a:gd name="connsiteX3" fmla="*/ 322270 w 322270"/>
              <a:gd name="connsiteY3" fmla="*/ 52369 h 257814"/>
              <a:gd name="connsiteX4" fmla="*/ 322270 w 322270"/>
              <a:gd name="connsiteY4" fmla="*/ 205446 h 257814"/>
              <a:gd name="connsiteX5" fmla="*/ 272872 w 322270"/>
              <a:gd name="connsiteY5" fmla="*/ 257732 h 257814"/>
              <a:gd name="connsiteX6" fmla="*/ 269901 w 322270"/>
              <a:gd name="connsiteY6" fmla="*/ 257815 h 257814"/>
              <a:gd name="connsiteX7" fmla="*/ 52369 w 322270"/>
              <a:gd name="connsiteY7" fmla="*/ 257815 h 257814"/>
              <a:gd name="connsiteX8" fmla="*/ 83 w 322270"/>
              <a:gd name="connsiteY8" fmla="*/ 208417 h 257814"/>
              <a:gd name="connsiteX9" fmla="*/ 0 w 322270"/>
              <a:gd name="connsiteY9" fmla="*/ 205446 h 257814"/>
              <a:gd name="connsiteX10" fmla="*/ 0 w 322270"/>
              <a:gd name="connsiteY10" fmla="*/ 52369 h 257814"/>
              <a:gd name="connsiteX11" fmla="*/ 49397 w 322270"/>
              <a:gd name="connsiteY11" fmla="*/ 83 h 257814"/>
              <a:gd name="connsiteX12" fmla="*/ 52369 w 322270"/>
              <a:gd name="connsiteY12" fmla="*/ 0 h 257814"/>
              <a:gd name="connsiteX13" fmla="*/ 269901 w 322270"/>
              <a:gd name="connsiteY13" fmla="*/ 0 h 257814"/>
              <a:gd name="connsiteX14" fmla="*/ 52369 w 322270"/>
              <a:gd name="connsiteY14" fmla="*/ 0 h 257814"/>
              <a:gd name="connsiteX15" fmla="*/ 298100 w 322270"/>
              <a:gd name="connsiteY15" fmla="*/ 86577 h 257814"/>
              <a:gd name="connsiteX16" fmla="*/ 166763 w 322270"/>
              <a:gd name="connsiteY16" fmla="*/ 155715 h 257814"/>
              <a:gd name="connsiteX17" fmla="*/ 157055 w 322270"/>
              <a:gd name="connsiteY17" fmla="*/ 156397 h 257814"/>
              <a:gd name="connsiteX18" fmla="*/ 155507 w 322270"/>
              <a:gd name="connsiteY18" fmla="*/ 155715 h 257814"/>
              <a:gd name="connsiteX19" fmla="*/ 24170 w 322270"/>
              <a:gd name="connsiteY19" fmla="*/ 86593 h 257814"/>
              <a:gd name="connsiteX20" fmla="*/ 24170 w 322270"/>
              <a:gd name="connsiteY20" fmla="*/ 205446 h 257814"/>
              <a:gd name="connsiteX21" fmla="*/ 50056 w 322270"/>
              <a:gd name="connsiteY21" fmla="*/ 233551 h 257814"/>
              <a:gd name="connsiteX22" fmla="*/ 52369 w 322270"/>
              <a:gd name="connsiteY22" fmla="*/ 233645 h 257814"/>
              <a:gd name="connsiteX23" fmla="*/ 269901 w 322270"/>
              <a:gd name="connsiteY23" fmla="*/ 233645 h 257814"/>
              <a:gd name="connsiteX24" fmla="*/ 298006 w 322270"/>
              <a:gd name="connsiteY24" fmla="*/ 207758 h 257814"/>
              <a:gd name="connsiteX25" fmla="*/ 298100 w 322270"/>
              <a:gd name="connsiteY25" fmla="*/ 205446 h 257814"/>
              <a:gd name="connsiteX26" fmla="*/ 298100 w 322270"/>
              <a:gd name="connsiteY26" fmla="*/ 86577 h 257814"/>
              <a:gd name="connsiteX27" fmla="*/ 269901 w 322270"/>
              <a:gd name="connsiteY27" fmla="*/ 24170 h 257814"/>
              <a:gd name="connsiteX28" fmla="*/ 52369 w 322270"/>
              <a:gd name="connsiteY28" fmla="*/ 24170 h 257814"/>
              <a:gd name="connsiteX29" fmla="*/ 24264 w 322270"/>
              <a:gd name="connsiteY29" fmla="*/ 50056 h 257814"/>
              <a:gd name="connsiteX30" fmla="*/ 24170 w 322270"/>
              <a:gd name="connsiteY30" fmla="*/ 52369 h 257814"/>
              <a:gd name="connsiteX31" fmla="*/ 24170 w 322270"/>
              <a:gd name="connsiteY31" fmla="*/ 59281 h 257814"/>
              <a:gd name="connsiteX32" fmla="*/ 161135 w 322270"/>
              <a:gd name="connsiteY32" fmla="*/ 131365 h 257814"/>
              <a:gd name="connsiteX33" fmla="*/ 298100 w 322270"/>
              <a:gd name="connsiteY33" fmla="*/ 59265 h 257814"/>
              <a:gd name="connsiteX34" fmla="*/ 298100 w 322270"/>
              <a:gd name="connsiteY34" fmla="*/ 52369 h 257814"/>
              <a:gd name="connsiteX35" fmla="*/ 272213 w 322270"/>
              <a:gd name="connsiteY35" fmla="*/ 24264 h 257814"/>
              <a:gd name="connsiteX36" fmla="*/ 269901 w 322270"/>
              <a:gd name="connsiteY36" fmla="*/ 24170 h 2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270" h="257814">
                <a:moveTo>
                  <a:pt x="52369" y="0"/>
                </a:moveTo>
                <a:lnTo>
                  <a:pt x="269901" y="0"/>
                </a:lnTo>
                <a:cubicBezTo>
                  <a:pt x="297826" y="0"/>
                  <a:pt x="320646" y="21857"/>
                  <a:pt x="322188" y="49397"/>
                </a:cubicBezTo>
                <a:lnTo>
                  <a:pt x="322270" y="52369"/>
                </a:lnTo>
                <a:lnTo>
                  <a:pt x="322270" y="205446"/>
                </a:lnTo>
                <a:cubicBezTo>
                  <a:pt x="322270" y="233371"/>
                  <a:pt x="300412" y="256190"/>
                  <a:pt x="272872" y="257732"/>
                </a:cubicBezTo>
                <a:lnTo>
                  <a:pt x="269901" y="257815"/>
                </a:lnTo>
                <a:lnTo>
                  <a:pt x="52369" y="257815"/>
                </a:lnTo>
                <a:cubicBezTo>
                  <a:pt x="24444" y="257815"/>
                  <a:pt x="1623" y="235957"/>
                  <a:pt x="83" y="208417"/>
                </a:cubicBezTo>
                <a:lnTo>
                  <a:pt x="0" y="205446"/>
                </a:lnTo>
                <a:lnTo>
                  <a:pt x="0" y="52369"/>
                </a:lnTo>
                <a:cubicBezTo>
                  <a:pt x="0" y="24444"/>
                  <a:pt x="21857" y="1623"/>
                  <a:pt x="49397" y="83"/>
                </a:cubicBezTo>
                <a:lnTo>
                  <a:pt x="52369" y="0"/>
                </a:lnTo>
                <a:lnTo>
                  <a:pt x="269901" y="0"/>
                </a:lnTo>
                <a:lnTo>
                  <a:pt x="52369" y="0"/>
                </a:lnTo>
                <a:close/>
                <a:moveTo>
                  <a:pt x="298100" y="86577"/>
                </a:moveTo>
                <a:lnTo>
                  <a:pt x="166763" y="155715"/>
                </a:lnTo>
                <a:cubicBezTo>
                  <a:pt x="163744" y="157304"/>
                  <a:pt x="160218" y="157531"/>
                  <a:pt x="157055" y="156397"/>
                </a:cubicBezTo>
                <a:lnTo>
                  <a:pt x="155507" y="155715"/>
                </a:lnTo>
                <a:lnTo>
                  <a:pt x="24170" y="86593"/>
                </a:lnTo>
                <a:lnTo>
                  <a:pt x="24170" y="205446"/>
                </a:lnTo>
                <a:cubicBezTo>
                  <a:pt x="24170" y="220241"/>
                  <a:pt x="35564" y="232375"/>
                  <a:pt x="50056" y="233551"/>
                </a:cubicBezTo>
                <a:lnTo>
                  <a:pt x="52369" y="233645"/>
                </a:lnTo>
                <a:lnTo>
                  <a:pt x="269901" y="233645"/>
                </a:lnTo>
                <a:cubicBezTo>
                  <a:pt x="284697" y="233645"/>
                  <a:pt x="296830" y="222251"/>
                  <a:pt x="298006" y="207758"/>
                </a:cubicBezTo>
                <a:lnTo>
                  <a:pt x="298100" y="205446"/>
                </a:lnTo>
                <a:lnTo>
                  <a:pt x="298100" y="86577"/>
                </a:lnTo>
                <a:close/>
                <a:moveTo>
                  <a:pt x="269901" y="24170"/>
                </a:moveTo>
                <a:lnTo>
                  <a:pt x="52369" y="24170"/>
                </a:lnTo>
                <a:cubicBezTo>
                  <a:pt x="37574" y="24170"/>
                  <a:pt x="25440" y="35564"/>
                  <a:pt x="24264" y="50056"/>
                </a:cubicBezTo>
                <a:lnTo>
                  <a:pt x="24170" y="52369"/>
                </a:lnTo>
                <a:lnTo>
                  <a:pt x="24170" y="59281"/>
                </a:lnTo>
                <a:lnTo>
                  <a:pt x="161135" y="131365"/>
                </a:lnTo>
                <a:lnTo>
                  <a:pt x="298100" y="59265"/>
                </a:lnTo>
                <a:lnTo>
                  <a:pt x="298100" y="52369"/>
                </a:lnTo>
                <a:cubicBezTo>
                  <a:pt x="298100" y="37574"/>
                  <a:pt x="286706" y="25440"/>
                  <a:pt x="272213" y="24264"/>
                </a:cubicBezTo>
                <a:lnTo>
                  <a:pt x="269901" y="24170"/>
                </a:lnTo>
                <a:close/>
              </a:path>
            </a:pathLst>
          </a:custGeom>
          <a:solidFill>
            <a:schemeClr val="bg1">
              <a:lumMod val="85000"/>
            </a:schemeClr>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Graphic 64">
            <a:extLst>
              <a:ext uri="{FF2B5EF4-FFF2-40B4-BE49-F238E27FC236}">
                <a16:creationId xmlns:a16="http://schemas.microsoft.com/office/drawing/2014/main" id="{BF69586A-DB68-098F-DCA7-9EFD46A1F728}"/>
              </a:ext>
              <a:ext uri="{C183D7F6-B498-43B3-948B-1728B52AA6E4}">
                <adec:decorative xmlns:adec="http://schemas.microsoft.com/office/drawing/2017/decorative" val="1"/>
              </a:ext>
            </a:extLst>
          </p:cNvPr>
          <p:cNvSpPr/>
          <p:nvPr/>
        </p:nvSpPr>
        <p:spPr>
          <a:xfrm>
            <a:off x="5281312" y="6138090"/>
            <a:ext cx="366432" cy="414736"/>
          </a:xfrm>
          <a:custGeom>
            <a:avLst/>
            <a:gdLst>
              <a:gd name="connsiteX0" fmla="*/ 0 w 366432"/>
              <a:gd name="connsiteY0" fmla="*/ 77144 h 414736"/>
              <a:gd name="connsiteX1" fmla="*/ 14932 w 366432"/>
              <a:gd name="connsiteY1" fmla="*/ 42820 h 414736"/>
              <a:gd name="connsiteX2" fmla="*/ 49501 w 366432"/>
              <a:gd name="connsiteY2" fmla="*/ 19624 h 414736"/>
              <a:gd name="connsiteX3" fmla="*/ 154287 w 366432"/>
              <a:gd name="connsiteY3" fmla="*/ 0 h 414736"/>
              <a:gd name="connsiteX4" fmla="*/ 259074 w 366432"/>
              <a:gd name="connsiteY4" fmla="*/ 19624 h 414736"/>
              <a:gd name="connsiteX5" fmla="*/ 293644 w 366432"/>
              <a:gd name="connsiteY5" fmla="*/ 42820 h 414736"/>
              <a:gd name="connsiteX6" fmla="*/ 308575 w 366432"/>
              <a:gd name="connsiteY6" fmla="*/ 77144 h 414736"/>
              <a:gd name="connsiteX7" fmla="*/ 308575 w 366432"/>
              <a:gd name="connsiteY7" fmla="*/ 251853 h 414736"/>
              <a:gd name="connsiteX8" fmla="*/ 294110 w 366432"/>
              <a:gd name="connsiteY8" fmla="*/ 250717 h 414736"/>
              <a:gd name="connsiteX9" fmla="*/ 279646 w 366432"/>
              <a:gd name="connsiteY9" fmla="*/ 250717 h 414736"/>
              <a:gd name="connsiteX10" fmla="*/ 279646 w 366432"/>
              <a:gd name="connsiteY10" fmla="*/ 123284 h 414736"/>
              <a:gd name="connsiteX11" fmla="*/ 259074 w 366432"/>
              <a:gd name="connsiteY11" fmla="*/ 134664 h 414736"/>
              <a:gd name="connsiteX12" fmla="*/ 154287 w 366432"/>
              <a:gd name="connsiteY12" fmla="*/ 154287 h 414736"/>
              <a:gd name="connsiteX13" fmla="*/ 49501 w 366432"/>
              <a:gd name="connsiteY13" fmla="*/ 134664 h 414736"/>
              <a:gd name="connsiteX14" fmla="*/ 28929 w 366432"/>
              <a:gd name="connsiteY14" fmla="*/ 123284 h 414736"/>
              <a:gd name="connsiteX15" fmla="*/ 28929 w 366432"/>
              <a:gd name="connsiteY15" fmla="*/ 308575 h 414736"/>
              <a:gd name="connsiteX16" fmla="*/ 35973 w 366432"/>
              <a:gd name="connsiteY16" fmla="*/ 323045 h 414736"/>
              <a:gd name="connsiteX17" fmla="*/ 61334 w 366432"/>
              <a:gd name="connsiteY17" fmla="*/ 339696 h 414736"/>
              <a:gd name="connsiteX18" fmla="*/ 136051 w 366432"/>
              <a:gd name="connsiteY18" fmla="*/ 356236 h 414736"/>
              <a:gd name="connsiteX19" fmla="*/ 145854 w 366432"/>
              <a:gd name="connsiteY19" fmla="*/ 385610 h 414736"/>
              <a:gd name="connsiteX20" fmla="*/ 49501 w 366432"/>
              <a:gd name="connsiteY20" fmla="*/ 366095 h 414736"/>
              <a:gd name="connsiteX21" fmla="*/ 14932 w 366432"/>
              <a:gd name="connsiteY21" fmla="*/ 342900 h 414736"/>
              <a:gd name="connsiteX22" fmla="*/ 0 w 366432"/>
              <a:gd name="connsiteY22" fmla="*/ 308575 h 414736"/>
              <a:gd name="connsiteX23" fmla="*/ 0 w 366432"/>
              <a:gd name="connsiteY23" fmla="*/ 77144 h 414736"/>
              <a:gd name="connsiteX24" fmla="*/ 28929 w 366432"/>
              <a:gd name="connsiteY24" fmla="*/ 77144 h 414736"/>
              <a:gd name="connsiteX25" fmla="*/ 35973 w 366432"/>
              <a:gd name="connsiteY25" fmla="*/ 91615 h 414736"/>
              <a:gd name="connsiteX26" fmla="*/ 61334 w 366432"/>
              <a:gd name="connsiteY26" fmla="*/ 108266 h 414736"/>
              <a:gd name="connsiteX27" fmla="*/ 154287 w 366432"/>
              <a:gd name="connsiteY27" fmla="*/ 125358 h 414736"/>
              <a:gd name="connsiteX28" fmla="*/ 247240 w 366432"/>
              <a:gd name="connsiteY28" fmla="*/ 108266 h 414736"/>
              <a:gd name="connsiteX29" fmla="*/ 272603 w 366432"/>
              <a:gd name="connsiteY29" fmla="*/ 91615 h 414736"/>
              <a:gd name="connsiteX30" fmla="*/ 279646 w 366432"/>
              <a:gd name="connsiteY30" fmla="*/ 77144 h 414736"/>
              <a:gd name="connsiteX31" fmla="*/ 272603 w 366432"/>
              <a:gd name="connsiteY31" fmla="*/ 62673 h 414736"/>
              <a:gd name="connsiteX32" fmla="*/ 247240 w 366432"/>
              <a:gd name="connsiteY32" fmla="*/ 46022 h 414736"/>
              <a:gd name="connsiteX33" fmla="*/ 154287 w 366432"/>
              <a:gd name="connsiteY33" fmla="*/ 28929 h 414736"/>
              <a:gd name="connsiteX34" fmla="*/ 61334 w 366432"/>
              <a:gd name="connsiteY34" fmla="*/ 46022 h 414736"/>
              <a:gd name="connsiteX35" fmla="*/ 35973 w 366432"/>
              <a:gd name="connsiteY35" fmla="*/ 62673 h 414736"/>
              <a:gd name="connsiteX36" fmla="*/ 28929 w 366432"/>
              <a:gd name="connsiteY36" fmla="*/ 77144 h 414736"/>
              <a:gd name="connsiteX37" fmla="*/ 366432 w 366432"/>
              <a:gd name="connsiteY37" fmla="*/ 342325 h 414736"/>
              <a:gd name="connsiteX38" fmla="*/ 294110 w 366432"/>
              <a:gd name="connsiteY38" fmla="*/ 270003 h 414736"/>
              <a:gd name="connsiteX39" fmla="*/ 292147 w 366432"/>
              <a:gd name="connsiteY39" fmla="*/ 270134 h 414736"/>
              <a:gd name="connsiteX40" fmla="*/ 279646 w 366432"/>
              <a:gd name="connsiteY40" fmla="*/ 284467 h 414736"/>
              <a:gd name="connsiteX41" fmla="*/ 294110 w 366432"/>
              <a:gd name="connsiteY41" fmla="*/ 298932 h 414736"/>
              <a:gd name="connsiteX42" fmla="*/ 297080 w 366432"/>
              <a:gd name="connsiteY42" fmla="*/ 299032 h 414736"/>
              <a:gd name="connsiteX43" fmla="*/ 337504 w 366432"/>
              <a:gd name="connsiteY43" fmla="*/ 342325 h 414736"/>
              <a:gd name="connsiteX44" fmla="*/ 294110 w 366432"/>
              <a:gd name="connsiteY44" fmla="*/ 385718 h 414736"/>
              <a:gd name="connsiteX45" fmla="*/ 294045 w 366432"/>
              <a:gd name="connsiteY45" fmla="*/ 385807 h 414736"/>
              <a:gd name="connsiteX46" fmla="*/ 292081 w 366432"/>
              <a:gd name="connsiteY46" fmla="*/ 385948 h 414736"/>
              <a:gd name="connsiteX47" fmla="*/ 279646 w 366432"/>
              <a:gd name="connsiteY47" fmla="*/ 400337 h 414736"/>
              <a:gd name="connsiteX48" fmla="*/ 294176 w 366432"/>
              <a:gd name="connsiteY48" fmla="*/ 414736 h 414736"/>
              <a:gd name="connsiteX49" fmla="*/ 294176 w 366432"/>
              <a:gd name="connsiteY49" fmla="*/ 414647 h 414736"/>
              <a:gd name="connsiteX50" fmla="*/ 298012 w 366432"/>
              <a:gd name="connsiteY50" fmla="*/ 414547 h 414736"/>
              <a:gd name="connsiteX51" fmla="*/ 366432 w 366432"/>
              <a:gd name="connsiteY51" fmla="*/ 342325 h 414736"/>
              <a:gd name="connsiteX52" fmla="*/ 241074 w 366432"/>
              <a:gd name="connsiteY52" fmla="*/ 284467 h 414736"/>
              <a:gd name="connsiteX53" fmla="*/ 226610 w 366432"/>
              <a:gd name="connsiteY53" fmla="*/ 270003 h 414736"/>
              <a:gd name="connsiteX54" fmla="*/ 222768 w 366432"/>
              <a:gd name="connsiteY54" fmla="*/ 270103 h 414736"/>
              <a:gd name="connsiteX55" fmla="*/ 154287 w 366432"/>
              <a:gd name="connsiteY55" fmla="*/ 342325 h 414736"/>
              <a:gd name="connsiteX56" fmla="*/ 226610 w 366432"/>
              <a:gd name="connsiteY56" fmla="*/ 414647 h 414736"/>
              <a:gd name="connsiteX57" fmla="*/ 228573 w 366432"/>
              <a:gd name="connsiteY57" fmla="*/ 414516 h 414736"/>
              <a:gd name="connsiteX58" fmla="*/ 241074 w 366432"/>
              <a:gd name="connsiteY58" fmla="*/ 400183 h 414736"/>
              <a:gd name="connsiteX59" fmla="*/ 226610 w 366432"/>
              <a:gd name="connsiteY59" fmla="*/ 385718 h 414736"/>
              <a:gd name="connsiteX60" fmla="*/ 223639 w 366432"/>
              <a:gd name="connsiteY60" fmla="*/ 385618 h 414736"/>
              <a:gd name="connsiteX61" fmla="*/ 183216 w 366432"/>
              <a:gd name="connsiteY61" fmla="*/ 342325 h 414736"/>
              <a:gd name="connsiteX62" fmla="*/ 226610 w 366432"/>
              <a:gd name="connsiteY62" fmla="*/ 298932 h 414736"/>
              <a:gd name="connsiteX63" fmla="*/ 228573 w 366432"/>
              <a:gd name="connsiteY63" fmla="*/ 298801 h 414736"/>
              <a:gd name="connsiteX64" fmla="*/ 241074 w 366432"/>
              <a:gd name="connsiteY64" fmla="*/ 284467 h 414736"/>
              <a:gd name="connsiteX65" fmla="*/ 308575 w 366432"/>
              <a:gd name="connsiteY65" fmla="*/ 342325 h 414736"/>
              <a:gd name="connsiteX66" fmla="*/ 294110 w 366432"/>
              <a:gd name="connsiteY66" fmla="*/ 327861 h 414736"/>
              <a:gd name="connsiteX67" fmla="*/ 226610 w 366432"/>
              <a:gd name="connsiteY67" fmla="*/ 327861 h 414736"/>
              <a:gd name="connsiteX68" fmla="*/ 224646 w 366432"/>
              <a:gd name="connsiteY68" fmla="*/ 327992 h 414736"/>
              <a:gd name="connsiteX69" fmla="*/ 212145 w 366432"/>
              <a:gd name="connsiteY69" fmla="*/ 342325 h 414736"/>
              <a:gd name="connsiteX70" fmla="*/ 226610 w 366432"/>
              <a:gd name="connsiteY70" fmla="*/ 356789 h 414736"/>
              <a:gd name="connsiteX71" fmla="*/ 294110 w 366432"/>
              <a:gd name="connsiteY71" fmla="*/ 356789 h 414736"/>
              <a:gd name="connsiteX72" fmla="*/ 296074 w 366432"/>
              <a:gd name="connsiteY72" fmla="*/ 356658 h 414736"/>
              <a:gd name="connsiteX73" fmla="*/ 308575 w 366432"/>
              <a:gd name="connsiteY73" fmla="*/ 342325 h 4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6432" h="414736">
                <a:moveTo>
                  <a:pt x="0" y="77144"/>
                </a:moveTo>
                <a:cubicBezTo>
                  <a:pt x="0" y="63826"/>
                  <a:pt x="6081" y="52200"/>
                  <a:pt x="14932" y="42820"/>
                </a:cubicBezTo>
                <a:cubicBezTo>
                  <a:pt x="23710" y="33516"/>
                  <a:pt x="35737" y="25794"/>
                  <a:pt x="49501" y="19624"/>
                </a:cubicBezTo>
                <a:cubicBezTo>
                  <a:pt x="77062" y="7269"/>
                  <a:pt x="114122" y="0"/>
                  <a:pt x="154287" y="0"/>
                </a:cubicBezTo>
                <a:cubicBezTo>
                  <a:pt x="194452" y="0"/>
                  <a:pt x="231512" y="7269"/>
                  <a:pt x="259074" y="19624"/>
                </a:cubicBezTo>
                <a:cubicBezTo>
                  <a:pt x="272838" y="25794"/>
                  <a:pt x="284865" y="33516"/>
                  <a:pt x="293644" y="42820"/>
                </a:cubicBezTo>
                <a:cubicBezTo>
                  <a:pt x="302494" y="52200"/>
                  <a:pt x="308575" y="63826"/>
                  <a:pt x="308575" y="77144"/>
                </a:cubicBezTo>
                <a:lnTo>
                  <a:pt x="308575" y="251853"/>
                </a:lnTo>
                <a:cubicBezTo>
                  <a:pt x="303863" y="251105"/>
                  <a:pt x="299032" y="250717"/>
                  <a:pt x="294110" y="250717"/>
                </a:cubicBezTo>
                <a:lnTo>
                  <a:pt x="279646" y="250717"/>
                </a:lnTo>
                <a:lnTo>
                  <a:pt x="279646" y="123284"/>
                </a:lnTo>
                <a:cubicBezTo>
                  <a:pt x="273457" y="127534"/>
                  <a:pt x="266520" y="131326"/>
                  <a:pt x="259074" y="134664"/>
                </a:cubicBezTo>
                <a:cubicBezTo>
                  <a:pt x="231512" y="147018"/>
                  <a:pt x="194452" y="154287"/>
                  <a:pt x="154287" y="154287"/>
                </a:cubicBezTo>
                <a:cubicBezTo>
                  <a:pt x="114122" y="154287"/>
                  <a:pt x="77062" y="147018"/>
                  <a:pt x="49501" y="134664"/>
                </a:cubicBezTo>
                <a:cubicBezTo>
                  <a:pt x="42055" y="131326"/>
                  <a:pt x="35118" y="127534"/>
                  <a:pt x="28929" y="123284"/>
                </a:cubicBezTo>
                <a:lnTo>
                  <a:pt x="28929" y="308575"/>
                </a:lnTo>
                <a:cubicBezTo>
                  <a:pt x="28929" y="312565"/>
                  <a:pt x="30673" y="317429"/>
                  <a:pt x="35973" y="323045"/>
                </a:cubicBezTo>
                <a:cubicBezTo>
                  <a:pt x="41346" y="328740"/>
                  <a:pt x="49795" y="334524"/>
                  <a:pt x="61334" y="339696"/>
                </a:cubicBezTo>
                <a:cubicBezTo>
                  <a:pt x="80520" y="348298"/>
                  <a:pt x="106503" y="354425"/>
                  <a:pt x="136051" y="356236"/>
                </a:cubicBezTo>
                <a:cubicBezTo>
                  <a:pt x="137647" y="366716"/>
                  <a:pt x="141021" y="376613"/>
                  <a:pt x="145854" y="385610"/>
                </a:cubicBezTo>
                <a:cubicBezTo>
                  <a:pt x="108951" y="384669"/>
                  <a:pt x="75121" y="377580"/>
                  <a:pt x="49501" y="366095"/>
                </a:cubicBezTo>
                <a:cubicBezTo>
                  <a:pt x="35737" y="359925"/>
                  <a:pt x="23710" y="352203"/>
                  <a:pt x="14932" y="342900"/>
                </a:cubicBezTo>
                <a:cubicBezTo>
                  <a:pt x="6081" y="333519"/>
                  <a:pt x="0" y="321894"/>
                  <a:pt x="0" y="308575"/>
                </a:cubicBezTo>
                <a:lnTo>
                  <a:pt x="0" y="77144"/>
                </a:lnTo>
                <a:close/>
                <a:moveTo>
                  <a:pt x="28929" y="77144"/>
                </a:moveTo>
                <a:cubicBezTo>
                  <a:pt x="28929" y="81134"/>
                  <a:pt x="30673" y="85998"/>
                  <a:pt x="35973" y="91615"/>
                </a:cubicBezTo>
                <a:cubicBezTo>
                  <a:pt x="41346" y="97309"/>
                  <a:pt x="49795" y="103093"/>
                  <a:pt x="61334" y="108266"/>
                </a:cubicBezTo>
                <a:cubicBezTo>
                  <a:pt x="84380" y="118596"/>
                  <a:pt x="117231" y="125358"/>
                  <a:pt x="154287" y="125358"/>
                </a:cubicBezTo>
                <a:cubicBezTo>
                  <a:pt x="191343" y="125358"/>
                  <a:pt x="224195" y="118596"/>
                  <a:pt x="247240" y="108266"/>
                </a:cubicBezTo>
                <a:cubicBezTo>
                  <a:pt x="258778" y="103093"/>
                  <a:pt x="267230" y="97309"/>
                  <a:pt x="272603" y="91615"/>
                </a:cubicBezTo>
                <a:cubicBezTo>
                  <a:pt x="277902" y="85998"/>
                  <a:pt x="279646" y="81134"/>
                  <a:pt x="279646" y="77144"/>
                </a:cubicBezTo>
                <a:cubicBezTo>
                  <a:pt x="279646" y="73153"/>
                  <a:pt x="277902" y="68290"/>
                  <a:pt x="272603" y="62673"/>
                </a:cubicBezTo>
                <a:cubicBezTo>
                  <a:pt x="267230" y="56979"/>
                  <a:pt x="258778" y="51194"/>
                  <a:pt x="247240" y="46022"/>
                </a:cubicBezTo>
                <a:cubicBezTo>
                  <a:pt x="224195" y="35691"/>
                  <a:pt x="191343" y="28929"/>
                  <a:pt x="154287" y="28929"/>
                </a:cubicBezTo>
                <a:cubicBezTo>
                  <a:pt x="117231" y="28929"/>
                  <a:pt x="84380" y="35691"/>
                  <a:pt x="61334" y="46022"/>
                </a:cubicBezTo>
                <a:cubicBezTo>
                  <a:pt x="49795" y="51194"/>
                  <a:pt x="41346" y="56979"/>
                  <a:pt x="35973" y="62673"/>
                </a:cubicBezTo>
                <a:cubicBezTo>
                  <a:pt x="30673" y="68290"/>
                  <a:pt x="28929" y="73153"/>
                  <a:pt x="28929" y="77144"/>
                </a:cubicBezTo>
                <a:close/>
                <a:moveTo>
                  <a:pt x="366432" y="342325"/>
                </a:moveTo>
                <a:cubicBezTo>
                  <a:pt x="366432" y="302382"/>
                  <a:pt x="334053" y="270003"/>
                  <a:pt x="294110" y="270003"/>
                </a:cubicBezTo>
                <a:lnTo>
                  <a:pt x="292147" y="270134"/>
                </a:lnTo>
                <a:cubicBezTo>
                  <a:pt x="285088" y="271092"/>
                  <a:pt x="279646" y="277144"/>
                  <a:pt x="279646" y="284467"/>
                </a:cubicBezTo>
                <a:cubicBezTo>
                  <a:pt x="279646" y="292456"/>
                  <a:pt x="286122" y="298932"/>
                  <a:pt x="294110" y="298932"/>
                </a:cubicBezTo>
                <a:lnTo>
                  <a:pt x="297080" y="299032"/>
                </a:lnTo>
                <a:cubicBezTo>
                  <a:pt x="319660" y="300559"/>
                  <a:pt x="337504" y="319357"/>
                  <a:pt x="337504" y="342325"/>
                </a:cubicBezTo>
                <a:cubicBezTo>
                  <a:pt x="337504" y="366290"/>
                  <a:pt x="318075" y="385718"/>
                  <a:pt x="294110" y="385718"/>
                </a:cubicBezTo>
                <a:lnTo>
                  <a:pt x="294045" y="385807"/>
                </a:lnTo>
                <a:lnTo>
                  <a:pt x="292081" y="385948"/>
                </a:lnTo>
                <a:cubicBezTo>
                  <a:pt x="285027" y="386939"/>
                  <a:pt x="279613" y="393014"/>
                  <a:pt x="279646" y="400337"/>
                </a:cubicBezTo>
                <a:cubicBezTo>
                  <a:pt x="279682" y="408325"/>
                  <a:pt x="286188" y="414773"/>
                  <a:pt x="294176" y="414736"/>
                </a:cubicBezTo>
                <a:lnTo>
                  <a:pt x="294176" y="414647"/>
                </a:lnTo>
                <a:lnTo>
                  <a:pt x="298012" y="414547"/>
                </a:lnTo>
                <a:cubicBezTo>
                  <a:pt x="336107" y="412551"/>
                  <a:pt x="366432" y="380980"/>
                  <a:pt x="366432" y="342325"/>
                </a:cubicBezTo>
                <a:close/>
                <a:moveTo>
                  <a:pt x="241074" y="284467"/>
                </a:moveTo>
                <a:cubicBezTo>
                  <a:pt x="241074" y="276479"/>
                  <a:pt x="234598" y="270003"/>
                  <a:pt x="226610" y="270003"/>
                </a:cubicBezTo>
                <a:lnTo>
                  <a:pt x="222768" y="270103"/>
                </a:lnTo>
                <a:cubicBezTo>
                  <a:pt x="184613" y="272099"/>
                  <a:pt x="154287" y="303670"/>
                  <a:pt x="154287" y="342325"/>
                </a:cubicBezTo>
                <a:cubicBezTo>
                  <a:pt x="154287" y="382268"/>
                  <a:pt x="186666" y="414647"/>
                  <a:pt x="226610" y="414647"/>
                </a:cubicBezTo>
                <a:lnTo>
                  <a:pt x="228573" y="414516"/>
                </a:lnTo>
                <a:cubicBezTo>
                  <a:pt x="235631" y="413558"/>
                  <a:pt x="241074" y="407506"/>
                  <a:pt x="241074" y="400183"/>
                </a:cubicBezTo>
                <a:cubicBezTo>
                  <a:pt x="241074" y="392195"/>
                  <a:pt x="234598" y="385718"/>
                  <a:pt x="226610" y="385718"/>
                </a:cubicBezTo>
                <a:lnTo>
                  <a:pt x="223639" y="385618"/>
                </a:lnTo>
                <a:cubicBezTo>
                  <a:pt x="201060" y="384091"/>
                  <a:pt x="183216" y="365293"/>
                  <a:pt x="183216" y="342325"/>
                </a:cubicBezTo>
                <a:cubicBezTo>
                  <a:pt x="183216" y="318360"/>
                  <a:pt x="202645" y="298932"/>
                  <a:pt x="226610" y="298932"/>
                </a:cubicBezTo>
                <a:lnTo>
                  <a:pt x="228573" y="298801"/>
                </a:lnTo>
                <a:cubicBezTo>
                  <a:pt x="235631" y="297842"/>
                  <a:pt x="241074" y="291790"/>
                  <a:pt x="241074" y="284467"/>
                </a:cubicBezTo>
                <a:close/>
                <a:moveTo>
                  <a:pt x="308575" y="342325"/>
                </a:moveTo>
                <a:cubicBezTo>
                  <a:pt x="308575" y="334337"/>
                  <a:pt x="302098" y="327861"/>
                  <a:pt x="294110" y="327861"/>
                </a:cubicBezTo>
                <a:lnTo>
                  <a:pt x="226610" y="327861"/>
                </a:lnTo>
                <a:lnTo>
                  <a:pt x="224646" y="327992"/>
                </a:lnTo>
                <a:cubicBezTo>
                  <a:pt x="217588" y="328950"/>
                  <a:pt x="212145" y="335002"/>
                  <a:pt x="212145" y="342325"/>
                </a:cubicBezTo>
                <a:cubicBezTo>
                  <a:pt x="212145" y="350313"/>
                  <a:pt x="218621" y="356789"/>
                  <a:pt x="226610" y="356789"/>
                </a:cubicBezTo>
                <a:lnTo>
                  <a:pt x="294110" y="356789"/>
                </a:lnTo>
                <a:lnTo>
                  <a:pt x="296074" y="356658"/>
                </a:lnTo>
                <a:cubicBezTo>
                  <a:pt x="303132" y="355700"/>
                  <a:pt x="308575" y="349648"/>
                  <a:pt x="308575" y="342325"/>
                </a:cubicBezTo>
                <a:close/>
              </a:path>
            </a:pathLst>
          </a:custGeom>
          <a:solidFill>
            <a:schemeClr val="bg1">
              <a:lumMod val="85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Graphic 65">
            <a:extLst>
              <a:ext uri="{FF2B5EF4-FFF2-40B4-BE49-F238E27FC236}">
                <a16:creationId xmlns:a16="http://schemas.microsoft.com/office/drawing/2014/main" id="{7741CE8A-7ED1-6EF9-98B1-7F3441976251}"/>
              </a:ext>
              <a:ext uri="{C183D7F6-B498-43B3-948B-1728B52AA6E4}">
                <adec:decorative xmlns:adec="http://schemas.microsoft.com/office/drawing/2017/decorative" val="1"/>
              </a:ext>
            </a:extLst>
          </p:cNvPr>
          <p:cNvSpPr/>
          <p:nvPr/>
        </p:nvSpPr>
        <p:spPr>
          <a:xfrm>
            <a:off x="10486824" y="3931121"/>
            <a:ext cx="366432" cy="414736"/>
          </a:xfrm>
          <a:custGeom>
            <a:avLst/>
            <a:gdLst>
              <a:gd name="connsiteX0" fmla="*/ 0 w 366432"/>
              <a:gd name="connsiteY0" fmla="*/ 77144 h 414736"/>
              <a:gd name="connsiteX1" fmla="*/ 14932 w 366432"/>
              <a:gd name="connsiteY1" fmla="*/ 42820 h 414736"/>
              <a:gd name="connsiteX2" fmla="*/ 49501 w 366432"/>
              <a:gd name="connsiteY2" fmla="*/ 19624 h 414736"/>
              <a:gd name="connsiteX3" fmla="*/ 154287 w 366432"/>
              <a:gd name="connsiteY3" fmla="*/ 0 h 414736"/>
              <a:gd name="connsiteX4" fmla="*/ 259074 w 366432"/>
              <a:gd name="connsiteY4" fmla="*/ 19624 h 414736"/>
              <a:gd name="connsiteX5" fmla="*/ 293644 w 366432"/>
              <a:gd name="connsiteY5" fmla="*/ 42820 h 414736"/>
              <a:gd name="connsiteX6" fmla="*/ 308575 w 366432"/>
              <a:gd name="connsiteY6" fmla="*/ 77144 h 414736"/>
              <a:gd name="connsiteX7" fmla="*/ 308575 w 366432"/>
              <a:gd name="connsiteY7" fmla="*/ 251853 h 414736"/>
              <a:gd name="connsiteX8" fmla="*/ 294110 w 366432"/>
              <a:gd name="connsiteY8" fmla="*/ 250717 h 414736"/>
              <a:gd name="connsiteX9" fmla="*/ 279646 w 366432"/>
              <a:gd name="connsiteY9" fmla="*/ 250717 h 414736"/>
              <a:gd name="connsiteX10" fmla="*/ 279646 w 366432"/>
              <a:gd name="connsiteY10" fmla="*/ 123284 h 414736"/>
              <a:gd name="connsiteX11" fmla="*/ 259074 w 366432"/>
              <a:gd name="connsiteY11" fmla="*/ 134664 h 414736"/>
              <a:gd name="connsiteX12" fmla="*/ 154287 w 366432"/>
              <a:gd name="connsiteY12" fmla="*/ 154287 h 414736"/>
              <a:gd name="connsiteX13" fmla="*/ 49501 w 366432"/>
              <a:gd name="connsiteY13" fmla="*/ 134664 h 414736"/>
              <a:gd name="connsiteX14" fmla="*/ 28929 w 366432"/>
              <a:gd name="connsiteY14" fmla="*/ 123284 h 414736"/>
              <a:gd name="connsiteX15" fmla="*/ 28929 w 366432"/>
              <a:gd name="connsiteY15" fmla="*/ 308575 h 414736"/>
              <a:gd name="connsiteX16" fmla="*/ 35973 w 366432"/>
              <a:gd name="connsiteY16" fmla="*/ 323045 h 414736"/>
              <a:gd name="connsiteX17" fmla="*/ 61334 w 366432"/>
              <a:gd name="connsiteY17" fmla="*/ 339696 h 414736"/>
              <a:gd name="connsiteX18" fmla="*/ 136051 w 366432"/>
              <a:gd name="connsiteY18" fmla="*/ 356236 h 414736"/>
              <a:gd name="connsiteX19" fmla="*/ 145854 w 366432"/>
              <a:gd name="connsiteY19" fmla="*/ 385610 h 414736"/>
              <a:gd name="connsiteX20" fmla="*/ 49501 w 366432"/>
              <a:gd name="connsiteY20" fmla="*/ 366095 h 414736"/>
              <a:gd name="connsiteX21" fmla="*/ 14932 w 366432"/>
              <a:gd name="connsiteY21" fmla="*/ 342900 h 414736"/>
              <a:gd name="connsiteX22" fmla="*/ 0 w 366432"/>
              <a:gd name="connsiteY22" fmla="*/ 308575 h 414736"/>
              <a:gd name="connsiteX23" fmla="*/ 0 w 366432"/>
              <a:gd name="connsiteY23" fmla="*/ 77144 h 414736"/>
              <a:gd name="connsiteX24" fmla="*/ 28929 w 366432"/>
              <a:gd name="connsiteY24" fmla="*/ 77144 h 414736"/>
              <a:gd name="connsiteX25" fmla="*/ 35973 w 366432"/>
              <a:gd name="connsiteY25" fmla="*/ 91615 h 414736"/>
              <a:gd name="connsiteX26" fmla="*/ 61334 w 366432"/>
              <a:gd name="connsiteY26" fmla="*/ 108266 h 414736"/>
              <a:gd name="connsiteX27" fmla="*/ 154287 w 366432"/>
              <a:gd name="connsiteY27" fmla="*/ 125358 h 414736"/>
              <a:gd name="connsiteX28" fmla="*/ 247240 w 366432"/>
              <a:gd name="connsiteY28" fmla="*/ 108266 h 414736"/>
              <a:gd name="connsiteX29" fmla="*/ 272603 w 366432"/>
              <a:gd name="connsiteY29" fmla="*/ 91615 h 414736"/>
              <a:gd name="connsiteX30" fmla="*/ 279646 w 366432"/>
              <a:gd name="connsiteY30" fmla="*/ 77144 h 414736"/>
              <a:gd name="connsiteX31" fmla="*/ 272603 w 366432"/>
              <a:gd name="connsiteY31" fmla="*/ 62673 h 414736"/>
              <a:gd name="connsiteX32" fmla="*/ 247240 w 366432"/>
              <a:gd name="connsiteY32" fmla="*/ 46022 h 414736"/>
              <a:gd name="connsiteX33" fmla="*/ 154287 w 366432"/>
              <a:gd name="connsiteY33" fmla="*/ 28929 h 414736"/>
              <a:gd name="connsiteX34" fmla="*/ 61334 w 366432"/>
              <a:gd name="connsiteY34" fmla="*/ 46022 h 414736"/>
              <a:gd name="connsiteX35" fmla="*/ 35973 w 366432"/>
              <a:gd name="connsiteY35" fmla="*/ 62673 h 414736"/>
              <a:gd name="connsiteX36" fmla="*/ 28929 w 366432"/>
              <a:gd name="connsiteY36" fmla="*/ 77144 h 414736"/>
              <a:gd name="connsiteX37" fmla="*/ 366432 w 366432"/>
              <a:gd name="connsiteY37" fmla="*/ 342325 h 414736"/>
              <a:gd name="connsiteX38" fmla="*/ 294110 w 366432"/>
              <a:gd name="connsiteY38" fmla="*/ 270003 h 414736"/>
              <a:gd name="connsiteX39" fmla="*/ 292147 w 366432"/>
              <a:gd name="connsiteY39" fmla="*/ 270134 h 414736"/>
              <a:gd name="connsiteX40" fmla="*/ 279646 w 366432"/>
              <a:gd name="connsiteY40" fmla="*/ 284467 h 414736"/>
              <a:gd name="connsiteX41" fmla="*/ 294110 w 366432"/>
              <a:gd name="connsiteY41" fmla="*/ 298932 h 414736"/>
              <a:gd name="connsiteX42" fmla="*/ 297080 w 366432"/>
              <a:gd name="connsiteY42" fmla="*/ 299032 h 414736"/>
              <a:gd name="connsiteX43" fmla="*/ 337504 w 366432"/>
              <a:gd name="connsiteY43" fmla="*/ 342325 h 414736"/>
              <a:gd name="connsiteX44" fmla="*/ 294110 w 366432"/>
              <a:gd name="connsiteY44" fmla="*/ 385718 h 414736"/>
              <a:gd name="connsiteX45" fmla="*/ 294045 w 366432"/>
              <a:gd name="connsiteY45" fmla="*/ 385807 h 414736"/>
              <a:gd name="connsiteX46" fmla="*/ 292081 w 366432"/>
              <a:gd name="connsiteY46" fmla="*/ 385948 h 414736"/>
              <a:gd name="connsiteX47" fmla="*/ 279646 w 366432"/>
              <a:gd name="connsiteY47" fmla="*/ 400337 h 414736"/>
              <a:gd name="connsiteX48" fmla="*/ 294176 w 366432"/>
              <a:gd name="connsiteY48" fmla="*/ 414736 h 414736"/>
              <a:gd name="connsiteX49" fmla="*/ 294176 w 366432"/>
              <a:gd name="connsiteY49" fmla="*/ 414647 h 414736"/>
              <a:gd name="connsiteX50" fmla="*/ 298012 w 366432"/>
              <a:gd name="connsiteY50" fmla="*/ 414547 h 414736"/>
              <a:gd name="connsiteX51" fmla="*/ 366432 w 366432"/>
              <a:gd name="connsiteY51" fmla="*/ 342325 h 414736"/>
              <a:gd name="connsiteX52" fmla="*/ 241074 w 366432"/>
              <a:gd name="connsiteY52" fmla="*/ 284467 h 414736"/>
              <a:gd name="connsiteX53" fmla="*/ 226610 w 366432"/>
              <a:gd name="connsiteY53" fmla="*/ 270003 h 414736"/>
              <a:gd name="connsiteX54" fmla="*/ 222768 w 366432"/>
              <a:gd name="connsiteY54" fmla="*/ 270103 h 414736"/>
              <a:gd name="connsiteX55" fmla="*/ 154287 w 366432"/>
              <a:gd name="connsiteY55" fmla="*/ 342325 h 414736"/>
              <a:gd name="connsiteX56" fmla="*/ 226610 w 366432"/>
              <a:gd name="connsiteY56" fmla="*/ 414647 h 414736"/>
              <a:gd name="connsiteX57" fmla="*/ 228573 w 366432"/>
              <a:gd name="connsiteY57" fmla="*/ 414516 h 414736"/>
              <a:gd name="connsiteX58" fmla="*/ 241074 w 366432"/>
              <a:gd name="connsiteY58" fmla="*/ 400183 h 414736"/>
              <a:gd name="connsiteX59" fmla="*/ 226610 w 366432"/>
              <a:gd name="connsiteY59" fmla="*/ 385718 h 414736"/>
              <a:gd name="connsiteX60" fmla="*/ 223639 w 366432"/>
              <a:gd name="connsiteY60" fmla="*/ 385618 h 414736"/>
              <a:gd name="connsiteX61" fmla="*/ 183216 w 366432"/>
              <a:gd name="connsiteY61" fmla="*/ 342325 h 414736"/>
              <a:gd name="connsiteX62" fmla="*/ 226610 w 366432"/>
              <a:gd name="connsiteY62" fmla="*/ 298932 h 414736"/>
              <a:gd name="connsiteX63" fmla="*/ 228573 w 366432"/>
              <a:gd name="connsiteY63" fmla="*/ 298801 h 414736"/>
              <a:gd name="connsiteX64" fmla="*/ 241074 w 366432"/>
              <a:gd name="connsiteY64" fmla="*/ 284467 h 414736"/>
              <a:gd name="connsiteX65" fmla="*/ 308575 w 366432"/>
              <a:gd name="connsiteY65" fmla="*/ 342325 h 414736"/>
              <a:gd name="connsiteX66" fmla="*/ 294110 w 366432"/>
              <a:gd name="connsiteY66" fmla="*/ 327861 h 414736"/>
              <a:gd name="connsiteX67" fmla="*/ 226610 w 366432"/>
              <a:gd name="connsiteY67" fmla="*/ 327861 h 414736"/>
              <a:gd name="connsiteX68" fmla="*/ 224646 w 366432"/>
              <a:gd name="connsiteY68" fmla="*/ 327992 h 414736"/>
              <a:gd name="connsiteX69" fmla="*/ 212145 w 366432"/>
              <a:gd name="connsiteY69" fmla="*/ 342325 h 414736"/>
              <a:gd name="connsiteX70" fmla="*/ 226610 w 366432"/>
              <a:gd name="connsiteY70" fmla="*/ 356789 h 414736"/>
              <a:gd name="connsiteX71" fmla="*/ 294110 w 366432"/>
              <a:gd name="connsiteY71" fmla="*/ 356789 h 414736"/>
              <a:gd name="connsiteX72" fmla="*/ 296074 w 366432"/>
              <a:gd name="connsiteY72" fmla="*/ 356658 h 414736"/>
              <a:gd name="connsiteX73" fmla="*/ 308575 w 366432"/>
              <a:gd name="connsiteY73" fmla="*/ 342325 h 4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6432" h="414736">
                <a:moveTo>
                  <a:pt x="0" y="77144"/>
                </a:moveTo>
                <a:cubicBezTo>
                  <a:pt x="0" y="63826"/>
                  <a:pt x="6081" y="52200"/>
                  <a:pt x="14932" y="42820"/>
                </a:cubicBezTo>
                <a:cubicBezTo>
                  <a:pt x="23710" y="33516"/>
                  <a:pt x="35737" y="25794"/>
                  <a:pt x="49501" y="19624"/>
                </a:cubicBezTo>
                <a:cubicBezTo>
                  <a:pt x="77062" y="7269"/>
                  <a:pt x="114122" y="0"/>
                  <a:pt x="154287" y="0"/>
                </a:cubicBezTo>
                <a:cubicBezTo>
                  <a:pt x="194452" y="0"/>
                  <a:pt x="231512" y="7269"/>
                  <a:pt x="259074" y="19624"/>
                </a:cubicBezTo>
                <a:cubicBezTo>
                  <a:pt x="272838" y="25794"/>
                  <a:pt x="284865" y="33516"/>
                  <a:pt x="293644" y="42820"/>
                </a:cubicBezTo>
                <a:cubicBezTo>
                  <a:pt x="302494" y="52200"/>
                  <a:pt x="308575" y="63826"/>
                  <a:pt x="308575" y="77144"/>
                </a:cubicBezTo>
                <a:lnTo>
                  <a:pt x="308575" y="251853"/>
                </a:lnTo>
                <a:cubicBezTo>
                  <a:pt x="303863" y="251105"/>
                  <a:pt x="299032" y="250717"/>
                  <a:pt x="294110" y="250717"/>
                </a:cubicBezTo>
                <a:lnTo>
                  <a:pt x="279646" y="250717"/>
                </a:lnTo>
                <a:lnTo>
                  <a:pt x="279646" y="123284"/>
                </a:lnTo>
                <a:cubicBezTo>
                  <a:pt x="273457" y="127534"/>
                  <a:pt x="266520" y="131326"/>
                  <a:pt x="259074" y="134664"/>
                </a:cubicBezTo>
                <a:cubicBezTo>
                  <a:pt x="231512" y="147018"/>
                  <a:pt x="194452" y="154287"/>
                  <a:pt x="154287" y="154287"/>
                </a:cubicBezTo>
                <a:cubicBezTo>
                  <a:pt x="114122" y="154287"/>
                  <a:pt x="77062" y="147018"/>
                  <a:pt x="49501" y="134664"/>
                </a:cubicBezTo>
                <a:cubicBezTo>
                  <a:pt x="42055" y="131326"/>
                  <a:pt x="35118" y="127534"/>
                  <a:pt x="28929" y="123284"/>
                </a:cubicBezTo>
                <a:lnTo>
                  <a:pt x="28929" y="308575"/>
                </a:lnTo>
                <a:cubicBezTo>
                  <a:pt x="28929" y="312565"/>
                  <a:pt x="30673" y="317429"/>
                  <a:pt x="35973" y="323045"/>
                </a:cubicBezTo>
                <a:cubicBezTo>
                  <a:pt x="41346" y="328740"/>
                  <a:pt x="49795" y="334524"/>
                  <a:pt x="61334" y="339696"/>
                </a:cubicBezTo>
                <a:cubicBezTo>
                  <a:pt x="80520" y="348298"/>
                  <a:pt x="106503" y="354425"/>
                  <a:pt x="136051" y="356236"/>
                </a:cubicBezTo>
                <a:cubicBezTo>
                  <a:pt x="137647" y="366716"/>
                  <a:pt x="141021" y="376613"/>
                  <a:pt x="145854" y="385610"/>
                </a:cubicBezTo>
                <a:cubicBezTo>
                  <a:pt x="108951" y="384669"/>
                  <a:pt x="75121" y="377580"/>
                  <a:pt x="49501" y="366095"/>
                </a:cubicBezTo>
                <a:cubicBezTo>
                  <a:pt x="35737" y="359925"/>
                  <a:pt x="23710" y="352203"/>
                  <a:pt x="14932" y="342900"/>
                </a:cubicBezTo>
                <a:cubicBezTo>
                  <a:pt x="6081" y="333519"/>
                  <a:pt x="0" y="321894"/>
                  <a:pt x="0" y="308575"/>
                </a:cubicBezTo>
                <a:lnTo>
                  <a:pt x="0" y="77144"/>
                </a:lnTo>
                <a:close/>
                <a:moveTo>
                  <a:pt x="28929" y="77144"/>
                </a:moveTo>
                <a:cubicBezTo>
                  <a:pt x="28929" y="81134"/>
                  <a:pt x="30673" y="85998"/>
                  <a:pt x="35973" y="91615"/>
                </a:cubicBezTo>
                <a:cubicBezTo>
                  <a:pt x="41346" y="97309"/>
                  <a:pt x="49795" y="103093"/>
                  <a:pt x="61334" y="108266"/>
                </a:cubicBezTo>
                <a:cubicBezTo>
                  <a:pt x="84380" y="118596"/>
                  <a:pt x="117231" y="125358"/>
                  <a:pt x="154287" y="125358"/>
                </a:cubicBezTo>
                <a:cubicBezTo>
                  <a:pt x="191343" y="125358"/>
                  <a:pt x="224195" y="118596"/>
                  <a:pt x="247240" y="108266"/>
                </a:cubicBezTo>
                <a:cubicBezTo>
                  <a:pt x="258778" y="103093"/>
                  <a:pt x="267230" y="97309"/>
                  <a:pt x="272603" y="91615"/>
                </a:cubicBezTo>
                <a:cubicBezTo>
                  <a:pt x="277902" y="85998"/>
                  <a:pt x="279646" y="81134"/>
                  <a:pt x="279646" y="77144"/>
                </a:cubicBezTo>
                <a:cubicBezTo>
                  <a:pt x="279646" y="73153"/>
                  <a:pt x="277902" y="68290"/>
                  <a:pt x="272603" y="62673"/>
                </a:cubicBezTo>
                <a:cubicBezTo>
                  <a:pt x="267230" y="56979"/>
                  <a:pt x="258778" y="51194"/>
                  <a:pt x="247240" y="46022"/>
                </a:cubicBezTo>
                <a:cubicBezTo>
                  <a:pt x="224195" y="35691"/>
                  <a:pt x="191343" y="28929"/>
                  <a:pt x="154287" y="28929"/>
                </a:cubicBezTo>
                <a:cubicBezTo>
                  <a:pt x="117231" y="28929"/>
                  <a:pt x="84380" y="35691"/>
                  <a:pt x="61334" y="46022"/>
                </a:cubicBezTo>
                <a:cubicBezTo>
                  <a:pt x="49795" y="51194"/>
                  <a:pt x="41346" y="56979"/>
                  <a:pt x="35973" y="62673"/>
                </a:cubicBezTo>
                <a:cubicBezTo>
                  <a:pt x="30673" y="68290"/>
                  <a:pt x="28929" y="73153"/>
                  <a:pt x="28929" y="77144"/>
                </a:cubicBezTo>
                <a:close/>
                <a:moveTo>
                  <a:pt x="366432" y="342325"/>
                </a:moveTo>
                <a:cubicBezTo>
                  <a:pt x="366432" y="302382"/>
                  <a:pt x="334053" y="270003"/>
                  <a:pt x="294110" y="270003"/>
                </a:cubicBezTo>
                <a:lnTo>
                  <a:pt x="292147" y="270134"/>
                </a:lnTo>
                <a:cubicBezTo>
                  <a:pt x="285088" y="271092"/>
                  <a:pt x="279646" y="277144"/>
                  <a:pt x="279646" y="284467"/>
                </a:cubicBezTo>
                <a:cubicBezTo>
                  <a:pt x="279646" y="292456"/>
                  <a:pt x="286122" y="298932"/>
                  <a:pt x="294110" y="298932"/>
                </a:cubicBezTo>
                <a:lnTo>
                  <a:pt x="297080" y="299032"/>
                </a:lnTo>
                <a:cubicBezTo>
                  <a:pt x="319660" y="300559"/>
                  <a:pt x="337504" y="319357"/>
                  <a:pt x="337504" y="342325"/>
                </a:cubicBezTo>
                <a:cubicBezTo>
                  <a:pt x="337504" y="366290"/>
                  <a:pt x="318075" y="385718"/>
                  <a:pt x="294110" y="385718"/>
                </a:cubicBezTo>
                <a:lnTo>
                  <a:pt x="294045" y="385807"/>
                </a:lnTo>
                <a:lnTo>
                  <a:pt x="292081" y="385948"/>
                </a:lnTo>
                <a:cubicBezTo>
                  <a:pt x="285027" y="386939"/>
                  <a:pt x="279613" y="393014"/>
                  <a:pt x="279646" y="400337"/>
                </a:cubicBezTo>
                <a:cubicBezTo>
                  <a:pt x="279682" y="408325"/>
                  <a:pt x="286188" y="414773"/>
                  <a:pt x="294176" y="414736"/>
                </a:cubicBezTo>
                <a:lnTo>
                  <a:pt x="294176" y="414647"/>
                </a:lnTo>
                <a:lnTo>
                  <a:pt x="298012" y="414547"/>
                </a:lnTo>
                <a:cubicBezTo>
                  <a:pt x="336107" y="412551"/>
                  <a:pt x="366432" y="380980"/>
                  <a:pt x="366432" y="342325"/>
                </a:cubicBezTo>
                <a:close/>
                <a:moveTo>
                  <a:pt x="241074" y="284467"/>
                </a:moveTo>
                <a:cubicBezTo>
                  <a:pt x="241074" y="276479"/>
                  <a:pt x="234598" y="270003"/>
                  <a:pt x="226610" y="270003"/>
                </a:cubicBezTo>
                <a:lnTo>
                  <a:pt x="222768" y="270103"/>
                </a:lnTo>
                <a:cubicBezTo>
                  <a:pt x="184613" y="272099"/>
                  <a:pt x="154287" y="303670"/>
                  <a:pt x="154287" y="342325"/>
                </a:cubicBezTo>
                <a:cubicBezTo>
                  <a:pt x="154287" y="382268"/>
                  <a:pt x="186666" y="414647"/>
                  <a:pt x="226610" y="414647"/>
                </a:cubicBezTo>
                <a:lnTo>
                  <a:pt x="228573" y="414516"/>
                </a:lnTo>
                <a:cubicBezTo>
                  <a:pt x="235631" y="413558"/>
                  <a:pt x="241074" y="407506"/>
                  <a:pt x="241074" y="400183"/>
                </a:cubicBezTo>
                <a:cubicBezTo>
                  <a:pt x="241074" y="392195"/>
                  <a:pt x="234598" y="385718"/>
                  <a:pt x="226610" y="385718"/>
                </a:cubicBezTo>
                <a:lnTo>
                  <a:pt x="223639" y="385618"/>
                </a:lnTo>
                <a:cubicBezTo>
                  <a:pt x="201060" y="384091"/>
                  <a:pt x="183216" y="365293"/>
                  <a:pt x="183216" y="342325"/>
                </a:cubicBezTo>
                <a:cubicBezTo>
                  <a:pt x="183216" y="318360"/>
                  <a:pt x="202645" y="298932"/>
                  <a:pt x="226610" y="298932"/>
                </a:cubicBezTo>
                <a:lnTo>
                  <a:pt x="228573" y="298801"/>
                </a:lnTo>
                <a:cubicBezTo>
                  <a:pt x="235631" y="297842"/>
                  <a:pt x="241074" y="291790"/>
                  <a:pt x="241074" y="284467"/>
                </a:cubicBezTo>
                <a:close/>
                <a:moveTo>
                  <a:pt x="308575" y="342325"/>
                </a:moveTo>
                <a:cubicBezTo>
                  <a:pt x="308575" y="334337"/>
                  <a:pt x="302098" y="327861"/>
                  <a:pt x="294110" y="327861"/>
                </a:cubicBezTo>
                <a:lnTo>
                  <a:pt x="226610" y="327861"/>
                </a:lnTo>
                <a:lnTo>
                  <a:pt x="224646" y="327992"/>
                </a:lnTo>
                <a:cubicBezTo>
                  <a:pt x="217588" y="328950"/>
                  <a:pt x="212145" y="335002"/>
                  <a:pt x="212145" y="342325"/>
                </a:cubicBezTo>
                <a:cubicBezTo>
                  <a:pt x="212145" y="350313"/>
                  <a:pt x="218621" y="356789"/>
                  <a:pt x="226610" y="356789"/>
                </a:cubicBezTo>
                <a:lnTo>
                  <a:pt x="294110" y="356789"/>
                </a:lnTo>
                <a:lnTo>
                  <a:pt x="296074" y="356658"/>
                </a:lnTo>
                <a:cubicBezTo>
                  <a:pt x="303132" y="355700"/>
                  <a:pt x="308575" y="349648"/>
                  <a:pt x="308575" y="342325"/>
                </a:cubicBezTo>
                <a:close/>
              </a:path>
            </a:pathLst>
          </a:custGeom>
          <a:solidFill>
            <a:schemeClr val="bg1">
              <a:lumMod val="85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Graphic 66">
            <a:extLst>
              <a:ext uri="{FF2B5EF4-FFF2-40B4-BE49-F238E27FC236}">
                <a16:creationId xmlns:a16="http://schemas.microsoft.com/office/drawing/2014/main" id="{AE9EFFC6-408D-3110-D891-FC4CE5B744D6}"/>
              </a:ext>
              <a:ext uri="{C183D7F6-B498-43B3-948B-1728B52AA6E4}">
                <adec:decorative xmlns:adec="http://schemas.microsoft.com/office/drawing/2017/decorative" val="1"/>
              </a:ext>
            </a:extLst>
          </p:cNvPr>
          <p:cNvSpPr/>
          <p:nvPr/>
        </p:nvSpPr>
        <p:spPr>
          <a:xfrm>
            <a:off x="2639712" y="4093390"/>
            <a:ext cx="366432" cy="414736"/>
          </a:xfrm>
          <a:custGeom>
            <a:avLst/>
            <a:gdLst>
              <a:gd name="connsiteX0" fmla="*/ 0 w 366432"/>
              <a:gd name="connsiteY0" fmla="*/ 77144 h 414736"/>
              <a:gd name="connsiteX1" fmla="*/ 14932 w 366432"/>
              <a:gd name="connsiteY1" fmla="*/ 42820 h 414736"/>
              <a:gd name="connsiteX2" fmla="*/ 49501 w 366432"/>
              <a:gd name="connsiteY2" fmla="*/ 19624 h 414736"/>
              <a:gd name="connsiteX3" fmla="*/ 154287 w 366432"/>
              <a:gd name="connsiteY3" fmla="*/ 0 h 414736"/>
              <a:gd name="connsiteX4" fmla="*/ 259074 w 366432"/>
              <a:gd name="connsiteY4" fmla="*/ 19624 h 414736"/>
              <a:gd name="connsiteX5" fmla="*/ 293644 w 366432"/>
              <a:gd name="connsiteY5" fmla="*/ 42820 h 414736"/>
              <a:gd name="connsiteX6" fmla="*/ 308575 w 366432"/>
              <a:gd name="connsiteY6" fmla="*/ 77144 h 414736"/>
              <a:gd name="connsiteX7" fmla="*/ 308575 w 366432"/>
              <a:gd name="connsiteY7" fmla="*/ 251853 h 414736"/>
              <a:gd name="connsiteX8" fmla="*/ 294110 w 366432"/>
              <a:gd name="connsiteY8" fmla="*/ 250717 h 414736"/>
              <a:gd name="connsiteX9" fmla="*/ 279646 w 366432"/>
              <a:gd name="connsiteY9" fmla="*/ 250717 h 414736"/>
              <a:gd name="connsiteX10" fmla="*/ 279646 w 366432"/>
              <a:gd name="connsiteY10" fmla="*/ 123284 h 414736"/>
              <a:gd name="connsiteX11" fmla="*/ 259074 w 366432"/>
              <a:gd name="connsiteY11" fmla="*/ 134664 h 414736"/>
              <a:gd name="connsiteX12" fmla="*/ 154287 w 366432"/>
              <a:gd name="connsiteY12" fmla="*/ 154287 h 414736"/>
              <a:gd name="connsiteX13" fmla="*/ 49501 w 366432"/>
              <a:gd name="connsiteY13" fmla="*/ 134664 h 414736"/>
              <a:gd name="connsiteX14" fmla="*/ 28929 w 366432"/>
              <a:gd name="connsiteY14" fmla="*/ 123284 h 414736"/>
              <a:gd name="connsiteX15" fmla="*/ 28929 w 366432"/>
              <a:gd name="connsiteY15" fmla="*/ 308575 h 414736"/>
              <a:gd name="connsiteX16" fmla="*/ 35973 w 366432"/>
              <a:gd name="connsiteY16" fmla="*/ 323045 h 414736"/>
              <a:gd name="connsiteX17" fmla="*/ 61334 w 366432"/>
              <a:gd name="connsiteY17" fmla="*/ 339696 h 414736"/>
              <a:gd name="connsiteX18" fmla="*/ 136051 w 366432"/>
              <a:gd name="connsiteY18" fmla="*/ 356236 h 414736"/>
              <a:gd name="connsiteX19" fmla="*/ 145854 w 366432"/>
              <a:gd name="connsiteY19" fmla="*/ 385610 h 414736"/>
              <a:gd name="connsiteX20" fmla="*/ 49501 w 366432"/>
              <a:gd name="connsiteY20" fmla="*/ 366095 h 414736"/>
              <a:gd name="connsiteX21" fmla="*/ 14932 w 366432"/>
              <a:gd name="connsiteY21" fmla="*/ 342900 h 414736"/>
              <a:gd name="connsiteX22" fmla="*/ 0 w 366432"/>
              <a:gd name="connsiteY22" fmla="*/ 308575 h 414736"/>
              <a:gd name="connsiteX23" fmla="*/ 0 w 366432"/>
              <a:gd name="connsiteY23" fmla="*/ 77144 h 414736"/>
              <a:gd name="connsiteX24" fmla="*/ 28929 w 366432"/>
              <a:gd name="connsiteY24" fmla="*/ 77144 h 414736"/>
              <a:gd name="connsiteX25" fmla="*/ 35973 w 366432"/>
              <a:gd name="connsiteY25" fmla="*/ 91615 h 414736"/>
              <a:gd name="connsiteX26" fmla="*/ 61334 w 366432"/>
              <a:gd name="connsiteY26" fmla="*/ 108266 h 414736"/>
              <a:gd name="connsiteX27" fmla="*/ 154287 w 366432"/>
              <a:gd name="connsiteY27" fmla="*/ 125358 h 414736"/>
              <a:gd name="connsiteX28" fmla="*/ 247240 w 366432"/>
              <a:gd name="connsiteY28" fmla="*/ 108266 h 414736"/>
              <a:gd name="connsiteX29" fmla="*/ 272603 w 366432"/>
              <a:gd name="connsiteY29" fmla="*/ 91615 h 414736"/>
              <a:gd name="connsiteX30" fmla="*/ 279646 w 366432"/>
              <a:gd name="connsiteY30" fmla="*/ 77144 h 414736"/>
              <a:gd name="connsiteX31" fmla="*/ 272603 w 366432"/>
              <a:gd name="connsiteY31" fmla="*/ 62673 h 414736"/>
              <a:gd name="connsiteX32" fmla="*/ 247240 w 366432"/>
              <a:gd name="connsiteY32" fmla="*/ 46022 h 414736"/>
              <a:gd name="connsiteX33" fmla="*/ 154287 w 366432"/>
              <a:gd name="connsiteY33" fmla="*/ 28929 h 414736"/>
              <a:gd name="connsiteX34" fmla="*/ 61334 w 366432"/>
              <a:gd name="connsiteY34" fmla="*/ 46022 h 414736"/>
              <a:gd name="connsiteX35" fmla="*/ 35973 w 366432"/>
              <a:gd name="connsiteY35" fmla="*/ 62673 h 414736"/>
              <a:gd name="connsiteX36" fmla="*/ 28929 w 366432"/>
              <a:gd name="connsiteY36" fmla="*/ 77144 h 414736"/>
              <a:gd name="connsiteX37" fmla="*/ 366432 w 366432"/>
              <a:gd name="connsiteY37" fmla="*/ 342325 h 414736"/>
              <a:gd name="connsiteX38" fmla="*/ 294110 w 366432"/>
              <a:gd name="connsiteY38" fmla="*/ 270003 h 414736"/>
              <a:gd name="connsiteX39" fmla="*/ 292147 w 366432"/>
              <a:gd name="connsiteY39" fmla="*/ 270134 h 414736"/>
              <a:gd name="connsiteX40" fmla="*/ 279646 w 366432"/>
              <a:gd name="connsiteY40" fmla="*/ 284467 h 414736"/>
              <a:gd name="connsiteX41" fmla="*/ 294110 w 366432"/>
              <a:gd name="connsiteY41" fmla="*/ 298932 h 414736"/>
              <a:gd name="connsiteX42" fmla="*/ 297080 w 366432"/>
              <a:gd name="connsiteY42" fmla="*/ 299032 h 414736"/>
              <a:gd name="connsiteX43" fmla="*/ 337504 w 366432"/>
              <a:gd name="connsiteY43" fmla="*/ 342325 h 414736"/>
              <a:gd name="connsiteX44" fmla="*/ 294110 w 366432"/>
              <a:gd name="connsiteY44" fmla="*/ 385718 h 414736"/>
              <a:gd name="connsiteX45" fmla="*/ 294045 w 366432"/>
              <a:gd name="connsiteY45" fmla="*/ 385807 h 414736"/>
              <a:gd name="connsiteX46" fmla="*/ 292081 w 366432"/>
              <a:gd name="connsiteY46" fmla="*/ 385948 h 414736"/>
              <a:gd name="connsiteX47" fmla="*/ 279646 w 366432"/>
              <a:gd name="connsiteY47" fmla="*/ 400337 h 414736"/>
              <a:gd name="connsiteX48" fmla="*/ 294176 w 366432"/>
              <a:gd name="connsiteY48" fmla="*/ 414736 h 414736"/>
              <a:gd name="connsiteX49" fmla="*/ 294176 w 366432"/>
              <a:gd name="connsiteY49" fmla="*/ 414647 h 414736"/>
              <a:gd name="connsiteX50" fmla="*/ 298012 w 366432"/>
              <a:gd name="connsiteY50" fmla="*/ 414547 h 414736"/>
              <a:gd name="connsiteX51" fmla="*/ 366432 w 366432"/>
              <a:gd name="connsiteY51" fmla="*/ 342325 h 414736"/>
              <a:gd name="connsiteX52" fmla="*/ 241074 w 366432"/>
              <a:gd name="connsiteY52" fmla="*/ 284467 h 414736"/>
              <a:gd name="connsiteX53" fmla="*/ 226610 w 366432"/>
              <a:gd name="connsiteY53" fmla="*/ 270003 h 414736"/>
              <a:gd name="connsiteX54" fmla="*/ 222768 w 366432"/>
              <a:gd name="connsiteY54" fmla="*/ 270103 h 414736"/>
              <a:gd name="connsiteX55" fmla="*/ 154287 w 366432"/>
              <a:gd name="connsiteY55" fmla="*/ 342325 h 414736"/>
              <a:gd name="connsiteX56" fmla="*/ 226610 w 366432"/>
              <a:gd name="connsiteY56" fmla="*/ 414647 h 414736"/>
              <a:gd name="connsiteX57" fmla="*/ 228573 w 366432"/>
              <a:gd name="connsiteY57" fmla="*/ 414516 h 414736"/>
              <a:gd name="connsiteX58" fmla="*/ 241074 w 366432"/>
              <a:gd name="connsiteY58" fmla="*/ 400183 h 414736"/>
              <a:gd name="connsiteX59" fmla="*/ 226610 w 366432"/>
              <a:gd name="connsiteY59" fmla="*/ 385718 h 414736"/>
              <a:gd name="connsiteX60" fmla="*/ 223639 w 366432"/>
              <a:gd name="connsiteY60" fmla="*/ 385618 h 414736"/>
              <a:gd name="connsiteX61" fmla="*/ 183216 w 366432"/>
              <a:gd name="connsiteY61" fmla="*/ 342325 h 414736"/>
              <a:gd name="connsiteX62" fmla="*/ 226610 w 366432"/>
              <a:gd name="connsiteY62" fmla="*/ 298932 h 414736"/>
              <a:gd name="connsiteX63" fmla="*/ 228573 w 366432"/>
              <a:gd name="connsiteY63" fmla="*/ 298801 h 414736"/>
              <a:gd name="connsiteX64" fmla="*/ 241074 w 366432"/>
              <a:gd name="connsiteY64" fmla="*/ 284467 h 414736"/>
              <a:gd name="connsiteX65" fmla="*/ 308575 w 366432"/>
              <a:gd name="connsiteY65" fmla="*/ 342325 h 414736"/>
              <a:gd name="connsiteX66" fmla="*/ 294110 w 366432"/>
              <a:gd name="connsiteY66" fmla="*/ 327861 h 414736"/>
              <a:gd name="connsiteX67" fmla="*/ 226610 w 366432"/>
              <a:gd name="connsiteY67" fmla="*/ 327861 h 414736"/>
              <a:gd name="connsiteX68" fmla="*/ 224646 w 366432"/>
              <a:gd name="connsiteY68" fmla="*/ 327992 h 414736"/>
              <a:gd name="connsiteX69" fmla="*/ 212145 w 366432"/>
              <a:gd name="connsiteY69" fmla="*/ 342325 h 414736"/>
              <a:gd name="connsiteX70" fmla="*/ 226610 w 366432"/>
              <a:gd name="connsiteY70" fmla="*/ 356789 h 414736"/>
              <a:gd name="connsiteX71" fmla="*/ 294110 w 366432"/>
              <a:gd name="connsiteY71" fmla="*/ 356789 h 414736"/>
              <a:gd name="connsiteX72" fmla="*/ 296074 w 366432"/>
              <a:gd name="connsiteY72" fmla="*/ 356658 h 414736"/>
              <a:gd name="connsiteX73" fmla="*/ 308575 w 366432"/>
              <a:gd name="connsiteY73" fmla="*/ 342325 h 4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6432" h="414736">
                <a:moveTo>
                  <a:pt x="0" y="77144"/>
                </a:moveTo>
                <a:cubicBezTo>
                  <a:pt x="0" y="63826"/>
                  <a:pt x="6081" y="52200"/>
                  <a:pt x="14932" y="42820"/>
                </a:cubicBezTo>
                <a:cubicBezTo>
                  <a:pt x="23710" y="33516"/>
                  <a:pt x="35737" y="25794"/>
                  <a:pt x="49501" y="19624"/>
                </a:cubicBezTo>
                <a:cubicBezTo>
                  <a:pt x="77062" y="7269"/>
                  <a:pt x="114122" y="0"/>
                  <a:pt x="154287" y="0"/>
                </a:cubicBezTo>
                <a:cubicBezTo>
                  <a:pt x="194452" y="0"/>
                  <a:pt x="231512" y="7269"/>
                  <a:pt x="259074" y="19624"/>
                </a:cubicBezTo>
                <a:cubicBezTo>
                  <a:pt x="272838" y="25794"/>
                  <a:pt x="284865" y="33516"/>
                  <a:pt x="293644" y="42820"/>
                </a:cubicBezTo>
                <a:cubicBezTo>
                  <a:pt x="302494" y="52200"/>
                  <a:pt x="308575" y="63826"/>
                  <a:pt x="308575" y="77144"/>
                </a:cubicBezTo>
                <a:lnTo>
                  <a:pt x="308575" y="251853"/>
                </a:lnTo>
                <a:cubicBezTo>
                  <a:pt x="303863" y="251105"/>
                  <a:pt x="299032" y="250717"/>
                  <a:pt x="294110" y="250717"/>
                </a:cubicBezTo>
                <a:lnTo>
                  <a:pt x="279646" y="250717"/>
                </a:lnTo>
                <a:lnTo>
                  <a:pt x="279646" y="123284"/>
                </a:lnTo>
                <a:cubicBezTo>
                  <a:pt x="273457" y="127534"/>
                  <a:pt x="266520" y="131326"/>
                  <a:pt x="259074" y="134664"/>
                </a:cubicBezTo>
                <a:cubicBezTo>
                  <a:pt x="231512" y="147018"/>
                  <a:pt x="194452" y="154287"/>
                  <a:pt x="154287" y="154287"/>
                </a:cubicBezTo>
                <a:cubicBezTo>
                  <a:pt x="114122" y="154287"/>
                  <a:pt x="77062" y="147018"/>
                  <a:pt x="49501" y="134664"/>
                </a:cubicBezTo>
                <a:cubicBezTo>
                  <a:pt x="42055" y="131326"/>
                  <a:pt x="35118" y="127534"/>
                  <a:pt x="28929" y="123284"/>
                </a:cubicBezTo>
                <a:lnTo>
                  <a:pt x="28929" y="308575"/>
                </a:lnTo>
                <a:cubicBezTo>
                  <a:pt x="28929" y="312565"/>
                  <a:pt x="30673" y="317429"/>
                  <a:pt x="35973" y="323045"/>
                </a:cubicBezTo>
                <a:cubicBezTo>
                  <a:pt x="41346" y="328740"/>
                  <a:pt x="49795" y="334524"/>
                  <a:pt x="61334" y="339696"/>
                </a:cubicBezTo>
                <a:cubicBezTo>
                  <a:pt x="80520" y="348298"/>
                  <a:pt x="106503" y="354425"/>
                  <a:pt x="136051" y="356236"/>
                </a:cubicBezTo>
                <a:cubicBezTo>
                  <a:pt x="137647" y="366716"/>
                  <a:pt x="141021" y="376613"/>
                  <a:pt x="145854" y="385610"/>
                </a:cubicBezTo>
                <a:cubicBezTo>
                  <a:pt x="108951" y="384669"/>
                  <a:pt x="75121" y="377580"/>
                  <a:pt x="49501" y="366095"/>
                </a:cubicBezTo>
                <a:cubicBezTo>
                  <a:pt x="35737" y="359925"/>
                  <a:pt x="23710" y="352203"/>
                  <a:pt x="14932" y="342900"/>
                </a:cubicBezTo>
                <a:cubicBezTo>
                  <a:pt x="6081" y="333519"/>
                  <a:pt x="0" y="321894"/>
                  <a:pt x="0" y="308575"/>
                </a:cubicBezTo>
                <a:lnTo>
                  <a:pt x="0" y="77144"/>
                </a:lnTo>
                <a:close/>
                <a:moveTo>
                  <a:pt x="28929" y="77144"/>
                </a:moveTo>
                <a:cubicBezTo>
                  <a:pt x="28929" y="81134"/>
                  <a:pt x="30673" y="85998"/>
                  <a:pt x="35973" y="91615"/>
                </a:cubicBezTo>
                <a:cubicBezTo>
                  <a:pt x="41346" y="97309"/>
                  <a:pt x="49795" y="103093"/>
                  <a:pt x="61334" y="108266"/>
                </a:cubicBezTo>
                <a:cubicBezTo>
                  <a:pt x="84380" y="118596"/>
                  <a:pt x="117231" y="125358"/>
                  <a:pt x="154287" y="125358"/>
                </a:cubicBezTo>
                <a:cubicBezTo>
                  <a:pt x="191343" y="125358"/>
                  <a:pt x="224195" y="118596"/>
                  <a:pt x="247240" y="108266"/>
                </a:cubicBezTo>
                <a:cubicBezTo>
                  <a:pt x="258778" y="103093"/>
                  <a:pt x="267230" y="97309"/>
                  <a:pt x="272603" y="91615"/>
                </a:cubicBezTo>
                <a:cubicBezTo>
                  <a:pt x="277902" y="85998"/>
                  <a:pt x="279646" y="81134"/>
                  <a:pt x="279646" y="77144"/>
                </a:cubicBezTo>
                <a:cubicBezTo>
                  <a:pt x="279646" y="73153"/>
                  <a:pt x="277902" y="68290"/>
                  <a:pt x="272603" y="62673"/>
                </a:cubicBezTo>
                <a:cubicBezTo>
                  <a:pt x="267230" y="56979"/>
                  <a:pt x="258778" y="51194"/>
                  <a:pt x="247240" y="46022"/>
                </a:cubicBezTo>
                <a:cubicBezTo>
                  <a:pt x="224195" y="35691"/>
                  <a:pt x="191343" y="28929"/>
                  <a:pt x="154287" y="28929"/>
                </a:cubicBezTo>
                <a:cubicBezTo>
                  <a:pt x="117231" y="28929"/>
                  <a:pt x="84380" y="35691"/>
                  <a:pt x="61334" y="46022"/>
                </a:cubicBezTo>
                <a:cubicBezTo>
                  <a:pt x="49795" y="51194"/>
                  <a:pt x="41346" y="56979"/>
                  <a:pt x="35973" y="62673"/>
                </a:cubicBezTo>
                <a:cubicBezTo>
                  <a:pt x="30673" y="68290"/>
                  <a:pt x="28929" y="73153"/>
                  <a:pt x="28929" y="77144"/>
                </a:cubicBezTo>
                <a:close/>
                <a:moveTo>
                  <a:pt x="366432" y="342325"/>
                </a:moveTo>
                <a:cubicBezTo>
                  <a:pt x="366432" y="302382"/>
                  <a:pt x="334053" y="270003"/>
                  <a:pt x="294110" y="270003"/>
                </a:cubicBezTo>
                <a:lnTo>
                  <a:pt x="292147" y="270134"/>
                </a:lnTo>
                <a:cubicBezTo>
                  <a:pt x="285088" y="271092"/>
                  <a:pt x="279646" y="277144"/>
                  <a:pt x="279646" y="284467"/>
                </a:cubicBezTo>
                <a:cubicBezTo>
                  <a:pt x="279646" y="292456"/>
                  <a:pt x="286122" y="298932"/>
                  <a:pt x="294110" y="298932"/>
                </a:cubicBezTo>
                <a:lnTo>
                  <a:pt x="297080" y="299032"/>
                </a:lnTo>
                <a:cubicBezTo>
                  <a:pt x="319660" y="300559"/>
                  <a:pt x="337504" y="319357"/>
                  <a:pt x="337504" y="342325"/>
                </a:cubicBezTo>
                <a:cubicBezTo>
                  <a:pt x="337504" y="366290"/>
                  <a:pt x="318075" y="385718"/>
                  <a:pt x="294110" y="385718"/>
                </a:cubicBezTo>
                <a:lnTo>
                  <a:pt x="294045" y="385807"/>
                </a:lnTo>
                <a:lnTo>
                  <a:pt x="292081" y="385948"/>
                </a:lnTo>
                <a:cubicBezTo>
                  <a:pt x="285027" y="386939"/>
                  <a:pt x="279613" y="393014"/>
                  <a:pt x="279646" y="400337"/>
                </a:cubicBezTo>
                <a:cubicBezTo>
                  <a:pt x="279682" y="408325"/>
                  <a:pt x="286188" y="414773"/>
                  <a:pt x="294176" y="414736"/>
                </a:cubicBezTo>
                <a:lnTo>
                  <a:pt x="294176" y="414647"/>
                </a:lnTo>
                <a:lnTo>
                  <a:pt x="298012" y="414547"/>
                </a:lnTo>
                <a:cubicBezTo>
                  <a:pt x="336107" y="412551"/>
                  <a:pt x="366432" y="380980"/>
                  <a:pt x="366432" y="342325"/>
                </a:cubicBezTo>
                <a:close/>
                <a:moveTo>
                  <a:pt x="241074" y="284467"/>
                </a:moveTo>
                <a:cubicBezTo>
                  <a:pt x="241074" y="276479"/>
                  <a:pt x="234598" y="270003"/>
                  <a:pt x="226610" y="270003"/>
                </a:cubicBezTo>
                <a:lnTo>
                  <a:pt x="222768" y="270103"/>
                </a:lnTo>
                <a:cubicBezTo>
                  <a:pt x="184613" y="272099"/>
                  <a:pt x="154287" y="303670"/>
                  <a:pt x="154287" y="342325"/>
                </a:cubicBezTo>
                <a:cubicBezTo>
                  <a:pt x="154287" y="382268"/>
                  <a:pt x="186666" y="414647"/>
                  <a:pt x="226610" y="414647"/>
                </a:cubicBezTo>
                <a:lnTo>
                  <a:pt x="228573" y="414516"/>
                </a:lnTo>
                <a:cubicBezTo>
                  <a:pt x="235631" y="413558"/>
                  <a:pt x="241074" y="407506"/>
                  <a:pt x="241074" y="400183"/>
                </a:cubicBezTo>
                <a:cubicBezTo>
                  <a:pt x="241074" y="392195"/>
                  <a:pt x="234598" y="385718"/>
                  <a:pt x="226610" y="385718"/>
                </a:cubicBezTo>
                <a:lnTo>
                  <a:pt x="223639" y="385618"/>
                </a:lnTo>
                <a:cubicBezTo>
                  <a:pt x="201060" y="384091"/>
                  <a:pt x="183216" y="365293"/>
                  <a:pt x="183216" y="342325"/>
                </a:cubicBezTo>
                <a:cubicBezTo>
                  <a:pt x="183216" y="318360"/>
                  <a:pt x="202645" y="298932"/>
                  <a:pt x="226610" y="298932"/>
                </a:cubicBezTo>
                <a:lnTo>
                  <a:pt x="228573" y="298801"/>
                </a:lnTo>
                <a:cubicBezTo>
                  <a:pt x="235631" y="297842"/>
                  <a:pt x="241074" y="291790"/>
                  <a:pt x="241074" y="284467"/>
                </a:cubicBezTo>
                <a:close/>
                <a:moveTo>
                  <a:pt x="308575" y="342325"/>
                </a:moveTo>
                <a:cubicBezTo>
                  <a:pt x="308575" y="334337"/>
                  <a:pt x="302098" y="327861"/>
                  <a:pt x="294110" y="327861"/>
                </a:cubicBezTo>
                <a:lnTo>
                  <a:pt x="226610" y="327861"/>
                </a:lnTo>
                <a:lnTo>
                  <a:pt x="224646" y="327992"/>
                </a:lnTo>
                <a:cubicBezTo>
                  <a:pt x="217588" y="328950"/>
                  <a:pt x="212145" y="335002"/>
                  <a:pt x="212145" y="342325"/>
                </a:cubicBezTo>
                <a:cubicBezTo>
                  <a:pt x="212145" y="350313"/>
                  <a:pt x="218621" y="356789"/>
                  <a:pt x="226610" y="356789"/>
                </a:cubicBezTo>
                <a:lnTo>
                  <a:pt x="294110" y="356789"/>
                </a:lnTo>
                <a:lnTo>
                  <a:pt x="296074" y="356658"/>
                </a:lnTo>
                <a:cubicBezTo>
                  <a:pt x="303132" y="355700"/>
                  <a:pt x="308575" y="349648"/>
                  <a:pt x="308575" y="342325"/>
                </a:cubicBezTo>
                <a:close/>
              </a:path>
            </a:pathLst>
          </a:custGeom>
          <a:solidFill>
            <a:schemeClr val="bg1">
              <a:lumMod val="85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Graphic 67">
            <a:extLst>
              <a:ext uri="{FF2B5EF4-FFF2-40B4-BE49-F238E27FC236}">
                <a16:creationId xmlns:a16="http://schemas.microsoft.com/office/drawing/2014/main" id="{E5212705-8AA7-D924-D01F-62A9DE493DA9}"/>
              </a:ext>
              <a:ext uri="{C183D7F6-B498-43B3-948B-1728B52AA6E4}">
                <adec:decorative xmlns:adec="http://schemas.microsoft.com/office/drawing/2017/decorative" val="1"/>
              </a:ext>
            </a:extLst>
          </p:cNvPr>
          <p:cNvSpPr/>
          <p:nvPr/>
        </p:nvSpPr>
        <p:spPr>
          <a:xfrm>
            <a:off x="9243712" y="6138090"/>
            <a:ext cx="366432" cy="414736"/>
          </a:xfrm>
          <a:custGeom>
            <a:avLst/>
            <a:gdLst>
              <a:gd name="connsiteX0" fmla="*/ 0 w 366432"/>
              <a:gd name="connsiteY0" fmla="*/ 77144 h 414736"/>
              <a:gd name="connsiteX1" fmla="*/ 14932 w 366432"/>
              <a:gd name="connsiteY1" fmla="*/ 42820 h 414736"/>
              <a:gd name="connsiteX2" fmla="*/ 49501 w 366432"/>
              <a:gd name="connsiteY2" fmla="*/ 19624 h 414736"/>
              <a:gd name="connsiteX3" fmla="*/ 154287 w 366432"/>
              <a:gd name="connsiteY3" fmla="*/ 0 h 414736"/>
              <a:gd name="connsiteX4" fmla="*/ 259074 w 366432"/>
              <a:gd name="connsiteY4" fmla="*/ 19624 h 414736"/>
              <a:gd name="connsiteX5" fmla="*/ 293644 w 366432"/>
              <a:gd name="connsiteY5" fmla="*/ 42820 h 414736"/>
              <a:gd name="connsiteX6" fmla="*/ 308575 w 366432"/>
              <a:gd name="connsiteY6" fmla="*/ 77144 h 414736"/>
              <a:gd name="connsiteX7" fmla="*/ 308575 w 366432"/>
              <a:gd name="connsiteY7" fmla="*/ 251853 h 414736"/>
              <a:gd name="connsiteX8" fmla="*/ 294110 w 366432"/>
              <a:gd name="connsiteY8" fmla="*/ 250717 h 414736"/>
              <a:gd name="connsiteX9" fmla="*/ 279646 w 366432"/>
              <a:gd name="connsiteY9" fmla="*/ 250717 h 414736"/>
              <a:gd name="connsiteX10" fmla="*/ 279646 w 366432"/>
              <a:gd name="connsiteY10" fmla="*/ 123284 h 414736"/>
              <a:gd name="connsiteX11" fmla="*/ 259074 w 366432"/>
              <a:gd name="connsiteY11" fmla="*/ 134664 h 414736"/>
              <a:gd name="connsiteX12" fmla="*/ 154287 w 366432"/>
              <a:gd name="connsiteY12" fmla="*/ 154287 h 414736"/>
              <a:gd name="connsiteX13" fmla="*/ 49501 w 366432"/>
              <a:gd name="connsiteY13" fmla="*/ 134664 h 414736"/>
              <a:gd name="connsiteX14" fmla="*/ 28929 w 366432"/>
              <a:gd name="connsiteY14" fmla="*/ 123284 h 414736"/>
              <a:gd name="connsiteX15" fmla="*/ 28929 w 366432"/>
              <a:gd name="connsiteY15" fmla="*/ 308575 h 414736"/>
              <a:gd name="connsiteX16" fmla="*/ 35973 w 366432"/>
              <a:gd name="connsiteY16" fmla="*/ 323045 h 414736"/>
              <a:gd name="connsiteX17" fmla="*/ 61334 w 366432"/>
              <a:gd name="connsiteY17" fmla="*/ 339696 h 414736"/>
              <a:gd name="connsiteX18" fmla="*/ 136051 w 366432"/>
              <a:gd name="connsiteY18" fmla="*/ 356236 h 414736"/>
              <a:gd name="connsiteX19" fmla="*/ 145854 w 366432"/>
              <a:gd name="connsiteY19" fmla="*/ 385610 h 414736"/>
              <a:gd name="connsiteX20" fmla="*/ 49501 w 366432"/>
              <a:gd name="connsiteY20" fmla="*/ 366095 h 414736"/>
              <a:gd name="connsiteX21" fmla="*/ 14932 w 366432"/>
              <a:gd name="connsiteY21" fmla="*/ 342900 h 414736"/>
              <a:gd name="connsiteX22" fmla="*/ 0 w 366432"/>
              <a:gd name="connsiteY22" fmla="*/ 308575 h 414736"/>
              <a:gd name="connsiteX23" fmla="*/ 0 w 366432"/>
              <a:gd name="connsiteY23" fmla="*/ 77144 h 414736"/>
              <a:gd name="connsiteX24" fmla="*/ 28929 w 366432"/>
              <a:gd name="connsiteY24" fmla="*/ 77144 h 414736"/>
              <a:gd name="connsiteX25" fmla="*/ 35973 w 366432"/>
              <a:gd name="connsiteY25" fmla="*/ 91615 h 414736"/>
              <a:gd name="connsiteX26" fmla="*/ 61334 w 366432"/>
              <a:gd name="connsiteY26" fmla="*/ 108266 h 414736"/>
              <a:gd name="connsiteX27" fmla="*/ 154287 w 366432"/>
              <a:gd name="connsiteY27" fmla="*/ 125358 h 414736"/>
              <a:gd name="connsiteX28" fmla="*/ 247240 w 366432"/>
              <a:gd name="connsiteY28" fmla="*/ 108266 h 414736"/>
              <a:gd name="connsiteX29" fmla="*/ 272603 w 366432"/>
              <a:gd name="connsiteY29" fmla="*/ 91615 h 414736"/>
              <a:gd name="connsiteX30" fmla="*/ 279646 w 366432"/>
              <a:gd name="connsiteY30" fmla="*/ 77144 h 414736"/>
              <a:gd name="connsiteX31" fmla="*/ 272603 w 366432"/>
              <a:gd name="connsiteY31" fmla="*/ 62673 h 414736"/>
              <a:gd name="connsiteX32" fmla="*/ 247240 w 366432"/>
              <a:gd name="connsiteY32" fmla="*/ 46022 h 414736"/>
              <a:gd name="connsiteX33" fmla="*/ 154287 w 366432"/>
              <a:gd name="connsiteY33" fmla="*/ 28929 h 414736"/>
              <a:gd name="connsiteX34" fmla="*/ 61334 w 366432"/>
              <a:gd name="connsiteY34" fmla="*/ 46022 h 414736"/>
              <a:gd name="connsiteX35" fmla="*/ 35973 w 366432"/>
              <a:gd name="connsiteY35" fmla="*/ 62673 h 414736"/>
              <a:gd name="connsiteX36" fmla="*/ 28929 w 366432"/>
              <a:gd name="connsiteY36" fmla="*/ 77144 h 414736"/>
              <a:gd name="connsiteX37" fmla="*/ 366432 w 366432"/>
              <a:gd name="connsiteY37" fmla="*/ 342325 h 414736"/>
              <a:gd name="connsiteX38" fmla="*/ 294110 w 366432"/>
              <a:gd name="connsiteY38" fmla="*/ 270003 h 414736"/>
              <a:gd name="connsiteX39" fmla="*/ 292147 w 366432"/>
              <a:gd name="connsiteY39" fmla="*/ 270134 h 414736"/>
              <a:gd name="connsiteX40" fmla="*/ 279646 w 366432"/>
              <a:gd name="connsiteY40" fmla="*/ 284467 h 414736"/>
              <a:gd name="connsiteX41" fmla="*/ 294110 w 366432"/>
              <a:gd name="connsiteY41" fmla="*/ 298932 h 414736"/>
              <a:gd name="connsiteX42" fmla="*/ 297080 w 366432"/>
              <a:gd name="connsiteY42" fmla="*/ 299032 h 414736"/>
              <a:gd name="connsiteX43" fmla="*/ 337504 w 366432"/>
              <a:gd name="connsiteY43" fmla="*/ 342325 h 414736"/>
              <a:gd name="connsiteX44" fmla="*/ 294110 w 366432"/>
              <a:gd name="connsiteY44" fmla="*/ 385718 h 414736"/>
              <a:gd name="connsiteX45" fmla="*/ 294045 w 366432"/>
              <a:gd name="connsiteY45" fmla="*/ 385807 h 414736"/>
              <a:gd name="connsiteX46" fmla="*/ 292081 w 366432"/>
              <a:gd name="connsiteY46" fmla="*/ 385948 h 414736"/>
              <a:gd name="connsiteX47" fmla="*/ 279646 w 366432"/>
              <a:gd name="connsiteY47" fmla="*/ 400337 h 414736"/>
              <a:gd name="connsiteX48" fmla="*/ 294176 w 366432"/>
              <a:gd name="connsiteY48" fmla="*/ 414736 h 414736"/>
              <a:gd name="connsiteX49" fmla="*/ 294176 w 366432"/>
              <a:gd name="connsiteY49" fmla="*/ 414647 h 414736"/>
              <a:gd name="connsiteX50" fmla="*/ 298012 w 366432"/>
              <a:gd name="connsiteY50" fmla="*/ 414547 h 414736"/>
              <a:gd name="connsiteX51" fmla="*/ 366432 w 366432"/>
              <a:gd name="connsiteY51" fmla="*/ 342325 h 414736"/>
              <a:gd name="connsiteX52" fmla="*/ 241074 w 366432"/>
              <a:gd name="connsiteY52" fmla="*/ 284467 h 414736"/>
              <a:gd name="connsiteX53" fmla="*/ 226610 w 366432"/>
              <a:gd name="connsiteY53" fmla="*/ 270003 h 414736"/>
              <a:gd name="connsiteX54" fmla="*/ 222768 w 366432"/>
              <a:gd name="connsiteY54" fmla="*/ 270103 h 414736"/>
              <a:gd name="connsiteX55" fmla="*/ 154287 w 366432"/>
              <a:gd name="connsiteY55" fmla="*/ 342325 h 414736"/>
              <a:gd name="connsiteX56" fmla="*/ 226610 w 366432"/>
              <a:gd name="connsiteY56" fmla="*/ 414647 h 414736"/>
              <a:gd name="connsiteX57" fmla="*/ 228573 w 366432"/>
              <a:gd name="connsiteY57" fmla="*/ 414516 h 414736"/>
              <a:gd name="connsiteX58" fmla="*/ 241074 w 366432"/>
              <a:gd name="connsiteY58" fmla="*/ 400183 h 414736"/>
              <a:gd name="connsiteX59" fmla="*/ 226610 w 366432"/>
              <a:gd name="connsiteY59" fmla="*/ 385718 h 414736"/>
              <a:gd name="connsiteX60" fmla="*/ 223639 w 366432"/>
              <a:gd name="connsiteY60" fmla="*/ 385618 h 414736"/>
              <a:gd name="connsiteX61" fmla="*/ 183216 w 366432"/>
              <a:gd name="connsiteY61" fmla="*/ 342325 h 414736"/>
              <a:gd name="connsiteX62" fmla="*/ 226610 w 366432"/>
              <a:gd name="connsiteY62" fmla="*/ 298932 h 414736"/>
              <a:gd name="connsiteX63" fmla="*/ 228573 w 366432"/>
              <a:gd name="connsiteY63" fmla="*/ 298801 h 414736"/>
              <a:gd name="connsiteX64" fmla="*/ 241074 w 366432"/>
              <a:gd name="connsiteY64" fmla="*/ 284467 h 414736"/>
              <a:gd name="connsiteX65" fmla="*/ 308575 w 366432"/>
              <a:gd name="connsiteY65" fmla="*/ 342325 h 414736"/>
              <a:gd name="connsiteX66" fmla="*/ 294110 w 366432"/>
              <a:gd name="connsiteY66" fmla="*/ 327861 h 414736"/>
              <a:gd name="connsiteX67" fmla="*/ 226610 w 366432"/>
              <a:gd name="connsiteY67" fmla="*/ 327861 h 414736"/>
              <a:gd name="connsiteX68" fmla="*/ 224646 w 366432"/>
              <a:gd name="connsiteY68" fmla="*/ 327992 h 414736"/>
              <a:gd name="connsiteX69" fmla="*/ 212145 w 366432"/>
              <a:gd name="connsiteY69" fmla="*/ 342325 h 414736"/>
              <a:gd name="connsiteX70" fmla="*/ 226610 w 366432"/>
              <a:gd name="connsiteY70" fmla="*/ 356789 h 414736"/>
              <a:gd name="connsiteX71" fmla="*/ 294110 w 366432"/>
              <a:gd name="connsiteY71" fmla="*/ 356789 h 414736"/>
              <a:gd name="connsiteX72" fmla="*/ 296074 w 366432"/>
              <a:gd name="connsiteY72" fmla="*/ 356658 h 414736"/>
              <a:gd name="connsiteX73" fmla="*/ 308575 w 366432"/>
              <a:gd name="connsiteY73" fmla="*/ 342325 h 4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6432" h="414736">
                <a:moveTo>
                  <a:pt x="0" y="77144"/>
                </a:moveTo>
                <a:cubicBezTo>
                  <a:pt x="0" y="63826"/>
                  <a:pt x="6081" y="52200"/>
                  <a:pt x="14932" y="42820"/>
                </a:cubicBezTo>
                <a:cubicBezTo>
                  <a:pt x="23710" y="33516"/>
                  <a:pt x="35737" y="25794"/>
                  <a:pt x="49501" y="19624"/>
                </a:cubicBezTo>
                <a:cubicBezTo>
                  <a:pt x="77062" y="7269"/>
                  <a:pt x="114122" y="0"/>
                  <a:pt x="154287" y="0"/>
                </a:cubicBezTo>
                <a:cubicBezTo>
                  <a:pt x="194452" y="0"/>
                  <a:pt x="231512" y="7269"/>
                  <a:pt x="259074" y="19624"/>
                </a:cubicBezTo>
                <a:cubicBezTo>
                  <a:pt x="272838" y="25794"/>
                  <a:pt x="284865" y="33516"/>
                  <a:pt x="293644" y="42820"/>
                </a:cubicBezTo>
                <a:cubicBezTo>
                  <a:pt x="302494" y="52200"/>
                  <a:pt x="308575" y="63826"/>
                  <a:pt x="308575" y="77144"/>
                </a:cubicBezTo>
                <a:lnTo>
                  <a:pt x="308575" y="251853"/>
                </a:lnTo>
                <a:cubicBezTo>
                  <a:pt x="303863" y="251105"/>
                  <a:pt x="299032" y="250717"/>
                  <a:pt x="294110" y="250717"/>
                </a:cubicBezTo>
                <a:lnTo>
                  <a:pt x="279646" y="250717"/>
                </a:lnTo>
                <a:lnTo>
                  <a:pt x="279646" y="123284"/>
                </a:lnTo>
                <a:cubicBezTo>
                  <a:pt x="273457" y="127534"/>
                  <a:pt x="266520" y="131326"/>
                  <a:pt x="259074" y="134664"/>
                </a:cubicBezTo>
                <a:cubicBezTo>
                  <a:pt x="231512" y="147018"/>
                  <a:pt x="194452" y="154287"/>
                  <a:pt x="154287" y="154287"/>
                </a:cubicBezTo>
                <a:cubicBezTo>
                  <a:pt x="114122" y="154287"/>
                  <a:pt x="77062" y="147018"/>
                  <a:pt x="49501" y="134664"/>
                </a:cubicBezTo>
                <a:cubicBezTo>
                  <a:pt x="42055" y="131326"/>
                  <a:pt x="35118" y="127534"/>
                  <a:pt x="28929" y="123284"/>
                </a:cubicBezTo>
                <a:lnTo>
                  <a:pt x="28929" y="308575"/>
                </a:lnTo>
                <a:cubicBezTo>
                  <a:pt x="28929" y="312565"/>
                  <a:pt x="30673" y="317429"/>
                  <a:pt x="35973" y="323045"/>
                </a:cubicBezTo>
                <a:cubicBezTo>
                  <a:pt x="41346" y="328740"/>
                  <a:pt x="49795" y="334524"/>
                  <a:pt x="61334" y="339696"/>
                </a:cubicBezTo>
                <a:cubicBezTo>
                  <a:pt x="80520" y="348298"/>
                  <a:pt x="106503" y="354425"/>
                  <a:pt x="136051" y="356236"/>
                </a:cubicBezTo>
                <a:cubicBezTo>
                  <a:pt x="137647" y="366716"/>
                  <a:pt x="141021" y="376613"/>
                  <a:pt x="145854" y="385610"/>
                </a:cubicBezTo>
                <a:cubicBezTo>
                  <a:pt x="108951" y="384669"/>
                  <a:pt x="75121" y="377580"/>
                  <a:pt x="49501" y="366095"/>
                </a:cubicBezTo>
                <a:cubicBezTo>
                  <a:pt x="35737" y="359925"/>
                  <a:pt x="23710" y="352203"/>
                  <a:pt x="14932" y="342900"/>
                </a:cubicBezTo>
                <a:cubicBezTo>
                  <a:pt x="6081" y="333519"/>
                  <a:pt x="0" y="321894"/>
                  <a:pt x="0" y="308575"/>
                </a:cubicBezTo>
                <a:lnTo>
                  <a:pt x="0" y="77144"/>
                </a:lnTo>
                <a:close/>
                <a:moveTo>
                  <a:pt x="28929" y="77144"/>
                </a:moveTo>
                <a:cubicBezTo>
                  <a:pt x="28929" y="81134"/>
                  <a:pt x="30673" y="85998"/>
                  <a:pt x="35973" y="91615"/>
                </a:cubicBezTo>
                <a:cubicBezTo>
                  <a:pt x="41346" y="97309"/>
                  <a:pt x="49795" y="103093"/>
                  <a:pt x="61334" y="108266"/>
                </a:cubicBezTo>
                <a:cubicBezTo>
                  <a:pt x="84380" y="118596"/>
                  <a:pt x="117231" y="125358"/>
                  <a:pt x="154287" y="125358"/>
                </a:cubicBezTo>
                <a:cubicBezTo>
                  <a:pt x="191343" y="125358"/>
                  <a:pt x="224195" y="118596"/>
                  <a:pt x="247240" y="108266"/>
                </a:cubicBezTo>
                <a:cubicBezTo>
                  <a:pt x="258778" y="103093"/>
                  <a:pt x="267230" y="97309"/>
                  <a:pt x="272603" y="91615"/>
                </a:cubicBezTo>
                <a:cubicBezTo>
                  <a:pt x="277902" y="85998"/>
                  <a:pt x="279646" y="81134"/>
                  <a:pt x="279646" y="77144"/>
                </a:cubicBezTo>
                <a:cubicBezTo>
                  <a:pt x="279646" y="73153"/>
                  <a:pt x="277902" y="68290"/>
                  <a:pt x="272603" y="62673"/>
                </a:cubicBezTo>
                <a:cubicBezTo>
                  <a:pt x="267230" y="56979"/>
                  <a:pt x="258778" y="51194"/>
                  <a:pt x="247240" y="46022"/>
                </a:cubicBezTo>
                <a:cubicBezTo>
                  <a:pt x="224195" y="35691"/>
                  <a:pt x="191343" y="28929"/>
                  <a:pt x="154287" y="28929"/>
                </a:cubicBezTo>
                <a:cubicBezTo>
                  <a:pt x="117231" y="28929"/>
                  <a:pt x="84380" y="35691"/>
                  <a:pt x="61334" y="46022"/>
                </a:cubicBezTo>
                <a:cubicBezTo>
                  <a:pt x="49795" y="51194"/>
                  <a:pt x="41346" y="56979"/>
                  <a:pt x="35973" y="62673"/>
                </a:cubicBezTo>
                <a:cubicBezTo>
                  <a:pt x="30673" y="68290"/>
                  <a:pt x="28929" y="73153"/>
                  <a:pt x="28929" y="77144"/>
                </a:cubicBezTo>
                <a:close/>
                <a:moveTo>
                  <a:pt x="366432" y="342325"/>
                </a:moveTo>
                <a:cubicBezTo>
                  <a:pt x="366432" y="302382"/>
                  <a:pt x="334053" y="270003"/>
                  <a:pt x="294110" y="270003"/>
                </a:cubicBezTo>
                <a:lnTo>
                  <a:pt x="292147" y="270134"/>
                </a:lnTo>
                <a:cubicBezTo>
                  <a:pt x="285088" y="271092"/>
                  <a:pt x="279646" y="277144"/>
                  <a:pt x="279646" y="284467"/>
                </a:cubicBezTo>
                <a:cubicBezTo>
                  <a:pt x="279646" y="292456"/>
                  <a:pt x="286122" y="298932"/>
                  <a:pt x="294110" y="298932"/>
                </a:cubicBezTo>
                <a:lnTo>
                  <a:pt x="297080" y="299032"/>
                </a:lnTo>
                <a:cubicBezTo>
                  <a:pt x="319660" y="300559"/>
                  <a:pt x="337504" y="319357"/>
                  <a:pt x="337504" y="342325"/>
                </a:cubicBezTo>
                <a:cubicBezTo>
                  <a:pt x="337504" y="366290"/>
                  <a:pt x="318075" y="385718"/>
                  <a:pt x="294110" y="385718"/>
                </a:cubicBezTo>
                <a:lnTo>
                  <a:pt x="294045" y="385807"/>
                </a:lnTo>
                <a:lnTo>
                  <a:pt x="292081" y="385948"/>
                </a:lnTo>
                <a:cubicBezTo>
                  <a:pt x="285027" y="386939"/>
                  <a:pt x="279613" y="393014"/>
                  <a:pt x="279646" y="400337"/>
                </a:cubicBezTo>
                <a:cubicBezTo>
                  <a:pt x="279682" y="408325"/>
                  <a:pt x="286188" y="414773"/>
                  <a:pt x="294176" y="414736"/>
                </a:cubicBezTo>
                <a:lnTo>
                  <a:pt x="294176" y="414647"/>
                </a:lnTo>
                <a:lnTo>
                  <a:pt x="298012" y="414547"/>
                </a:lnTo>
                <a:cubicBezTo>
                  <a:pt x="336107" y="412551"/>
                  <a:pt x="366432" y="380980"/>
                  <a:pt x="366432" y="342325"/>
                </a:cubicBezTo>
                <a:close/>
                <a:moveTo>
                  <a:pt x="241074" y="284467"/>
                </a:moveTo>
                <a:cubicBezTo>
                  <a:pt x="241074" y="276479"/>
                  <a:pt x="234598" y="270003"/>
                  <a:pt x="226610" y="270003"/>
                </a:cubicBezTo>
                <a:lnTo>
                  <a:pt x="222768" y="270103"/>
                </a:lnTo>
                <a:cubicBezTo>
                  <a:pt x="184613" y="272099"/>
                  <a:pt x="154287" y="303670"/>
                  <a:pt x="154287" y="342325"/>
                </a:cubicBezTo>
                <a:cubicBezTo>
                  <a:pt x="154287" y="382268"/>
                  <a:pt x="186666" y="414647"/>
                  <a:pt x="226610" y="414647"/>
                </a:cubicBezTo>
                <a:lnTo>
                  <a:pt x="228573" y="414516"/>
                </a:lnTo>
                <a:cubicBezTo>
                  <a:pt x="235631" y="413558"/>
                  <a:pt x="241074" y="407506"/>
                  <a:pt x="241074" y="400183"/>
                </a:cubicBezTo>
                <a:cubicBezTo>
                  <a:pt x="241074" y="392195"/>
                  <a:pt x="234598" y="385718"/>
                  <a:pt x="226610" y="385718"/>
                </a:cubicBezTo>
                <a:lnTo>
                  <a:pt x="223639" y="385618"/>
                </a:lnTo>
                <a:cubicBezTo>
                  <a:pt x="201060" y="384091"/>
                  <a:pt x="183216" y="365293"/>
                  <a:pt x="183216" y="342325"/>
                </a:cubicBezTo>
                <a:cubicBezTo>
                  <a:pt x="183216" y="318360"/>
                  <a:pt x="202645" y="298932"/>
                  <a:pt x="226610" y="298932"/>
                </a:cubicBezTo>
                <a:lnTo>
                  <a:pt x="228573" y="298801"/>
                </a:lnTo>
                <a:cubicBezTo>
                  <a:pt x="235631" y="297842"/>
                  <a:pt x="241074" y="291790"/>
                  <a:pt x="241074" y="284467"/>
                </a:cubicBezTo>
                <a:close/>
                <a:moveTo>
                  <a:pt x="308575" y="342325"/>
                </a:moveTo>
                <a:cubicBezTo>
                  <a:pt x="308575" y="334337"/>
                  <a:pt x="302098" y="327861"/>
                  <a:pt x="294110" y="327861"/>
                </a:cubicBezTo>
                <a:lnTo>
                  <a:pt x="226610" y="327861"/>
                </a:lnTo>
                <a:lnTo>
                  <a:pt x="224646" y="327992"/>
                </a:lnTo>
                <a:cubicBezTo>
                  <a:pt x="217588" y="328950"/>
                  <a:pt x="212145" y="335002"/>
                  <a:pt x="212145" y="342325"/>
                </a:cubicBezTo>
                <a:cubicBezTo>
                  <a:pt x="212145" y="350313"/>
                  <a:pt x="218621" y="356789"/>
                  <a:pt x="226610" y="356789"/>
                </a:cubicBezTo>
                <a:lnTo>
                  <a:pt x="294110" y="356789"/>
                </a:lnTo>
                <a:lnTo>
                  <a:pt x="296074" y="356658"/>
                </a:lnTo>
                <a:cubicBezTo>
                  <a:pt x="303132" y="355700"/>
                  <a:pt x="308575" y="349648"/>
                  <a:pt x="308575" y="342325"/>
                </a:cubicBezTo>
                <a:close/>
              </a:path>
            </a:pathLst>
          </a:custGeom>
          <a:solidFill>
            <a:schemeClr val="bg1">
              <a:lumMod val="85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Graphic 68">
            <a:extLst>
              <a:ext uri="{FF2B5EF4-FFF2-40B4-BE49-F238E27FC236}">
                <a16:creationId xmlns:a16="http://schemas.microsoft.com/office/drawing/2014/main" id="{ABC3D465-154E-419C-DCE8-8E4812230AF1}"/>
              </a:ext>
              <a:ext uri="{C183D7F6-B498-43B3-948B-1728B52AA6E4}">
                <adec:decorative xmlns:adec="http://schemas.microsoft.com/office/drawing/2017/decorative" val="1"/>
              </a:ext>
            </a:extLst>
          </p:cNvPr>
          <p:cNvSpPr/>
          <p:nvPr/>
        </p:nvSpPr>
        <p:spPr>
          <a:xfrm>
            <a:off x="1318912" y="2048690"/>
            <a:ext cx="366432" cy="414736"/>
          </a:xfrm>
          <a:custGeom>
            <a:avLst/>
            <a:gdLst>
              <a:gd name="connsiteX0" fmla="*/ 0 w 366432"/>
              <a:gd name="connsiteY0" fmla="*/ 77144 h 414736"/>
              <a:gd name="connsiteX1" fmla="*/ 14932 w 366432"/>
              <a:gd name="connsiteY1" fmla="*/ 42820 h 414736"/>
              <a:gd name="connsiteX2" fmla="*/ 49501 w 366432"/>
              <a:gd name="connsiteY2" fmla="*/ 19624 h 414736"/>
              <a:gd name="connsiteX3" fmla="*/ 154287 w 366432"/>
              <a:gd name="connsiteY3" fmla="*/ 0 h 414736"/>
              <a:gd name="connsiteX4" fmla="*/ 259074 w 366432"/>
              <a:gd name="connsiteY4" fmla="*/ 19624 h 414736"/>
              <a:gd name="connsiteX5" fmla="*/ 293644 w 366432"/>
              <a:gd name="connsiteY5" fmla="*/ 42820 h 414736"/>
              <a:gd name="connsiteX6" fmla="*/ 308575 w 366432"/>
              <a:gd name="connsiteY6" fmla="*/ 77144 h 414736"/>
              <a:gd name="connsiteX7" fmla="*/ 308575 w 366432"/>
              <a:gd name="connsiteY7" fmla="*/ 251853 h 414736"/>
              <a:gd name="connsiteX8" fmla="*/ 294110 w 366432"/>
              <a:gd name="connsiteY8" fmla="*/ 250717 h 414736"/>
              <a:gd name="connsiteX9" fmla="*/ 279646 w 366432"/>
              <a:gd name="connsiteY9" fmla="*/ 250717 h 414736"/>
              <a:gd name="connsiteX10" fmla="*/ 279646 w 366432"/>
              <a:gd name="connsiteY10" fmla="*/ 123284 h 414736"/>
              <a:gd name="connsiteX11" fmla="*/ 259074 w 366432"/>
              <a:gd name="connsiteY11" fmla="*/ 134664 h 414736"/>
              <a:gd name="connsiteX12" fmla="*/ 154287 w 366432"/>
              <a:gd name="connsiteY12" fmla="*/ 154287 h 414736"/>
              <a:gd name="connsiteX13" fmla="*/ 49501 w 366432"/>
              <a:gd name="connsiteY13" fmla="*/ 134664 h 414736"/>
              <a:gd name="connsiteX14" fmla="*/ 28929 w 366432"/>
              <a:gd name="connsiteY14" fmla="*/ 123284 h 414736"/>
              <a:gd name="connsiteX15" fmla="*/ 28929 w 366432"/>
              <a:gd name="connsiteY15" fmla="*/ 308575 h 414736"/>
              <a:gd name="connsiteX16" fmla="*/ 35973 w 366432"/>
              <a:gd name="connsiteY16" fmla="*/ 323045 h 414736"/>
              <a:gd name="connsiteX17" fmla="*/ 61334 w 366432"/>
              <a:gd name="connsiteY17" fmla="*/ 339696 h 414736"/>
              <a:gd name="connsiteX18" fmla="*/ 136051 w 366432"/>
              <a:gd name="connsiteY18" fmla="*/ 356236 h 414736"/>
              <a:gd name="connsiteX19" fmla="*/ 145854 w 366432"/>
              <a:gd name="connsiteY19" fmla="*/ 385610 h 414736"/>
              <a:gd name="connsiteX20" fmla="*/ 49501 w 366432"/>
              <a:gd name="connsiteY20" fmla="*/ 366095 h 414736"/>
              <a:gd name="connsiteX21" fmla="*/ 14932 w 366432"/>
              <a:gd name="connsiteY21" fmla="*/ 342900 h 414736"/>
              <a:gd name="connsiteX22" fmla="*/ 0 w 366432"/>
              <a:gd name="connsiteY22" fmla="*/ 308575 h 414736"/>
              <a:gd name="connsiteX23" fmla="*/ 0 w 366432"/>
              <a:gd name="connsiteY23" fmla="*/ 77144 h 414736"/>
              <a:gd name="connsiteX24" fmla="*/ 28929 w 366432"/>
              <a:gd name="connsiteY24" fmla="*/ 77144 h 414736"/>
              <a:gd name="connsiteX25" fmla="*/ 35973 w 366432"/>
              <a:gd name="connsiteY25" fmla="*/ 91615 h 414736"/>
              <a:gd name="connsiteX26" fmla="*/ 61334 w 366432"/>
              <a:gd name="connsiteY26" fmla="*/ 108266 h 414736"/>
              <a:gd name="connsiteX27" fmla="*/ 154287 w 366432"/>
              <a:gd name="connsiteY27" fmla="*/ 125358 h 414736"/>
              <a:gd name="connsiteX28" fmla="*/ 247240 w 366432"/>
              <a:gd name="connsiteY28" fmla="*/ 108266 h 414736"/>
              <a:gd name="connsiteX29" fmla="*/ 272603 w 366432"/>
              <a:gd name="connsiteY29" fmla="*/ 91615 h 414736"/>
              <a:gd name="connsiteX30" fmla="*/ 279646 w 366432"/>
              <a:gd name="connsiteY30" fmla="*/ 77144 h 414736"/>
              <a:gd name="connsiteX31" fmla="*/ 272603 w 366432"/>
              <a:gd name="connsiteY31" fmla="*/ 62673 h 414736"/>
              <a:gd name="connsiteX32" fmla="*/ 247240 w 366432"/>
              <a:gd name="connsiteY32" fmla="*/ 46022 h 414736"/>
              <a:gd name="connsiteX33" fmla="*/ 154287 w 366432"/>
              <a:gd name="connsiteY33" fmla="*/ 28929 h 414736"/>
              <a:gd name="connsiteX34" fmla="*/ 61334 w 366432"/>
              <a:gd name="connsiteY34" fmla="*/ 46022 h 414736"/>
              <a:gd name="connsiteX35" fmla="*/ 35973 w 366432"/>
              <a:gd name="connsiteY35" fmla="*/ 62673 h 414736"/>
              <a:gd name="connsiteX36" fmla="*/ 28929 w 366432"/>
              <a:gd name="connsiteY36" fmla="*/ 77144 h 414736"/>
              <a:gd name="connsiteX37" fmla="*/ 366432 w 366432"/>
              <a:gd name="connsiteY37" fmla="*/ 342325 h 414736"/>
              <a:gd name="connsiteX38" fmla="*/ 294110 w 366432"/>
              <a:gd name="connsiteY38" fmla="*/ 270003 h 414736"/>
              <a:gd name="connsiteX39" fmla="*/ 292147 w 366432"/>
              <a:gd name="connsiteY39" fmla="*/ 270134 h 414736"/>
              <a:gd name="connsiteX40" fmla="*/ 279646 w 366432"/>
              <a:gd name="connsiteY40" fmla="*/ 284467 h 414736"/>
              <a:gd name="connsiteX41" fmla="*/ 294110 w 366432"/>
              <a:gd name="connsiteY41" fmla="*/ 298932 h 414736"/>
              <a:gd name="connsiteX42" fmla="*/ 297080 w 366432"/>
              <a:gd name="connsiteY42" fmla="*/ 299032 h 414736"/>
              <a:gd name="connsiteX43" fmla="*/ 337504 w 366432"/>
              <a:gd name="connsiteY43" fmla="*/ 342325 h 414736"/>
              <a:gd name="connsiteX44" fmla="*/ 294110 w 366432"/>
              <a:gd name="connsiteY44" fmla="*/ 385718 h 414736"/>
              <a:gd name="connsiteX45" fmla="*/ 294045 w 366432"/>
              <a:gd name="connsiteY45" fmla="*/ 385807 h 414736"/>
              <a:gd name="connsiteX46" fmla="*/ 292081 w 366432"/>
              <a:gd name="connsiteY46" fmla="*/ 385948 h 414736"/>
              <a:gd name="connsiteX47" fmla="*/ 279646 w 366432"/>
              <a:gd name="connsiteY47" fmla="*/ 400337 h 414736"/>
              <a:gd name="connsiteX48" fmla="*/ 294176 w 366432"/>
              <a:gd name="connsiteY48" fmla="*/ 414736 h 414736"/>
              <a:gd name="connsiteX49" fmla="*/ 294176 w 366432"/>
              <a:gd name="connsiteY49" fmla="*/ 414647 h 414736"/>
              <a:gd name="connsiteX50" fmla="*/ 298012 w 366432"/>
              <a:gd name="connsiteY50" fmla="*/ 414547 h 414736"/>
              <a:gd name="connsiteX51" fmla="*/ 366432 w 366432"/>
              <a:gd name="connsiteY51" fmla="*/ 342325 h 414736"/>
              <a:gd name="connsiteX52" fmla="*/ 241074 w 366432"/>
              <a:gd name="connsiteY52" fmla="*/ 284467 h 414736"/>
              <a:gd name="connsiteX53" fmla="*/ 226610 w 366432"/>
              <a:gd name="connsiteY53" fmla="*/ 270003 h 414736"/>
              <a:gd name="connsiteX54" fmla="*/ 222768 w 366432"/>
              <a:gd name="connsiteY54" fmla="*/ 270103 h 414736"/>
              <a:gd name="connsiteX55" fmla="*/ 154287 w 366432"/>
              <a:gd name="connsiteY55" fmla="*/ 342325 h 414736"/>
              <a:gd name="connsiteX56" fmla="*/ 226610 w 366432"/>
              <a:gd name="connsiteY56" fmla="*/ 414647 h 414736"/>
              <a:gd name="connsiteX57" fmla="*/ 228573 w 366432"/>
              <a:gd name="connsiteY57" fmla="*/ 414516 h 414736"/>
              <a:gd name="connsiteX58" fmla="*/ 241074 w 366432"/>
              <a:gd name="connsiteY58" fmla="*/ 400183 h 414736"/>
              <a:gd name="connsiteX59" fmla="*/ 226610 w 366432"/>
              <a:gd name="connsiteY59" fmla="*/ 385718 h 414736"/>
              <a:gd name="connsiteX60" fmla="*/ 223639 w 366432"/>
              <a:gd name="connsiteY60" fmla="*/ 385618 h 414736"/>
              <a:gd name="connsiteX61" fmla="*/ 183216 w 366432"/>
              <a:gd name="connsiteY61" fmla="*/ 342325 h 414736"/>
              <a:gd name="connsiteX62" fmla="*/ 226610 w 366432"/>
              <a:gd name="connsiteY62" fmla="*/ 298932 h 414736"/>
              <a:gd name="connsiteX63" fmla="*/ 228573 w 366432"/>
              <a:gd name="connsiteY63" fmla="*/ 298801 h 414736"/>
              <a:gd name="connsiteX64" fmla="*/ 241074 w 366432"/>
              <a:gd name="connsiteY64" fmla="*/ 284467 h 414736"/>
              <a:gd name="connsiteX65" fmla="*/ 308575 w 366432"/>
              <a:gd name="connsiteY65" fmla="*/ 342325 h 414736"/>
              <a:gd name="connsiteX66" fmla="*/ 294110 w 366432"/>
              <a:gd name="connsiteY66" fmla="*/ 327861 h 414736"/>
              <a:gd name="connsiteX67" fmla="*/ 226610 w 366432"/>
              <a:gd name="connsiteY67" fmla="*/ 327861 h 414736"/>
              <a:gd name="connsiteX68" fmla="*/ 224646 w 366432"/>
              <a:gd name="connsiteY68" fmla="*/ 327992 h 414736"/>
              <a:gd name="connsiteX69" fmla="*/ 212145 w 366432"/>
              <a:gd name="connsiteY69" fmla="*/ 342325 h 414736"/>
              <a:gd name="connsiteX70" fmla="*/ 226610 w 366432"/>
              <a:gd name="connsiteY70" fmla="*/ 356789 h 414736"/>
              <a:gd name="connsiteX71" fmla="*/ 294110 w 366432"/>
              <a:gd name="connsiteY71" fmla="*/ 356789 h 414736"/>
              <a:gd name="connsiteX72" fmla="*/ 296074 w 366432"/>
              <a:gd name="connsiteY72" fmla="*/ 356658 h 414736"/>
              <a:gd name="connsiteX73" fmla="*/ 308575 w 366432"/>
              <a:gd name="connsiteY73" fmla="*/ 342325 h 4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6432" h="414736">
                <a:moveTo>
                  <a:pt x="0" y="77144"/>
                </a:moveTo>
                <a:cubicBezTo>
                  <a:pt x="0" y="63826"/>
                  <a:pt x="6081" y="52200"/>
                  <a:pt x="14932" y="42820"/>
                </a:cubicBezTo>
                <a:cubicBezTo>
                  <a:pt x="23710" y="33516"/>
                  <a:pt x="35737" y="25794"/>
                  <a:pt x="49501" y="19624"/>
                </a:cubicBezTo>
                <a:cubicBezTo>
                  <a:pt x="77062" y="7269"/>
                  <a:pt x="114122" y="0"/>
                  <a:pt x="154287" y="0"/>
                </a:cubicBezTo>
                <a:cubicBezTo>
                  <a:pt x="194452" y="0"/>
                  <a:pt x="231512" y="7269"/>
                  <a:pt x="259074" y="19624"/>
                </a:cubicBezTo>
                <a:cubicBezTo>
                  <a:pt x="272838" y="25794"/>
                  <a:pt x="284865" y="33516"/>
                  <a:pt x="293644" y="42820"/>
                </a:cubicBezTo>
                <a:cubicBezTo>
                  <a:pt x="302494" y="52200"/>
                  <a:pt x="308575" y="63826"/>
                  <a:pt x="308575" y="77144"/>
                </a:cubicBezTo>
                <a:lnTo>
                  <a:pt x="308575" y="251853"/>
                </a:lnTo>
                <a:cubicBezTo>
                  <a:pt x="303863" y="251105"/>
                  <a:pt x="299032" y="250717"/>
                  <a:pt x="294110" y="250717"/>
                </a:cubicBezTo>
                <a:lnTo>
                  <a:pt x="279646" y="250717"/>
                </a:lnTo>
                <a:lnTo>
                  <a:pt x="279646" y="123284"/>
                </a:lnTo>
                <a:cubicBezTo>
                  <a:pt x="273457" y="127534"/>
                  <a:pt x="266520" y="131326"/>
                  <a:pt x="259074" y="134664"/>
                </a:cubicBezTo>
                <a:cubicBezTo>
                  <a:pt x="231512" y="147018"/>
                  <a:pt x="194452" y="154287"/>
                  <a:pt x="154287" y="154287"/>
                </a:cubicBezTo>
                <a:cubicBezTo>
                  <a:pt x="114122" y="154287"/>
                  <a:pt x="77062" y="147018"/>
                  <a:pt x="49501" y="134664"/>
                </a:cubicBezTo>
                <a:cubicBezTo>
                  <a:pt x="42055" y="131326"/>
                  <a:pt x="35118" y="127534"/>
                  <a:pt x="28929" y="123284"/>
                </a:cubicBezTo>
                <a:lnTo>
                  <a:pt x="28929" y="308575"/>
                </a:lnTo>
                <a:cubicBezTo>
                  <a:pt x="28929" y="312565"/>
                  <a:pt x="30673" y="317429"/>
                  <a:pt x="35973" y="323045"/>
                </a:cubicBezTo>
                <a:cubicBezTo>
                  <a:pt x="41346" y="328740"/>
                  <a:pt x="49795" y="334524"/>
                  <a:pt x="61334" y="339696"/>
                </a:cubicBezTo>
                <a:cubicBezTo>
                  <a:pt x="80520" y="348298"/>
                  <a:pt x="106503" y="354425"/>
                  <a:pt x="136051" y="356236"/>
                </a:cubicBezTo>
                <a:cubicBezTo>
                  <a:pt x="137647" y="366716"/>
                  <a:pt x="141021" y="376613"/>
                  <a:pt x="145854" y="385610"/>
                </a:cubicBezTo>
                <a:cubicBezTo>
                  <a:pt x="108951" y="384669"/>
                  <a:pt x="75121" y="377580"/>
                  <a:pt x="49501" y="366095"/>
                </a:cubicBezTo>
                <a:cubicBezTo>
                  <a:pt x="35737" y="359925"/>
                  <a:pt x="23710" y="352203"/>
                  <a:pt x="14932" y="342900"/>
                </a:cubicBezTo>
                <a:cubicBezTo>
                  <a:pt x="6081" y="333519"/>
                  <a:pt x="0" y="321894"/>
                  <a:pt x="0" y="308575"/>
                </a:cubicBezTo>
                <a:lnTo>
                  <a:pt x="0" y="77144"/>
                </a:lnTo>
                <a:close/>
                <a:moveTo>
                  <a:pt x="28929" y="77144"/>
                </a:moveTo>
                <a:cubicBezTo>
                  <a:pt x="28929" y="81134"/>
                  <a:pt x="30673" y="85998"/>
                  <a:pt x="35973" y="91615"/>
                </a:cubicBezTo>
                <a:cubicBezTo>
                  <a:pt x="41346" y="97309"/>
                  <a:pt x="49795" y="103093"/>
                  <a:pt x="61334" y="108266"/>
                </a:cubicBezTo>
                <a:cubicBezTo>
                  <a:pt x="84380" y="118596"/>
                  <a:pt x="117231" y="125358"/>
                  <a:pt x="154287" y="125358"/>
                </a:cubicBezTo>
                <a:cubicBezTo>
                  <a:pt x="191343" y="125358"/>
                  <a:pt x="224195" y="118596"/>
                  <a:pt x="247240" y="108266"/>
                </a:cubicBezTo>
                <a:cubicBezTo>
                  <a:pt x="258778" y="103093"/>
                  <a:pt x="267230" y="97309"/>
                  <a:pt x="272603" y="91615"/>
                </a:cubicBezTo>
                <a:cubicBezTo>
                  <a:pt x="277902" y="85998"/>
                  <a:pt x="279646" y="81134"/>
                  <a:pt x="279646" y="77144"/>
                </a:cubicBezTo>
                <a:cubicBezTo>
                  <a:pt x="279646" y="73153"/>
                  <a:pt x="277902" y="68290"/>
                  <a:pt x="272603" y="62673"/>
                </a:cubicBezTo>
                <a:cubicBezTo>
                  <a:pt x="267230" y="56979"/>
                  <a:pt x="258778" y="51194"/>
                  <a:pt x="247240" y="46022"/>
                </a:cubicBezTo>
                <a:cubicBezTo>
                  <a:pt x="224195" y="35691"/>
                  <a:pt x="191343" y="28929"/>
                  <a:pt x="154287" y="28929"/>
                </a:cubicBezTo>
                <a:cubicBezTo>
                  <a:pt x="117231" y="28929"/>
                  <a:pt x="84380" y="35691"/>
                  <a:pt x="61334" y="46022"/>
                </a:cubicBezTo>
                <a:cubicBezTo>
                  <a:pt x="49795" y="51194"/>
                  <a:pt x="41346" y="56979"/>
                  <a:pt x="35973" y="62673"/>
                </a:cubicBezTo>
                <a:cubicBezTo>
                  <a:pt x="30673" y="68290"/>
                  <a:pt x="28929" y="73153"/>
                  <a:pt x="28929" y="77144"/>
                </a:cubicBezTo>
                <a:close/>
                <a:moveTo>
                  <a:pt x="366432" y="342325"/>
                </a:moveTo>
                <a:cubicBezTo>
                  <a:pt x="366432" y="302382"/>
                  <a:pt x="334053" y="270003"/>
                  <a:pt x="294110" y="270003"/>
                </a:cubicBezTo>
                <a:lnTo>
                  <a:pt x="292147" y="270134"/>
                </a:lnTo>
                <a:cubicBezTo>
                  <a:pt x="285088" y="271092"/>
                  <a:pt x="279646" y="277144"/>
                  <a:pt x="279646" y="284467"/>
                </a:cubicBezTo>
                <a:cubicBezTo>
                  <a:pt x="279646" y="292456"/>
                  <a:pt x="286122" y="298932"/>
                  <a:pt x="294110" y="298932"/>
                </a:cubicBezTo>
                <a:lnTo>
                  <a:pt x="297080" y="299032"/>
                </a:lnTo>
                <a:cubicBezTo>
                  <a:pt x="319660" y="300559"/>
                  <a:pt x="337504" y="319357"/>
                  <a:pt x="337504" y="342325"/>
                </a:cubicBezTo>
                <a:cubicBezTo>
                  <a:pt x="337504" y="366290"/>
                  <a:pt x="318075" y="385718"/>
                  <a:pt x="294110" y="385718"/>
                </a:cubicBezTo>
                <a:lnTo>
                  <a:pt x="294045" y="385807"/>
                </a:lnTo>
                <a:lnTo>
                  <a:pt x="292081" y="385948"/>
                </a:lnTo>
                <a:cubicBezTo>
                  <a:pt x="285027" y="386939"/>
                  <a:pt x="279613" y="393014"/>
                  <a:pt x="279646" y="400337"/>
                </a:cubicBezTo>
                <a:cubicBezTo>
                  <a:pt x="279682" y="408325"/>
                  <a:pt x="286188" y="414773"/>
                  <a:pt x="294176" y="414736"/>
                </a:cubicBezTo>
                <a:lnTo>
                  <a:pt x="294176" y="414647"/>
                </a:lnTo>
                <a:lnTo>
                  <a:pt x="298012" y="414547"/>
                </a:lnTo>
                <a:cubicBezTo>
                  <a:pt x="336107" y="412551"/>
                  <a:pt x="366432" y="380980"/>
                  <a:pt x="366432" y="342325"/>
                </a:cubicBezTo>
                <a:close/>
                <a:moveTo>
                  <a:pt x="241074" y="284467"/>
                </a:moveTo>
                <a:cubicBezTo>
                  <a:pt x="241074" y="276479"/>
                  <a:pt x="234598" y="270003"/>
                  <a:pt x="226610" y="270003"/>
                </a:cubicBezTo>
                <a:lnTo>
                  <a:pt x="222768" y="270103"/>
                </a:lnTo>
                <a:cubicBezTo>
                  <a:pt x="184613" y="272099"/>
                  <a:pt x="154287" y="303670"/>
                  <a:pt x="154287" y="342325"/>
                </a:cubicBezTo>
                <a:cubicBezTo>
                  <a:pt x="154287" y="382268"/>
                  <a:pt x="186666" y="414647"/>
                  <a:pt x="226610" y="414647"/>
                </a:cubicBezTo>
                <a:lnTo>
                  <a:pt x="228573" y="414516"/>
                </a:lnTo>
                <a:cubicBezTo>
                  <a:pt x="235631" y="413558"/>
                  <a:pt x="241074" y="407506"/>
                  <a:pt x="241074" y="400183"/>
                </a:cubicBezTo>
                <a:cubicBezTo>
                  <a:pt x="241074" y="392195"/>
                  <a:pt x="234598" y="385718"/>
                  <a:pt x="226610" y="385718"/>
                </a:cubicBezTo>
                <a:lnTo>
                  <a:pt x="223639" y="385618"/>
                </a:lnTo>
                <a:cubicBezTo>
                  <a:pt x="201060" y="384091"/>
                  <a:pt x="183216" y="365293"/>
                  <a:pt x="183216" y="342325"/>
                </a:cubicBezTo>
                <a:cubicBezTo>
                  <a:pt x="183216" y="318360"/>
                  <a:pt x="202645" y="298932"/>
                  <a:pt x="226610" y="298932"/>
                </a:cubicBezTo>
                <a:lnTo>
                  <a:pt x="228573" y="298801"/>
                </a:lnTo>
                <a:cubicBezTo>
                  <a:pt x="235631" y="297842"/>
                  <a:pt x="241074" y="291790"/>
                  <a:pt x="241074" y="284467"/>
                </a:cubicBezTo>
                <a:close/>
                <a:moveTo>
                  <a:pt x="308575" y="342325"/>
                </a:moveTo>
                <a:cubicBezTo>
                  <a:pt x="308575" y="334337"/>
                  <a:pt x="302098" y="327861"/>
                  <a:pt x="294110" y="327861"/>
                </a:cubicBezTo>
                <a:lnTo>
                  <a:pt x="226610" y="327861"/>
                </a:lnTo>
                <a:lnTo>
                  <a:pt x="224646" y="327992"/>
                </a:lnTo>
                <a:cubicBezTo>
                  <a:pt x="217588" y="328950"/>
                  <a:pt x="212145" y="335002"/>
                  <a:pt x="212145" y="342325"/>
                </a:cubicBezTo>
                <a:cubicBezTo>
                  <a:pt x="212145" y="350313"/>
                  <a:pt x="218621" y="356789"/>
                  <a:pt x="226610" y="356789"/>
                </a:cubicBezTo>
                <a:lnTo>
                  <a:pt x="294110" y="356789"/>
                </a:lnTo>
                <a:lnTo>
                  <a:pt x="296074" y="356658"/>
                </a:lnTo>
                <a:cubicBezTo>
                  <a:pt x="303132" y="355700"/>
                  <a:pt x="308575" y="349648"/>
                  <a:pt x="308575" y="342325"/>
                </a:cubicBezTo>
                <a:close/>
              </a:path>
            </a:pathLst>
          </a:custGeom>
          <a:solidFill>
            <a:schemeClr val="bg1">
              <a:lumMod val="85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Graphic 1392">
            <a:extLst>
              <a:ext uri="{FF2B5EF4-FFF2-40B4-BE49-F238E27FC236}">
                <a16:creationId xmlns:a16="http://schemas.microsoft.com/office/drawing/2014/main" id="{F38574D3-D719-B12E-A78E-C52D3F5B941A}"/>
              </a:ext>
              <a:ext uri="{C183D7F6-B498-43B3-948B-1728B52AA6E4}">
                <adec:decorative xmlns:adec="http://schemas.microsoft.com/office/drawing/2017/decorative" val="1"/>
              </a:ext>
            </a:extLst>
          </p:cNvPr>
          <p:cNvSpPr/>
          <p:nvPr/>
        </p:nvSpPr>
        <p:spPr>
          <a:xfrm>
            <a:off x="2545565" y="5109852"/>
            <a:ext cx="496870" cy="397610"/>
          </a:xfrm>
          <a:custGeom>
            <a:avLst/>
            <a:gdLst>
              <a:gd name="connsiteX0" fmla="*/ 248435 w 496870"/>
              <a:gd name="connsiteY0" fmla="*/ 37265 h 397610"/>
              <a:gd name="connsiteX1" fmla="*/ 136764 w 496870"/>
              <a:gd name="connsiteY1" fmla="*/ 143723 h 397610"/>
              <a:gd name="connsiteX2" fmla="*/ 118152 w 496870"/>
              <a:gd name="connsiteY2" fmla="*/ 161483 h 397610"/>
              <a:gd name="connsiteX3" fmla="*/ 111796 w 496870"/>
              <a:gd name="connsiteY3" fmla="*/ 161483 h 397610"/>
              <a:gd name="connsiteX4" fmla="*/ 37265 w 496870"/>
              <a:gd name="connsiteY4" fmla="*/ 236013 h 397610"/>
              <a:gd name="connsiteX5" fmla="*/ 111796 w 496870"/>
              <a:gd name="connsiteY5" fmla="*/ 310544 h 397610"/>
              <a:gd name="connsiteX6" fmla="*/ 198909 w 496870"/>
              <a:gd name="connsiteY6" fmla="*/ 310544 h 397610"/>
              <a:gd name="connsiteX7" fmla="*/ 207016 w 496870"/>
              <a:gd name="connsiteY7" fmla="*/ 347809 h 397610"/>
              <a:gd name="connsiteX8" fmla="*/ 111796 w 496870"/>
              <a:gd name="connsiteY8" fmla="*/ 347809 h 397610"/>
              <a:gd name="connsiteX9" fmla="*/ 0 w 496870"/>
              <a:gd name="connsiteY9" fmla="*/ 236013 h 397610"/>
              <a:gd name="connsiteX10" fmla="*/ 101357 w 496870"/>
              <a:gd name="connsiteY10" fmla="*/ 124698 h 397610"/>
              <a:gd name="connsiteX11" fmla="*/ 248435 w 496870"/>
              <a:gd name="connsiteY11" fmla="*/ 0 h 397610"/>
              <a:gd name="connsiteX12" fmla="*/ 395514 w 496870"/>
              <a:gd name="connsiteY12" fmla="*/ 124698 h 397610"/>
              <a:gd name="connsiteX13" fmla="*/ 496793 w 496870"/>
              <a:gd name="connsiteY13" fmla="*/ 231792 h 397610"/>
              <a:gd name="connsiteX14" fmla="*/ 446994 w 496870"/>
              <a:gd name="connsiteY14" fmla="*/ 194520 h 397610"/>
              <a:gd name="connsiteX15" fmla="*/ 385074 w 496870"/>
              <a:gd name="connsiteY15" fmla="*/ 161483 h 397610"/>
              <a:gd name="connsiteX16" fmla="*/ 378719 w 496870"/>
              <a:gd name="connsiteY16" fmla="*/ 161483 h 397610"/>
              <a:gd name="connsiteX17" fmla="*/ 360107 w 496870"/>
              <a:gd name="connsiteY17" fmla="*/ 143723 h 397610"/>
              <a:gd name="connsiteX18" fmla="*/ 248435 w 496870"/>
              <a:gd name="connsiteY18" fmla="*/ 37265 h 397610"/>
              <a:gd name="connsiteX19" fmla="*/ 496870 w 496870"/>
              <a:gd name="connsiteY19" fmla="*/ 304333 h 397610"/>
              <a:gd name="connsiteX20" fmla="*/ 403707 w 496870"/>
              <a:gd name="connsiteY20" fmla="*/ 211170 h 397610"/>
              <a:gd name="connsiteX21" fmla="*/ 401178 w 496870"/>
              <a:gd name="connsiteY21" fmla="*/ 211339 h 397610"/>
              <a:gd name="connsiteX22" fmla="*/ 385074 w 496870"/>
              <a:gd name="connsiteY22" fmla="*/ 229802 h 397610"/>
              <a:gd name="connsiteX23" fmla="*/ 403707 w 496870"/>
              <a:gd name="connsiteY23" fmla="*/ 248435 h 397610"/>
              <a:gd name="connsiteX24" fmla="*/ 407533 w 496870"/>
              <a:gd name="connsiteY24" fmla="*/ 248564 h 397610"/>
              <a:gd name="connsiteX25" fmla="*/ 459605 w 496870"/>
              <a:gd name="connsiteY25" fmla="*/ 304333 h 397610"/>
              <a:gd name="connsiteX26" fmla="*/ 403707 w 496870"/>
              <a:gd name="connsiteY26" fmla="*/ 360231 h 397610"/>
              <a:gd name="connsiteX27" fmla="*/ 403622 w 496870"/>
              <a:gd name="connsiteY27" fmla="*/ 360345 h 397610"/>
              <a:gd name="connsiteX28" fmla="*/ 401093 w 496870"/>
              <a:gd name="connsiteY28" fmla="*/ 360526 h 397610"/>
              <a:gd name="connsiteX29" fmla="*/ 385074 w 496870"/>
              <a:gd name="connsiteY29" fmla="*/ 379062 h 397610"/>
              <a:gd name="connsiteX30" fmla="*/ 403791 w 496870"/>
              <a:gd name="connsiteY30" fmla="*/ 397610 h 397610"/>
              <a:gd name="connsiteX31" fmla="*/ 403791 w 496870"/>
              <a:gd name="connsiteY31" fmla="*/ 397496 h 397610"/>
              <a:gd name="connsiteX32" fmla="*/ 408733 w 496870"/>
              <a:gd name="connsiteY32" fmla="*/ 397367 h 397610"/>
              <a:gd name="connsiteX33" fmla="*/ 496870 w 496870"/>
              <a:gd name="connsiteY33" fmla="*/ 304333 h 397610"/>
              <a:gd name="connsiteX34" fmla="*/ 335387 w 496870"/>
              <a:gd name="connsiteY34" fmla="*/ 229802 h 397610"/>
              <a:gd name="connsiteX35" fmla="*/ 316755 w 496870"/>
              <a:gd name="connsiteY35" fmla="*/ 211170 h 397610"/>
              <a:gd name="connsiteX36" fmla="*/ 311806 w 496870"/>
              <a:gd name="connsiteY36" fmla="*/ 211299 h 397610"/>
              <a:gd name="connsiteX37" fmla="*/ 223592 w 496870"/>
              <a:gd name="connsiteY37" fmla="*/ 304333 h 397610"/>
              <a:gd name="connsiteX38" fmla="*/ 316755 w 496870"/>
              <a:gd name="connsiteY38" fmla="*/ 397496 h 397610"/>
              <a:gd name="connsiteX39" fmla="*/ 319284 w 496870"/>
              <a:gd name="connsiteY39" fmla="*/ 397327 h 397610"/>
              <a:gd name="connsiteX40" fmla="*/ 335387 w 496870"/>
              <a:gd name="connsiteY40" fmla="*/ 378863 h 397610"/>
              <a:gd name="connsiteX41" fmla="*/ 316755 w 496870"/>
              <a:gd name="connsiteY41" fmla="*/ 360231 h 397610"/>
              <a:gd name="connsiteX42" fmla="*/ 312929 w 496870"/>
              <a:gd name="connsiteY42" fmla="*/ 360102 h 397610"/>
              <a:gd name="connsiteX43" fmla="*/ 260857 w 496870"/>
              <a:gd name="connsiteY43" fmla="*/ 304333 h 397610"/>
              <a:gd name="connsiteX44" fmla="*/ 316755 w 496870"/>
              <a:gd name="connsiteY44" fmla="*/ 248435 h 397610"/>
              <a:gd name="connsiteX45" fmla="*/ 319284 w 496870"/>
              <a:gd name="connsiteY45" fmla="*/ 248266 h 397610"/>
              <a:gd name="connsiteX46" fmla="*/ 335387 w 496870"/>
              <a:gd name="connsiteY46" fmla="*/ 229802 h 397610"/>
              <a:gd name="connsiteX47" fmla="*/ 422340 w 496870"/>
              <a:gd name="connsiteY47" fmla="*/ 304333 h 397610"/>
              <a:gd name="connsiteX48" fmla="*/ 403707 w 496870"/>
              <a:gd name="connsiteY48" fmla="*/ 285700 h 397610"/>
              <a:gd name="connsiteX49" fmla="*/ 316755 w 496870"/>
              <a:gd name="connsiteY49" fmla="*/ 285700 h 397610"/>
              <a:gd name="connsiteX50" fmla="*/ 314226 w 496870"/>
              <a:gd name="connsiteY50" fmla="*/ 285869 h 397610"/>
              <a:gd name="connsiteX51" fmla="*/ 298122 w 496870"/>
              <a:gd name="connsiteY51" fmla="*/ 304333 h 397610"/>
              <a:gd name="connsiteX52" fmla="*/ 316755 w 496870"/>
              <a:gd name="connsiteY52" fmla="*/ 322966 h 397610"/>
              <a:gd name="connsiteX53" fmla="*/ 403707 w 496870"/>
              <a:gd name="connsiteY53" fmla="*/ 322966 h 397610"/>
              <a:gd name="connsiteX54" fmla="*/ 406236 w 496870"/>
              <a:gd name="connsiteY54" fmla="*/ 322797 h 397610"/>
              <a:gd name="connsiteX55" fmla="*/ 422340 w 496870"/>
              <a:gd name="connsiteY55" fmla="*/ 304333 h 3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6870" h="397610">
                <a:moveTo>
                  <a:pt x="248435" y="37265"/>
                </a:moveTo>
                <a:cubicBezTo>
                  <a:pt x="188482" y="37265"/>
                  <a:pt x="139542" y="84466"/>
                  <a:pt x="136764" y="143723"/>
                </a:cubicBezTo>
                <a:cubicBezTo>
                  <a:pt x="136298" y="153662"/>
                  <a:pt x="128103" y="161483"/>
                  <a:pt x="118152" y="161483"/>
                </a:cubicBezTo>
                <a:lnTo>
                  <a:pt x="111796" y="161483"/>
                </a:lnTo>
                <a:cubicBezTo>
                  <a:pt x="70634" y="161483"/>
                  <a:pt x="37265" y="194850"/>
                  <a:pt x="37265" y="236013"/>
                </a:cubicBezTo>
                <a:cubicBezTo>
                  <a:pt x="37265" y="277176"/>
                  <a:pt x="70634" y="310544"/>
                  <a:pt x="111796" y="310544"/>
                </a:cubicBezTo>
                <a:lnTo>
                  <a:pt x="198909" y="310544"/>
                </a:lnTo>
                <a:cubicBezTo>
                  <a:pt x="199588" y="323644"/>
                  <a:pt x="202405" y="336180"/>
                  <a:pt x="207016" y="347809"/>
                </a:cubicBezTo>
                <a:lnTo>
                  <a:pt x="111796" y="347809"/>
                </a:lnTo>
                <a:cubicBezTo>
                  <a:pt x="50053" y="347809"/>
                  <a:pt x="0" y="297757"/>
                  <a:pt x="0" y="236013"/>
                </a:cubicBezTo>
                <a:cubicBezTo>
                  <a:pt x="0" y="177790"/>
                  <a:pt x="44508" y="129963"/>
                  <a:pt x="101357" y="124698"/>
                </a:cubicBezTo>
                <a:cubicBezTo>
                  <a:pt x="112990" y="53957"/>
                  <a:pt x="174407" y="0"/>
                  <a:pt x="248435" y="0"/>
                </a:cubicBezTo>
                <a:cubicBezTo>
                  <a:pt x="322464" y="0"/>
                  <a:pt x="383879" y="53957"/>
                  <a:pt x="395514" y="124698"/>
                </a:cubicBezTo>
                <a:cubicBezTo>
                  <a:pt x="450982" y="129835"/>
                  <a:pt x="494704" y="175494"/>
                  <a:pt x="496793" y="231792"/>
                </a:cubicBezTo>
                <a:cubicBezTo>
                  <a:pt x="483922" y="215301"/>
                  <a:pt x="466765" y="202318"/>
                  <a:pt x="446994" y="194520"/>
                </a:cubicBezTo>
                <a:cubicBezTo>
                  <a:pt x="433616" y="174595"/>
                  <a:pt x="410877" y="161483"/>
                  <a:pt x="385074" y="161483"/>
                </a:cubicBezTo>
                <a:lnTo>
                  <a:pt x="378719" y="161483"/>
                </a:lnTo>
                <a:cubicBezTo>
                  <a:pt x="368767" y="161483"/>
                  <a:pt x="360571" y="153662"/>
                  <a:pt x="360107" y="143723"/>
                </a:cubicBezTo>
                <a:cubicBezTo>
                  <a:pt x="357329" y="84466"/>
                  <a:pt x="308387" y="37265"/>
                  <a:pt x="248435" y="37265"/>
                </a:cubicBezTo>
                <a:close/>
                <a:moveTo>
                  <a:pt x="496870" y="304333"/>
                </a:moveTo>
                <a:cubicBezTo>
                  <a:pt x="496870" y="252880"/>
                  <a:pt x="455160" y="211170"/>
                  <a:pt x="403707" y="211170"/>
                </a:cubicBezTo>
                <a:lnTo>
                  <a:pt x="401178" y="211339"/>
                </a:lnTo>
                <a:cubicBezTo>
                  <a:pt x="392085" y="212573"/>
                  <a:pt x="385074" y="220369"/>
                  <a:pt x="385074" y="229802"/>
                </a:cubicBezTo>
                <a:cubicBezTo>
                  <a:pt x="385074" y="240093"/>
                  <a:pt x="393417" y="248435"/>
                  <a:pt x="403707" y="248435"/>
                </a:cubicBezTo>
                <a:lnTo>
                  <a:pt x="407533" y="248564"/>
                </a:lnTo>
                <a:cubicBezTo>
                  <a:pt x="436620" y="250532"/>
                  <a:pt x="459605" y="274747"/>
                  <a:pt x="459605" y="304333"/>
                </a:cubicBezTo>
                <a:cubicBezTo>
                  <a:pt x="459605" y="335203"/>
                  <a:pt x="434577" y="360231"/>
                  <a:pt x="403707" y="360231"/>
                </a:cubicBezTo>
                <a:lnTo>
                  <a:pt x="403622" y="360345"/>
                </a:lnTo>
                <a:lnTo>
                  <a:pt x="401093" y="360526"/>
                </a:lnTo>
                <a:cubicBezTo>
                  <a:pt x="392006" y="361803"/>
                  <a:pt x="385032" y="369629"/>
                  <a:pt x="385074" y="379062"/>
                </a:cubicBezTo>
                <a:cubicBezTo>
                  <a:pt x="385121" y="389352"/>
                  <a:pt x="393501" y="397658"/>
                  <a:pt x="403791" y="397610"/>
                </a:cubicBezTo>
                <a:lnTo>
                  <a:pt x="403791" y="397496"/>
                </a:lnTo>
                <a:lnTo>
                  <a:pt x="408733" y="397367"/>
                </a:lnTo>
                <a:cubicBezTo>
                  <a:pt x="457806" y="394796"/>
                  <a:pt x="496870" y="354127"/>
                  <a:pt x="496870" y="304333"/>
                </a:cubicBezTo>
                <a:close/>
                <a:moveTo>
                  <a:pt x="335387" y="229802"/>
                </a:moveTo>
                <a:cubicBezTo>
                  <a:pt x="335387" y="219512"/>
                  <a:pt x="327045" y="211170"/>
                  <a:pt x="316755" y="211170"/>
                </a:cubicBezTo>
                <a:lnTo>
                  <a:pt x="311806" y="211299"/>
                </a:lnTo>
                <a:cubicBezTo>
                  <a:pt x="262655" y="213870"/>
                  <a:pt x="223592" y="254539"/>
                  <a:pt x="223592" y="304333"/>
                </a:cubicBezTo>
                <a:cubicBezTo>
                  <a:pt x="223592" y="355786"/>
                  <a:pt x="265301" y="397496"/>
                  <a:pt x="316755" y="397496"/>
                </a:cubicBezTo>
                <a:lnTo>
                  <a:pt x="319284" y="397327"/>
                </a:lnTo>
                <a:cubicBezTo>
                  <a:pt x="328376" y="396092"/>
                  <a:pt x="335387" y="388296"/>
                  <a:pt x="335387" y="378863"/>
                </a:cubicBezTo>
                <a:cubicBezTo>
                  <a:pt x="335387" y="368573"/>
                  <a:pt x="327045" y="360231"/>
                  <a:pt x="316755" y="360231"/>
                </a:cubicBezTo>
                <a:lnTo>
                  <a:pt x="312929" y="360102"/>
                </a:lnTo>
                <a:cubicBezTo>
                  <a:pt x="283842" y="358134"/>
                  <a:pt x="260857" y="333919"/>
                  <a:pt x="260857" y="304333"/>
                </a:cubicBezTo>
                <a:cubicBezTo>
                  <a:pt x="260857" y="273462"/>
                  <a:pt x="285884" y="248435"/>
                  <a:pt x="316755" y="248435"/>
                </a:cubicBezTo>
                <a:lnTo>
                  <a:pt x="319284" y="248266"/>
                </a:lnTo>
                <a:cubicBezTo>
                  <a:pt x="328376" y="247031"/>
                  <a:pt x="335387" y="239235"/>
                  <a:pt x="335387" y="229802"/>
                </a:cubicBezTo>
                <a:close/>
                <a:moveTo>
                  <a:pt x="422340" y="304333"/>
                </a:moveTo>
                <a:cubicBezTo>
                  <a:pt x="422340" y="294043"/>
                  <a:pt x="413997" y="285700"/>
                  <a:pt x="403707" y="285700"/>
                </a:cubicBezTo>
                <a:lnTo>
                  <a:pt x="316755" y="285700"/>
                </a:lnTo>
                <a:lnTo>
                  <a:pt x="314226" y="285869"/>
                </a:lnTo>
                <a:cubicBezTo>
                  <a:pt x="305133" y="287104"/>
                  <a:pt x="298122" y="294900"/>
                  <a:pt x="298122" y="304333"/>
                </a:cubicBezTo>
                <a:cubicBezTo>
                  <a:pt x="298122" y="314623"/>
                  <a:pt x="306464" y="322966"/>
                  <a:pt x="316755" y="322966"/>
                </a:cubicBezTo>
                <a:lnTo>
                  <a:pt x="403707" y="322966"/>
                </a:lnTo>
                <a:lnTo>
                  <a:pt x="406236" y="322797"/>
                </a:lnTo>
                <a:cubicBezTo>
                  <a:pt x="415329" y="321562"/>
                  <a:pt x="422340" y="313766"/>
                  <a:pt x="422340" y="304333"/>
                </a:cubicBezTo>
                <a:close/>
              </a:path>
            </a:pathLst>
          </a:custGeom>
          <a:solidFill>
            <a:schemeClr val="bg1">
              <a:lumMod val="85000"/>
            </a:schemeClr>
          </a:solidFill>
          <a:ln w="246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38" name="Group 337">
            <a:extLst>
              <a:ext uri="{FF2B5EF4-FFF2-40B4-BE49-F238E27FC236}">
                <a16:creationId xmlns:a16="http://schemas.microsoft.com/office/drawing/2014/main" id="{811A42E8-C486-C116-CA51-11DBCEBAFEB3}"/>
              </a:ext>
              <a:ext uri="{C183D7F6-B498-43B3-948B-1728B52AA6E4}">
                <adec:decorative xmlns:adec="http://schemas.microsoft.com/office/drawing/2017/decorative" val="1"/>
              </a:ext>
            </a:extLst>
          </p:cNvPr>
          <p:cNvGrpSpPr/>
          <p:nvPr/>
        </p:nvGrpSpPr>
        <p:grpSpPr>
          <a:xfrm>
            <a:off x="3776227" y="4103725"/>
            <a:ext cx="604617" cy="345543"/>
            <a:chOff x="3776227" y="4103725"/>
            <a:chExt cx="604617" cy="345543"/>
          </a:xfrm>
        </p:grpSpPr>
        <p:sp>
          <p:nvSpPr>
            <p:cNvPr id="237" name="Graphic 52">
              <a:extLst>
                <a:ext uri="{FF2B5EF4-FFF2-40B4-BE49-F238E27FC236}">
                  <a16:creationId xmlns:a16="http://schemas.microsoft.com/office/drawing/2014/main" id="{58826E09-73B6-1EC8-EAA5-8AEF26AABE87}"/>
                </a:ext>
              </a:extLst>
            </p:cNvPr>
            <p:cNvSpPr/>
            <p:nvPr/>
          </p:nvSpPr>
          <p:spPr>
            <a:xfrm>
              <a:off x="3776227" y="4123230"/>
              <a:ext cx="362394" cy="326038"/>
            </a:xfrm>
            <a:custGeom>
              <a:avLst/>
              <a:gdLst>
                <a:gd name="connsiteX0" fmla="*/ 249103 w 362394"/>
                <a:gd name="connsiteY0" fmla="*/ 0 h 326038"/>
                <a:gd name="connsiteX1" fmla="*/ 289858 w 362394"/>
                <a:gd name="connsiteY1" fmla="*/ 40755 h 326038"/>
                <a:gd name="connsiteX2" fmla="*/ 289849 w 362394"/>
                <a:gd name="connsiteY2" fmla="*/ 54394 h 326038"/>
                <a:gd name="connsiteX3" fmla="*/ 303443 w 362394"/>
                <a:gd name="connsiteY3" fmla="*/ 54405 h 326038"/>
                <a:gd name="connsiteX4" fmla="*/ 362335 w 362394"/>
                <a:gd name="connsiteY4" fmla="*/ 113252 h 326038"/>
                <a:gd name="connsiteX5" fmla="*/ 362394 w 362394"/>
                <a:gd name="connsiteY5" fmla="*/ 221882 h 326038"/>
                <a:gd name="connsiteX6" fmla="*/ 321676 w 362394"/>
                <a:gd name="connsiteY6" fmla="*/ 262658 h 326038"/>
                <a:gd name="connsiteX7" fmla="*/ 289813 w 362394"/>
                <a:gd name="connsiteY7" fmla="*/ 262642 h 326038"/>
                <a:gd name="connsiteX8" fmla="*/ 289813 w 362394"/>
                <a:gd name="connsiteY8" fmla="*/ 285284 h 326038"/>
                <a:gd name="connsiteX9" fmla="*/ 249058 w 362394"/>
                <a:gd name="connsiteY9" fmla="*/ 326039 h 326038"/>
                <a:gd name="connsiteX10" fmla="*/ 113208 w 362394"/>
                <a:gd name="connsiteY10" fmla="*/ 326039 h 326038"/>
                <a:gd name="connsiteX11" fmla="*/ 72453 w 362394"/>
                <a:gd name="connsiteY11" fmla="*/ 285284 h 326038"/>
                <a:gd name="connsiteX12" fmla="*/ 72470 w 362394"/>
                <a:gd name="connsiteY12" fmla="*/ 262642 h 326038"/>
                <a:gd name="connsiteX13" fmla="*/ 40755 w 362394"/>
                <a:gd name="connsiteY13" fmla="*/ 262644 h 326038"/>
                <a:gd name="connsiteX14" fmla="*/ 0 w 362394"/>
                <a:gd name="connsiteY14" fmla="*/ 221889 h 326038"/>
                <a:gd name="connsiteX15" fmla="*/ 0 w 362394"/>
                <a:gd name="connsiteY15" fmla="*/ 113273 h 326038"/>
                <a:gd name="connsiteX16" fmla="*/ 58868 w 362394"/>
                <a:gd name="connsiteY16" fmla="*/ 54405 h 326038"/>
                <a:gd name="connsiteX17" fmla="*/ 72435 w 362394"/>
                <a:gd name="connsiteY17" fmla="*/ 54394 h 326038"/>
                <a:gd name="connsiteX18" fmla="*/ 72453 w 362394"/>
                <a:gd name="connsiteY18" fmla="*/ 40755 h 326038"/>
                <a:gd name="connsiteX19" fmla="*/ 113208 w 362394"/>
                <a:gd name="connsiteY19" fmla="*/ 0 h 326038"/>
                <a:gd name="connsiteX20" fmla="*/ 249103 w 362394"/>
                <a:gd name="connsiteY20" fmla="*/ 0 h 326038"/>
                <a:gd name="connsiteX21" fmla="*/ 249058 w 362394"/>
                <a:gd name="connsiteY21" fmla="*/ 190189 h 326038"/>
                <a:gd name="connsiteX22" fmla="*/ 113208 w 362394"/>
                <a:gd name="connsiteY22" fmla="*/ 190189 h 326038"/>
                <a:gd name="connsiteX23" fmla="*/ 99623 w 362394"/>
                <a:gd name="connsiteY23" fmla="*/ 203774 h 326038"/>
                <a:gd name="connsiteX24" fmla="*/ 99623 w 362394"/>
                <a:gd name="connsiteY24" fmla="*/ 285284 h 326038"/>
                <a:gd name="connsiteX25" fmla="*/ 113208 w 362394"/>
                <a:gd name="connsiteY25" fmla="*/ 298869 h 326038"/>
                <a:gd name="connsiteX26" fmla="*/ 249058 w 362394"/>
                <a:gd name="connsiteY26" fmla="*/ 298869 h 326038"/>
                <a:gd name="connsiteX27" fmla="*/ 262643 w 362394"/>
                <a:gd name="connsiteY27" fmla="*/ 285284 h 326038"/>
                <a:gd name="connsiteX28" fmla="*/ 262643 w 362394"/>
                <a:gd name="connsiteY28" fmla="*/ 203774 h 326038"/>
                <a:gd name="connsiteX29" fmla="*/ 249058 w 362394"/>
                <a:gd name="connsiteY29" fmla="*/ 190189 h 326038"/>
                <a:gd name="connsiteX30" fmla="*/ 303430 w 362394"/>
                <a:gd name="connsiteY30" fmla="*/ 81574 h 326038"/>
                <a:gd name="connsiteX31" fmla="*/ 58868 w 362394"/>
                <a:gd name="connsiteY31" fmla="*/ 81574 h 326038"/>
                <a:gd name="connsiteX32" fmla="*/ 27170 w 362394"/>
                <a:gd name="connsiteY32" fmla="*/ 113273 h 326038"/>
                <a:gd name="connsiteX33" fmla="*/ 27170 w 362394"/>
                <a:gd name="connsiteY33" fmla="*/ 221889 h 326038"/>
                <a:gd name="connsiteX34" fmla="*/ 40755 w 362394"/>
                <a:gd name="connsiteY34" fmla="*/ 235474 h 326038"/>
                <a:gd name="connsiteX35" fmla="*/ 72453 w 362394"/>
                <a:gd name="connsiteY35" fmla="*/ 235472 h 326038"/>
                <a:gd name="connsiteX36" fmla="*/ 72453 w 362394"/>
                <a:gd name="connsiteY36" fmla="*/ 203774 h 326038"/>
                <a:gd name="connsiteX37" fmla="*/ 113208 w 362394"/>
                <a:gd name="connsiteY37" fmla="*/ 163019 h 326038"/>
                <a:gd name="connsiteX38" fmla="*/ 249058 w 362394"/>
                <a:gd name="connsiteY38" fmla="*/ 163019 h 326038"/>
                <a:gd name="connsiteX39" fmla="*/ 289813 w 362394"/>
                <a:gd name="connsiteY39" fmla="*/ 203774 h 326038"/>
                <a:gd name="connsiteX40" fmla="*/ 289829 w 362394"/>
                <a:gd name="connsiteY40" fmla="*/ 235474 h 326038"/>
                <a:gd name="connsiteX41" fmla="*/ 322103 w 362394"/>
                <a:gd name="connsiteY41" fmla="*/ 235481 h 326038"/>
                <a:gd name="connsiteX42" fmla="*/ 335225 w 362394"/>
                <a:gd name="connsiteY42" fmla="*/ 221909 h 326038"/>
                <a:gd name="connsiteX43" fmla="*/ 335165 w 362394"/>
                <a:gd name="connsiteY43" fmla="*/ 113280 h 326038"/>
                <a:gd name="connsiteX44" fmla="*/ 303430 w 362394"/>
                <a:gd name="connsiteY44" fmla="*/ 81574 h 326038"/>
                <a:gd name="connsiteX45" fmla="*/ 249103 w 362394"/>
                <a:gd name="connsiteY45" fmla="*/ 27170 h 326038"/>
                <a:gd name="connsiteX46" fmla="*/ 113208 w 362394"/>
                <a:gd name="connsiteY46" fmla="*/ 27170 h 326038"/>
                <a:gd name="connsiteX47" fmla="*/ 99623 w 362394"/>
                <a:gd name="connsiteY47" fmla="*/ 40755 h 326038"/>
                <a:gd name="connsiteX48" fmla="*/ 99605 w 362394"/>
                <a:gd name="connsiteY48" fmla="*/ 54394 h 326038"/>
                <a:gd name="connsiteX49" fmla="*/ 262679 w 362394"/>
                <a:gd name="connsiteY49" fmla="*/ 54394 h 326038"/>
                <a:gd name="connsiteX50" fmla="*/ 262688 w 362394"/>
                <a:gd name="connsiteY50" fmla="*/ 40755 h 326038"/>
                <a:gd name="connsiteX51" fmla="*/ 249103 w 362394"/>
                <a:gd name="connsiteY51" fmla="*/ 2717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2394" h="326038">
                  <a:moveTo>
                    <a:pt x="249103" y="0"/>
                  </a:moveTo>
                  <a:cubicBezTo>
                    <a:pt x="271611" y="0"/>
                    <a:pt x="289858" y="18247"/>
                    <a:pt x="289858" y="40755"/>
                  </a:cubicBezTo>
                  <a:lnTo>
                    <a:pt x="289849" y="54394"/>
                  </a:lnTo>
                  <a:lnTo>
                    <a:pt x="303443" y="54405"/>
                  </a:lnTo>
                  <a:cubicBezTo>
                    <a:pt x="335945" y="54436"/>
                    <a:pt x="362286" y="80763"/>
                    <a:pt x="362335" y="113252"/>
                  </a:cubicBezTo>
                  <a:lnTo>
                    <a:pt x="362394" y="221882"/>
                  </a:lnTo>
                  <a:cubicBezTo>
                    <a:pt x="362429" y="244380"/>
                    <a:pt x="344191" y="262646"/>
                    <a:pt x="321676" y="262658"/>
                  </a:cubicBezTo>
                  <a:lnTo>
                    <a:pt x="289813" y="262642"/>
                  </a:lnTo>
                  <a:lnTo>
                    <a:pt x="289813" y="285284"/>
                  </a:lnTo>
                  <a:cubicBezTo>
                    <a:pt x="289813" y="307791"/>
                    <a:pt x="271565" y="326039"/>
                    <a:pt x="249058" y="326039"/>
                  </a:cubicBezTo>
                  <a:lnTo>
                    <a:pt x="113208" y="326039"/>
                  </a:lnTo>
                  <a:cubicBezTo>
                    <a:pt x="90700" y="326039"/>
                    <a:pt x="72453" y="307791"/>
                    <a:pt x="72453" y="285284"/>
                  </a:cubicBezTo>
                  <a:lnTo>
                    <a:pt x="72470" y="262642"/>
                  </a:lnTo>
                  <a:lnTo>
                    <a:pt x="40755" y="262644"/>
                  </a:lnTo>
                  <a:cubicBezTo>
                    <a:pt x="18247" y="262644"/>
                    <a:pt x="0" y="244397"/>
                    <a:pt x="0" y="221889"/>
                  </a:cubicBezTo>
                  <a:lnTo>
                    <a:pt x="0" y="113273"/>
                  </a:lnTo>
                  <a:cubicBezTo>
                    <a:pt x="0" y="80761"/>
                    <a:pt x="26356" y="54405"/>
                    <a:pt x="58868" y="54405"/>
                  </a:cubicBezTo>
                  <a:lnTo>
                    <a:pt x="72435" y="54394"/>
                  </a:lnTo>
                  <a:lnTo>
                    <a:pt x="72453" y="40755"/>
                  </a:lnTo>
                  <a:cubicBezTo>
                    <a:pt x="72453" y="18247"/>
                    <a:pt x="90700" y="0"/>
                    <a:pt x="113208" y="0"/>
                  </a:cubicBezTo>
                  <a:lnTo>
                    <a:pt x="249103" y="0"/>
                  </a:lnTo>
                  <a:close/>
                  <a:moveTo>
                    <a:pt x="249058" y="190189"/>
                  </a:moveTo>
                  <a:lnTo>
                    <a:pt x="113208" y="190189"/>
                  </a:lnTo>
                  <a:cubicBezTo>
                    <a:pt x="105705" y="190189"/>
                    <a:pt x="99623" y="196272"/>
                    <a:pt x="99623" y="203774"/>
                  </a:cubicBezTo>
                  <a:lnTo>
                    <a:pt x="99623" y="285284"/>
                  </a:lnTo>
                  <a:cubicBezTo>
                    <a:pt x="99623" y="292786"/>
                    <a:pt x="105705" y="298869"/>
                    <a:pt x="113208" y="298869"/>
                  </a:cubicBezTo>
                  <a:lnTo>
                    <a:pt x="249058" y="298869"/>
                  </a:lnTo>
                  <a:cubicBezTo>
                    <a:pt x="256560" y="298869"/>
                    <a:pt x="262643" y="292786"/>
                    <a:pt x="262643" y="285284"/>
                  </a:cubicBezTo>
                  <a:lnTo>
                    <a:pt x="262643" y="203774"/>
                  </a:lnTo>
                  <a:cubicBezTo>
                    <a:pt x="262643" y="196272"/>
                    <a:pt x="256560" y="190189"/>
                    <a:pt x="249058" y="190189"/>
                  </a:cubicBezTo>
                  <a:close/>
                  <a:moveTo>
                    <a:pt x="303430" y="81574"/>
                  </a:moveTo>
                  <a:lnTo>
                    <a:pt x="58868" y="81574"/>
                  </a:lnTo>
                  <a:cubicBezTo>
                    <a:pt x="41362" y="81574"/>
                    <a:pt x="27170" y="95766"/>
                    <a:pt x="27170" y="113273"/>
                  </a:cubicBezTo>
                  <a:lnTo>
                    <a:pt x="27170" y="221889"/>
                  </a:lnTo>
                  <a:cubicBezTo>
                    <a:pt x="27170" y="229392"/>
                    <a:pt x="33252" y="235474"/>
                    <a:pt x="40755" y="235474"/>
                  </a:cubicBezTo>
                  <a:lnTo>
                    <a:pt x="72453" y="235472"/>
                  </a:lnTo>
                  <a:lnTo>
                    <a:pt x="72453" y="203774"/>
                  </a:lnTo>
                  <a:cubicBezTo>
                    <a:pt x="72453" y="181267"/>
                    <a:pt x="90700" y="163019"/>
                    <a:pt x="113208" y="163019"/>
                  </a:cubicBezTo>
                  <a:lnTo>
                    <a:pt x="249058" y="163019"/>
                  </a:lnTo>
                  <a:cubicBezTo>
                    <a:pt x="271565" y="163019"/>
                    <a:pt x="289813" y="181267"/>
                    <a:pt x="289813" y="203774"/>
                  </a:cubicBezTo>
                  <a:lnTo>
                    <a:pt x="289829" y="235474"/>
                  </a:lnTo>
                  <a:lnTo>
                    <a:pt x="322103" y="235481"/>
                  </a:lnTo>
                  <a:cubicBezTo>
                    <a:pt x="329399" y="235244"/>
                    <a:pt x="335235" y="229254"/>
                    <a:pt x="335225" y="221909"/>
                  </a:cubicBezTo>
                  <a:lnTo>
                    <a:pt x="335165" y="113280"/>
                  </a:lnTo>
                  <a:cubicBezTo>
                    <a:pt x="335139" y="95783"/>
                    <a:pt x="320940" y="81591"/>
                    <a:pt x="303430" y="81574"/>
                  </a:cubicBezTo>
                  <a:close/>
                  <a:moveTo>
                    <a:pt x="249103" y="27170"/>
                  </a:moveTo>
                  <a:lnTo>
                    <a:pt x="113208" y="27170"/>
                  </a:lnTo>
                  <a:cubicBezTo>
                    <a:pt x="105705" y="27170"/>
                    <a:pt x="99623" y="33252"/>
                    <a:pt x="99623" y="40755"/>
                  </a:cubicBezTo>
                  <a:lnTo>
                    <a:pt x="99605" y="54394"/>
                  </a:lnTo>
                  <a:lnTo>
                    <a:pt x="262679" y="54394"/>
                  </a:lnTo>
                  <a:lnTo>
                    <a:pt x="262688" y="40755"/>
                  </a:lnTo>
                  <a:cubicBezTo>
                    <a:pt x="262688" y="33252"/>
                    <a:pt x="256606" y="27170"/>
                    <a:pt x="249103" y="27170"/>
                  </a:cubicBezTo>
                  <a:close/>
                </a:path>
              </a:pathLst>
            </a:custGeom>
            <a:solidFill>
              <a:schemeClr val="bg1">
                <a:lumMod val="85000"/>
              </a:schemeClr>
            </a:solidFill>
            <a:ln w="178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Graphic 54">
              <a:extLst>
                <a:ext uri="{FF2B5EF4-FFF2-40B4-BE49-F238E27FC236}">
                  <a16:creationId xmlns:a16="http://schemas.microsoft.com/office/drawing/2014/main" id="{6012A760-67BB-84F9-7F0B-6BC56C3C8E19}"/>
                </a:ext>
              </a:extLst>
            </p:cNvPr>
            <p:cNvSpPr/>
            <p:nvPr/>
          </p:nvSpPr>
          <p:spPr>
            <a:xfrm>
              <a:off x="4196678" y="4103725"/>
              <a:ext cx="184166" cy="334891"/>
            </a:xfrm>
            <a:custGeom>
              <a:avLst/>
              <a:gdLst>
                <a:gd name="connsiteX0" fmla="*/ 146715 w 184166"/>
                <a:gd name="connsiteY0" fmla="*/ 0 h 334891"/>
                <a:gd name="connsiteX1" fmla="*/ 159156 w 184166"/>
                <a:gd name="connsiteY1" fmla="*/ 10853 h 334891"/>
                <a:gd name="connsiteX2" fmla="*/ 159272 w 184166"/>
                <a:gd name="connsiteY2" fmla="*/ 12557 h 334891"/>
                <a:gd name="connsiteX3" fmla="*/ 159277 w 184166"/>
                <a:gd name="connsiteY3" fmla="*/ 85981 h 334891"/>
                <a:gd name="connsiteX4" fmla="*/ 184059 w 184166"/>
                <a:gd name="connsiteY4" fmla="*/ 118574 h 334891"/>
                <a:gd name="connsiteX5" fmla="*/ 184166 w 184166"/>
                <a:gd name="connsiteY5" fmla="*/ 121427 h 334891"/>
                <a:gd name="connsiteX6" fmla="*/ 184166 w 184166"/>
                <a:gd name="connsiteY6" fmla="*/ 297221 h 334891"/>
                <a:gd name="connsiteX7" fmla="*/ 149074 w 184166"/>
                <a:gd name="connsiteY7" fmla="*/ 334805 h 334891"/>
                <a:gd name="connsiteX8" fmla="*/ 146496 w 184166"/>
                <a:gd name="connsiteY8" fmla="*/ 334892 h 334891"/>
                <a:gd name="connsiteX9" fmla="*/ 37670 w 184166"/>
                <a:gd name="connsiteY9" fmla="*/ 334892 h 334891"/>
                <a:gd name="connsiteX10" fmla="*/ 87 w 184166"/>
                <a:gd name="connsiteY10" fmla="*/ 299800 h 334891"/>
                <a:gd name="connsiteX11" fmla="*/ 0 w 184166"/>
                <a:gd name="connsiteY11" fmla="*/ 297221 h 334891"/>
                <a:gd name="connsiteX12" fmla="*/ 0 w 184166"/>
                <a:gd name="connsiteY12" fmla="*/ 121427 h 334891"/>
                <a:gd name="connsiteX13" fmla="*/ 25330 w 184166"/>
                <a:gd name="connsiteY13" fmla="*/ 85825 h 334891"/>
                <a:gd name="connsiteX14" fmla="*/ 25320 w 184166"/>
                <a:gd name="connsiteY14" fmla="*/ 12557 h 334891"/>
                <a:gd name="connsiteX15" fmla="*/ 36173 w 184166"/>
                <a:gd name="connsiteY15" fmla="*/ 115 h 334891"/>
                <a:gd name="connsiteX16" fmla="*/ 37877 w 184166"/>
                <a:gd name="connsiteY16" fmla="*/ 0 h 334891"/>
                <a:gd name="connsiteX17" fmla="*/ 146715 w 184166"/>
                <a:gd name="connsiteY17" fmla="*/ 0 h 334891"/>
                <a:gd name="connsiteX18" fmla="*/ 146496 w 184166"/>
                <a:gd name="connsiteY18" fmla="*/ 108870 h 334891"/>
                <a:gd name="connsiteX19" fmla="*/ 37670 w 184166"/>
                <a:gd name="connsiteY19" fmla="*/ 108870 h 334891"/>
                <a:gd name="connsiteX20" fmla="*/ 25228 w 184166"/>
                <a:gd name="connsiteY20" fmla="*/ 119723 h 334891"/>
                <a:gd name="connsiteX21" fmla="*/ 25113 w 184166"/>
                <a:gd name="connsiteY21" fmla="*/ 121427 h 334891"/>
                <a:gd name="connsiteX22" fmla="*/ 25113 w 184166"/>
                <a:gd name="connsiteY22" fmla="*/ 297221 h 334891"/>
                <a:gd name="connsiteX23" fmla="*/ 35966 w 184166"/>
                <a:gd name="connsiteY23" fmla="*/ 309663 h 334891"/>
                <a:gd name="connsiteX24" fmla="*/ 37670 w 184166"/>
                <a:gd name="connsiteY24" fmla="*/ 309778 h 334891"/>
                <a:gd name="connsiteX25" fmla="*/ 146496 w 184166"/>
                <a:gd name="connsiteY25" fmla="*/ 309778 h 334891"/>
                <a:gd name="connsiteX26" fmla="*/ 158937 w 184166"/>
                <a:gd name="connsiteY26" fmla="*/ 298926 h 334891"/>
                <a:gd name="connsiteX27" fmla="*/ 159053 w 184166"/>
                <a:gd name="connsiteY27" fmla="*/ 297221 h 334891"/>
                <a:gd name="connsiteX28" fmla="*/ 159053 w 184166"/>
                <a:gd name="connsiteY28" fmla="*/ 121427 h 334891"/>
                <a:gd name="connsiteX29" fmla="*/ 148199 w 184166"/>
                <a:gd name="connsiteY29" fmla="*/ 108985 h 334891"/>
                <a:gd name="connsiteX30" fmla="*/ 146496 w 184166"/>
                <a:gd name="connsiteY30" fmla="*/ 108870 h 334891"/>
                <a:gd name="connsiteX31" fmla="*/ 134153 w 184166"/>
                <a:gd name="connsiteY31" fmla="*/ 25109 h 334891"/>
                <a:gd name="connsiteX32" fmla="*/ 50425 w 184166"/>
                <a:gd name="connsiteY32" fmla="*/ 25109 h 334891"/>
                <a:gd name="connsiteX33" fmla="*/ 50425 w 184166"/>
                <a:gd name="connsiteY33" fmla="*/ 83740 h 334891"/>
                <a:gd name="connsiteX34" fmla="*/ 134153 w 184166"/>
                <a:gd name="connsiteY34" fmla="*/ 83740 h 334891"/>
                <a:gd name="connsiteX35" fmla="*/ 134153 w 184166"/>
                <a:gd name="connsiteY35" fmla="*/ 25109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166" h="334891">
                  <a:moveTo>
                    <a:pt x="146715" y="0"/>
                  </a:moveTo>
                  <a:cubicBezTo>
                    <a:pt x="153072" y="0"/>
                    <a:pt x="158326" y="4724"/>
                    <a:pt x="159156" y="10853"/>
                  </a:cubicBezTo>
                  <a:lnTo>
                    <a:pt x="159272" y="12557"/>
                  </a:lnTo>
                  <a:lnTo>
                    <a:pt x="159277" y="85981"/>
                  </a:lnTo>
                  <a:cubicBezTo>
                    <a:pt x="172937" y="90908"/>
                    <a:pt x="182930" y="103505"/>
                    <a:pt x="184059" y="118574"/>
                  </a:cubicBezTo>
                  <a:lnTo>
                    <a:pt x="184166" y="121427"/>
                  </a:lnTo>
                  <a:lnTo>
                    <a:pt x="184166" y="297221"/>
                  </a:lnTo>
                  <a:cubicBezTo>
                    <a:pt x="184166" y="317158"/>
                    <a:pt x="168676" y="333478"/>
                    <a:pt x="149074" y="334805"/>
                  </a:cubicBezTo>
                  <a:lnTo>
                    <a:pt x="146496" y="334892"/>
                  </a:lnTo>
                  <a:lnTo>
                    <a:pt x="37670" y="334892"/>
                  </a:lnTo>
                  <a:cubicBezTo>
                    <a:pt x="17732" y="334892"/>
                    <a:pt x="1412" y="319402"/>
                    <a:pt x="87" y="299800"/>
                  </a:cubicBezTo>
                  <a:lnTo>
                    <a:pt x="0" y="297221"/>
                  </a:lnTo>
                  <a:lnTo>
                    <a:pt x="0" y="121427"/>
                  </a:lnTo>
                  <a:cubicBezTo>
                    <a:pt x="0" y="104944"/>
                    <a:pt x="10586" y="90934"/>
                    <a:pt x="25330" y="85825"/>
                  </a:cubicBezTo>
                  <a:lnTo>
                    <a:pt x="25320" y="12557"/>
                  </a:lnTo>
                  <a:cubicBezTo>
                    <a:pt x="25320" y="6200"/>
                    <a:pt x="30044" y="946"/>
                    <a:pt x="36173" y="115"/>
                  </a:cubicBezTo>
                  <a:lnTo>
                    <a:pt x="37877" y="0"/>
                  </a:lnTo>
                  <a:lnTo>
                    <a:pt x="146715" y="0"/>
                  </a:lnTo>
                  <a:close/>
                  <a:moveTo>
                    <a:pt x="146496" y="108870"/>
                  </a:moveTo>
                  <a:lnTo>
                    <a:pt x="37670" y="108870"/>
                  </a:lnTo>
                  <a:cubicBezTo>
                    <a:pt x="31313" y="108870"/>
                    <a:pt x="26060" y="113594"/>
                    <a:pt x="25228" y="119723"/>
                  </a:cubicBezTo>
                  <a:lnTo>
                    <a:pt x="25113" y="121427"/>
                  </a:lnTo>
                  <a:lnTo>
                    <a:pt x="25113" y="297221"/>
                  </a:lnTo>
                  <a:cubicBezTo>
                    <a:pt x="25113" y="303578"/>
                    <a:pt x="29837" y="308832"/>
                    <a:pt x="35966" y="309663"/>
                  </a:cubicBezTo>
                  <a:lnTo>
                    <a:pt x="37670" y="309778"/>
                  </a:lnTo>
                  <a:lnTo>
                    <a:pt x="146496" y="309778"/>
                  </a:lnTo>
                  <a:cubicBezTo>
                    <a:pt x="152851" y="309778"/>
                    <a:pt x="158105" y="305053"/>
                    <a:pt x="158937" y="298926"/>
                  </a:cubicBezTo>
                  <a:lnTo>
                    <a:pt x="159053" y="297221"/>
                  </a:lnTo>
                  <a:lnTo>
                    <a:pt x="159053" y="121427"/>
                  </a:lnTo>
                  <a:cubicBezTo>
                    <a:pt x="159053" y="115070"/>
                    <a:pt x="154328" y="109816"/>
                    <a:pt x="148199" y="108985"/>
                  </a:cubicBezTo>
                  <a:lnTo>
                    <a:pt x="146496" y="108870"/>
                  </a:lnTo>
                  <a:close/>
                  <a:moveTo>
                    <a:pt x="134153" y="25109"/>
                  </a:moveTo>
                  <a:lnTo>
                    <a:pt x="50425" y="25109"/>
                  </a:lnTo>
                  <a:lnTo>
                    <a:pt x="50425" y="83740"/>
                  </a:lnTo>
                  <a:lnTo>
                    <a:pt x="134153" y="83740"/>
                  </a:lnTo>
                  <a:lnTo>
                    <a:pt x="134153" y="25109"/>
                  </a:lnTo>
                  <a:close/>
                </a:path>
              </a:pathLst>
            </a:custGeom>
            <a:solidFill>
              <a:schemeClr val="bg1">
                <a:lumMod val="85000"/>
              </a:schemeClr>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78" name="Graphic 84">
            <a:extLst>
              <a:ext uri="{FF2B5EF4-FFF2-40B4-BE49-F238E27FC236}">
                <a16:creationId xmlns:a16="http://schemas.microsoft.com/office/drawing/2014/main" id="{903B0FE9-A869-CA47-2CE9-B0B33AF3B7B8}"/>
              </a:ext>
              <a:ext uri="{C183D7F6-B498-43B3-948B-1728B52AA6E4}">
                <adec:decorative xmlns:adec="http://schemas.microsoft.com/office/drawing/2017/decorative" val="1"/>
              </a:ext>
            </a:extLst>
          </p:cNvPr>
          <p:cNvSpPr/>
          <p:nvPr/>
        </p:nvSpPr>
        <p:spPr>
          <a:xfrm>
            <a:off x="6602112" y="5115740"/>
            <a:ext cx="366432" cy="414736"/>
          </a:xfrm>
          <a:custGeom>
            <a:avLst/>
            <a:gdLst>
              <a:gd name="connsiteX0" fmla="*/ 0 w 366432"/>
              <a:gd name="connsiteY0" fmla="*/ 77144 h 414736"/>
              <a:gd name="connsiteX1" fmla="*/ 14932 w 366432"/>
              <a:gd name="connsiteY1" fmla="*/ 42820 h 414736"/>
              <a:gd name="connsiteX2" fmla="*/ 49501 w 366432"/>
              <a:gd name="connsiteY2" fmla="*/ 19624 h 414736"/>
              <a:gd name="connsiteX3" fmla="*/ 154287 w 366432"/>
              <a:gd name="connsiteY3" fmla="*/ 0 h 414736"/>
              <a:gd name="connsiteX4" fmla="*/ 259074 w 366432"/>
              <a:gd name="connsiteY4" fmla="*/ 19624 h 414736"/>
              <a:gd name="connsiteX5" fmla="*/ 293644 w 366432"/>
              <a:gd name="connsiteY5" fmla="*/ 42820 h 414736"/>
              <a:gd name="connsiteX6" fmla="*/ 308575 w 366432"/>
              <a:gd name="connsiteY6" fmla="*/ 77144 h 414736"/>
              <a:gd name="connsiteX7" fmla="*/ 308575 w 366432"/>
              <a:gd name="connsiteY7" fmla="*/ 251853 h 414736"/>
              <a:gd name="connsiteX8" fmla="*/ 294110 w 366432"/>
              <a:gd name="connsiteY8" fmla="*/ 250717 h 414736"/>
              <a:gd name="connsiteX9" fmla="*/ 279646 w 366432"/>
              <a:gd name="connsiteY9" fmla="*/ 250717 h 414736"/>
              <a:gd name="connsiteX10" fmla="*/ 279646 w 366432"/>
              <a:gd name="connsiteY10" fmla="*/ 123284 h 414736"/>
              <a:gd name="connsiteX11" fmla="*/ 259074 w 366432"/>
              <a:gd name="connsiteY11" fmla="*/ 134664 h 414736"/>
              <a:gd name="connsiteX12" fmla="*/ 154287 w 366432"/>
              <a:gd name="connsiteY12" fmla="*/ 154287 h 414736"/>
              <a:gd name="connsiteX13" fmla="*/ 49501 w 366432"/>
              <a:gd name="connsiteY13" fmla="*/ 134664 h 414736"/>
              <a:gd name="connsiteX14" fmla="*/ 28929 w 366432"/>
              <a:gd name="connsiteY14" fmla="*/ 123284 h 414736"/>
              <a:gd name="connsiteX15" fmla="*/ 28929 w 366432"/>
              <a:gd name="connsiteY15" fmla="*/ 308575 h 414736"/>
              <a:gd name="connsiteX16" fmla="*/ 35973 w 366432"/>
              <a:gd name="connsiteY16" fmla="*/ 323045 h 414736"/>
              <a:gd name="connsiteX17" fmla="*/ 61334 w 366432"/>
              <a:gd name="connsiteY17" fmla="*/ 339696 h 414736"/>
              <a:gd name="connsiteX18" fmla="*/ 136051 w 366432"/>
              <a:gd name="connsiteY18" fmla="*/ 356236 h 414736"/>
              <a:gd name="connsiteX19" fmla="*/ 145854 w 366432"/>
              <a:gd name="connsiteY19" fmla="*/ 385610 h 414736"/>
              <a:gd name="connsiteX20" fmla="*/ 49501 w 366432"/>
              <a:gd name="connsiteY20" fmla="*/ 366095 h 414736"/>
              <a:gd name="connsiteX21" fmla="*/ 14932 w 366432"/>
              <a:gd name="connsiteY21" fmla="*/ 342900 h 414736"/>
              <a:gd name="connsiteX22" fmla="*/ 0 w 366432"/>
              <a:gd name="connsiteY22" fmla="*/ 308575 h 414736"/>
              <a:gd name="connsiteX23" fmla="*/ 0 w 366432"/>
              <a:gd name="connsiteY23" fmla="*/ 77144 h 414736"/>
              <a:gd name="connsiteX24" fmla="*/ 28929 w 366432"/>
              <a:gd name="connsiteY24" fmla="*/ 77144 h 414736"/>
              <a:gd name="connsiteX25" fmla="*/ 35973 w 366432"/>
              <a:gd name="connsiteY25" fmla="*/ 91615 h 414736"/>
              <a:gd name="connsiteX26" fmla="*/ 61334 w 366432"/>
              <a:gd name="connsiteY26" fmla="*/ 108266 h 414736"/>
              <a:gd name="connsiteX27" fmla="*/ 154287 w 366432"/>
              <a:gd name="connsiteY27" fmla="*/ 125358 h 414736"/>
              <a:gd name="connsiteX28" fmla="*/ 247240 w 366432"/>
              <a:gd name="connsiteY28" fmla="*/ 108266 h 414736"/>
              <a:gd name="connsiteX29" fmla="*/ 272603 w 366432"/>
              <a:gd name="connsiteY29" fmla="*/ 91615 h 414736"/>
              <a:gd name="connsiteX30" fmla="*/ 279646 w 366432"/>
              <a:gd name="connsiteY30" fmla="*/ 77144 h 414736"/>
              <a:gd name="connsiteX31" fmla="*/ 272603 w 366432"/>
              <a:gd name="connsiteY31" fmla="*/ 62673 h 414736"/>
              <a:gd name="connsiteX32" fmla="*/ 247240 w 366432"/>
              <a:gd name="connsiteY32" fmla="*/ 46022 h 414736"/>
              <a:gd name="connsiteX33" fmla="*/ 154287 w 366432"/>
              <a:gd name="connsiteY33" fmla="*/ 28929 h 414736"/>
              <a:gd name="connsiteX34" fmla="*/ 61334 w 366432"/>
              <a:gd name="connsiteY34" fmla="*/ 46022 h 414736"/>
              <a:gd name="connsiteX35" fmla="*/ 35973 w 366432"/>
              <a:gd name="connsiteY35" fmla="*/ 62673 h 414736"/>
              <a:gd name="connsiteX36" fmla="*/ 28929 w 366432"/>
              <a:gd name="connsiteY36" fmla="*/ 77144 h 414736"/>
              <a:gd name="connsiteX37" fmla="*/ 366432 w 366432"/>
              <a:gd name="connsiteY37" fmla="*/ 342325 h 414736"/>
              <a:gd name="connsiteX38" fmla="*/ 294110 w 366432"/>
              <a:gd name="connsiteY38" fmla="*/ 270003 h 414736"/>
              <a:gd name="connsiteX39" fmla="*/ 292147 w 366432"/>
              <a:gd name="connsiteY39" fmla="*/ 270134 h 414736"/>
              <a:gd name="connsiteX40" fmla="*/ 279646 w 366432"/>
              <a:gd name="connsiteY40" fmla="*/ 284467 h 414736"/>
              <a:gd name="connsiteX41" fmla="*/ 294110 w 366432"/>
              <a:gd name="connsiteY41" fmla="*/ 298932 h 414736"/>
              <a:gd name="connsiteX42" fmla="*/ 297080 w 366432"/>
              <a:gd name="connsiteY42" fmla="*/ 299032 h 414736"/>
              <a:gd name="connsiteX43" fmla="*/ 337504 w 366432"/>
              <a:gd name="connsiteY43" fmla="*/ 342325 h 414736"/>
              <a:gd name="connsiteX44" fmla="*/ 294110 w 366432"/>
              <a:gd name="connsiteY44" fmla="*/ 385718 h 414736"/>
              <a:gd name="connsiteX45" fmla="*/ 294045 w 366432"/>
              <a:gd name="connsiteY45" fmla="*/ 385807 h 414736"/>
              <a:gd name="connsiteX46" fmla="*/ 292081 w 366432"/>
              <a:gd name="connsiteY46" fmla="*/ 385948 h 414736"/>
              <a:gd name="connsiteX47" fmla="*/ 279646 w 366432"/>
              <a:gd name="connsiteY47" fmla="*/ 400337 h 414736"/>
              <a:gd name="connsiteX48" fmla="*/ 294176 w 366432"/>
              <a:gd name="connsiteY48" fmla="*/ 414736 h 414736"/>
              <a:gd name="connsiteX49" fmla="*/ 294176 w 366432"/>
              <a:gd name="connsiteY49" fmla="*/ 414647 h 414736"/>
              <a:gd name="connsiteX50" fmla="*/ 298012 w 366432"/>
              <a:gd name="connsiteY50" fmla="*/ 414547 h 414736"/>
              <a:gd name="connsiteX51" fmla="*/ 366432 w 366432"/>
              <a:gd name="connsiteY51" fmla="*/ 342325 h 414736"/>
              <a:gd name="connsiteX52" fmla="*/ 241074 w 366432"/>
              <a:gd name="connsiteY52" fmla="*/ 284467 h 414736"/>
              <a:gd name="connsiteX53" fmla="*/ 226610 w 366432"/>
              <a:gd name="connsiteY53" fmla="*/ 270003 h 414736"/>
              <a:gd name="connsiteX54" fmla="*/ 222768 w 366432"/>
              <a:gd name="connsiteY54" fmla="*/ 270103 h 414736"/>
              <a:gd name="connsiteX55" fmla="*/ 154287 w 366432"/>
              <a:gd name="connsiteY55" fmla="*/ 342325 h 414736"/>
              <a:gd name="connsiteX56" fmla="*/ 226610 w 366432"/>
              <a:gd name="connsiteY56" fmla="*/ 414647 h 414736"/>
              <a:gd name="connsiteX57" fmla="*/ 228573 w 366432"/>
              <a:gd name="connsiteY57" fmla="*/ 414516 h 414736"/>
              <a:gd name="connsiteX58" fmla="*/ 241074 w 366432"/>
              <a:gd name="connsiteY58" fmla="*/ 400183 h 414736"/>
              <a:gd name="connsiteX59" fmla="*/ 226610 w 366432"/>
              <a:gd name="connsiteY59" fmla="*/ 385718 h 414736"/>
              <a:gd name="connsiteX60" fmla="*/ 223639 w 366432"/>
              <a:gd name="connsiteY60" fmla="*/ 385618 h 414736"/>
              <a:gd name="connsiteX61" fmla="*/ 183216 w 366432"/>
              <a:gd name="connsiteY61" fmla="*/ 342325 h 414736"/>
              <a:gd name="connsiteX62" fmla="*/ 226610 w 366432"/>
              <a:gd name="connsiteY62" fmla="*/ 298932 h 414736"/>
              <a:gd name="connsiteX63" fmla="*/ 228573 w 366432"/>
              <a:gd name="connsiteY63" fmla="*/ 298801 h 414736"/>
              <a:gd name="connsiteX64" fmla="*/ 241074 w 366432"/>
              <a:gd name="connsiteY64" fmla="*/ 284467 h 414736"/>
              <a:gd name="connsiteX65" fmla="*/ 308575 w 366432"/>
              <a:gd name="connsiteY65" fmla="*/ 342325 h 414736"/>
              <a:gd name="connsiteX66" fmla="*/ 294110 w 366432"/>
              <a:gd name="connsiteY66" fmla="*/ 327861 h 414736"/>
              <a:gd name="connsiteX67" fmla="*/ 226610 w 366432"/>
              <a:gd name="connsiteY67" fmla="*/ 327861 h 414736"/>
              <a:gd name="connsiteX68" fmla="*/ 224646 w 366432"/>
              <a:gd name="connsiteY68" fmla="*/ 327992 h 414736"/>
              <a:gd name="connsiteX69" fmla="*/ 212145 w 366432"/>
              <a:gd name="connsiteY69" fmla="*/ 342325 h 414736"/>
              <a:gd name="connsiteX70" fmla="*/ 226610 w 366432"/>
              <a:gd name="connsiteY70" fmla="*/ 356789 h 414736"/>
              <a:gd name="connsiteX71" fmla="*/ 294110 w 366432"/>
              <a:gd name="connsiteY71" fmla="*/ 356789 h 414736"/>
              <a:gd name="connsiteX72" fmla="*/ 296074 w 366432"/>
              <a:gd name="connsiteY72" fmla="*/ 356658 h 414736"/>
              <a:gd name="connsiteX73" fmla="*/ 308575 w 366432"/>
              <a:gd name="connsiteY73" fmla="*/ 342325 h 4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6432" h="414736">
                <a:moveTo>
                  <a:pt x="0" y="77144"/>
                </a:moveTo>
                <a:cubicBezTo>
                  <a:pt x="0" y="63826"/>
                  <a:pt x="6081" y="52200"/>
                  <a:pt x="14932" y="42820"/>
                </a:cubicBezTo>
                <a:cubicBezTo>
                  <a:pt x="23710" y="33516"/>
                  <a:pt x="35737" y="25794"/>
                  <a:pt x="49501" y="19624"/>
                </a:cubicBezTo>
                <a:cubicBezTo>
                  <a:pt x="77062" y="7269"/>
                  <a:pt x="114122" y="0"/>
                  <a:pt x="154287" y="0"/>
                </a:cubicBezTo>
                <a:cubicBezTo>
                  <a:pt x="194452" y="0"/>
                  <a:pt x="231512" y="7269"/>
                  <a:pt x="259074" y="19624"/>
                </a:cubicBezTo>
                <a:cubicBezTo>
                  <a:pt x="272838" y="25794"/>
                  <a:pt x="284865" y="33516"/>
                  <a:pt x="293644" y="42820"/>
                </a:cubicBezTo>
                <a:cubicBezTo>
                  <a:pt x="302494" y="52200"/>
                  <a:pt x="308575" y="63826"/>
                  <a:pt x="308575" y="77144"/>
                </a:cubicBezTo>
                <a:lnTo>
                  <a:pt x="308575" y="251853"/>
                </a:lnTo>
                <a:cubicBezTo>
                  <a:pt x="303863" y="251105"/>
                  <a:pt x="299032" y="250717"/>
                  <a:pt x="294110" y="250717"/>
                </a:cubicBezTo>
                <a:lnTo>
                  <a:pt x="279646" y="250717"/>
                </a:lnTo>
                <a:lnTo>
                  <a:pt x="279646" y="123284"/>
                </a:lnTo>
                <a:cubicBezTo>
                  <a:pt x="273457" y="127534"/>
                  <a:pt x="266520" y="131326"/>
                  <a:pt x="259074" y="134664"/>
                </a:cubicBezTo>
                <a:cubicBezTo>
                  <a:pt x="231512" y="147018"/>
                  <a:pt x="194452" y="154287"/>
                  <a:pt x="154287" y="154287"/>
                </a:cubicBezTo>
                <a:cubicBezTo>
                  <a:pt x="114122" y="154287"/>
                  <a:pt x="77062" y="147018"/>
                  <a:pt x="49501" y="134664"/>
                </a:cubicBezTo>
                <a:cubicBezTo>
                  <a:pt x="42055" y="131326"/>
                  <a:pt x="35118" y="127534"/>
                  <a:pt x="28929" y="123284"/>
                </a:cubicBezTo>
                <a:lnTo>
                  <a:pt x="28929" y="308575"/>
                </a:lnTo>
                <a:cubicBezTo>
                  <a:pt x="28929" y="312565"/>
                  <a:pt x="30673" y="317429"/>
                  <a:pt x="35973" y="323045"/>
                </a:cubicBezTo>
                <a:cubicBezTo>
                  <a:pt x="41346" y="328740"/>
                  <a:pt x="49795" y="334524"/>
                  <a:pt x="61334" y="339696"/>
                </a:cubicBezTo>
                <a:cubicBezTo>
                  <a:pt x="80520" y="348298"/>
                  <a:pt x="106503" y="354425"/>
                  <a:pt x="136051" y="356236"/>
                </a:cubicBezTo>
                <a:cubicBezTo>
                  <a:pt x="137647" y="366716"/>
                  <a:pt x="141021" y="376613"/>
                  <a:pt x="145854" y="385610"/>
                </a:cubicBezTo>
                <a:cubicBezTo>
                  <a:pt x="108951" y="384669"/>
                  <a:pt x="75121" y="377580"/>
                  <a:pt x="49501" y="366095"/>
                </a:cubicBezTo>
                <a:cubicBezTo>
                  <a:pt x="35737" y="359925"/>
                  <a:pt x="23710" y="352203"/>
                  <a:pt x="14932" y="342900"/>
                </a:cubicBezTo>
                <a:cubicBezTo>
                  <a:pt x="6081" y="333519"/>
                  <a:pt x="0" y="321894"/>
                  <a:pt x="0" y="308575"/>
                </a:cubicBezTo>
                <a:lnTo>
                  <a:pt x="0" y="77144"/>
                </a:lnTo>
                <a:close/>
                <a:moveTo>
                  <a:pt x="28929" y="77144"/>
                </a:moveTo>
                <a:cubicBezTo>
                  <a:pt x="28929" y="81134"/>
                  <a:pt x="30673" y="85998"/>
                  <a:pt x="35973" y="91615"/>
                </a:cubicBezTo>
                <a:cubicBezTo>
                  <a:pt x="41346" y="97309"/>
                  <a:pt x="49795" y="103093"/>
                  <a:pt x="61334" y="108266"/>
                </a:cubicBezTo>
                <a:cubicBezTo>
                  <a:pt x="84380" y="118596"/>
                  <a:pt x="117231" y="125358"/>
                  <a:pt x="154287" y="125358"/>
                </a:cubicBezTo>
                <a:cubicBezTo>
                  <a:pt x="191343" y="125358"/>
                  <a:pt x="224195" y="118596"/>
                  <a:pt x="247240" y="108266"/>
                </a:cubicBezTo>
                <a:cubicBezTo>
                  <a:pt x="258778" y="103093"/>
                  <a:pt x="267230" y="97309"/>
                  <a:pt x="272603" y="91615"/>
                </a:cubicBezTo>
                <a:cubicBezTo>
                  <a:pt x="277902" y="85998"/>
                  <a:pt x="279646" y="81134"/>
                  <a:pt x="279646" y="77144"/>
                </a:cubicBezTo>
                <a:cubicBezTo>
                  <a:pt x="279646" y="73153"/>
                  <a:pt x="277902" y="68290"/>
                  <a:pt x="272603" y="62673"/>
                </a:cubicBezTo>
                <a:cubicBezTo>
                  <a:pt x="267230" y="56979"/>
                  <a:pt x="258778" y="51194"/>
                  <a:pt x="247240" y="46022"/>
                </a:cubicBezTo>
                <a:cubicBezTo>
                  <a:pt x="224195" y="35691"/>
                  <a:pt x="191343" y="28929"/>
                  <a:pt x="154287" y="28929"/>
                </a:cubicBezTo>
                <a:cubicBezTo>
                  <a:pt x="117231" y="28929"/>
                  <a:pt x="84380" y="35691"/>
                  <a:pt x="61334" y="46022"/>
                </a:cubicBezTo>
                <a:cubicBezTo>
                  <a:pt x="49795" y="51194"/>
                  <a:pt x="41346" y="56979"/>
                  <a:pt x="35973" y="62673"/>
                </a:cubicBezTo>
                <a:cubicBezTo>
                  <a:pt x="30673" y="68290"/>
                  <a:pt x="28929" y="73153"/>
                  <a:pt x="28929" y="77144"/>
                </a:cubicBezTo>
                <a:close/>
                <a:moveTo>
                  <a:pt x="366432" y="342325"/>
                </a:moveTo>
                <a:cubicBezTo>
                  <a:pt x="366432" y="302382"/>
                  <a:pt x="334053" y="270003"/>
                  <a:pt x="294110" y="270003"/>
                </a:cubicBezTo>
                <a:lnTo>
                  <a:pt x="292147" y="270134"/>
                </a:lnTo>
                <a:cubicBezTo>
                  <a:pt x="285088" y="271092"/>
                  <a:pt x="279646" y="277144"/>
                  <a:pt x="279646" y="284467"/>
                </a:cubicBezTo>
                <a:cubicBezTo>
                  <a:pt x="279646" y="292456"/>
                  <a:pt x="286122" y="298932"/>
                  <a:pt x="294110" y="298932"/>
                </a:cubicBezTo>
                <a:lnTo>
                  <a:pt x="297080" y="299032"/>
                </a:lnTo>
                <a:cubicBezTo>
                  <a:pt x="319660" y="300559"/>
                  <a:pt x="337504" y="319357"/>
                  <a:pt x="337504" y="342325"/>
                </a:cubicBezTo>
                <a:cubicBezTo>
                  <a:pt x="337504" y="366290"/>
                  <a:pt x="318075" y="385718"/>
                  <a:pt x="294110" y="385718"/>
                </a:cubicBezTo>
                <a:lnTo>
                  <a:pt x="294045" y="385807"/>
                </a:lnTo>
                <a:lnTo>
                  <a:pt x="292081" y="385948"/>
                </a:lnTo>
                <a:cubicBezTo>
                  <a:pt x="285027" y="386939"/>
                  <a:pt x="279613" y="393014"/>
                  <a:pt x="279646" y="400337"/>
                </a:cubicBezTo>
                <a:cubicBezTo>
                  <a:pt x="279682" y="408325"/>
                  <a:pt x="286188" y="414773"/>
                  <a:pt x="294176" y="414736"/>
                </a:cubicBezTo>
                <a:lnTo>
                  <a:pt x="294176" y="414647"/>
                </a:lnTo>
                <a:lnTo>
                  <a:pt x="298012" y="414547"/>
                </a:lnTo>
                <a:cubicBezTo>
                  <a:pt x="336107" y="412551"/>
                  <a:pt x="366432" y="380980"/>
                  <a:pt x="366432" y="342325"/>
                </a:cubicBezTo>
                <a:close/>
                <a:moveTo>
                  <a:pt x="241074" y="284467"/>
                </a:moveTo>
                <a:cubicBezTo>
                  <a:pt x="241074" y="276479"/>
                  <a:pt x="234598" y="270003"/>
                  <a:pt x="226610" y="270003"/>
                </a:cubicBezTo>
                <a:lnTo>
                  <a:pt x="222768" y="270103"/>
                </a:lnTo>
                <a:cubicBezTo>
                  <a:pt x="184613" y="272099"/>
                  <a:pt x="154287" y="303670"/>
                  <a:pt x="154287" y="342325"/>
                </a:cubicBezTo>
                <a:cubicBezTo>
                  <a:pt x="154287" y="382268"/>
                  <a:pt x="186666" y="414647"/>
                  <a:pt x="226610" y="414647"/>
                </a:cubicBezTo>
                <a:lnTo>
                  <a:pt x="228573" y="414516"/>
                </a:lnTo>
                <a:cubicBezTo>
                  <a:pt x="235631" y="413558"/>
                  <a:pt x="241074" y="407506"/>
                  <a:pt x="241074" y="400183"/>
                </a:cubicBezTo>
                <a:cubicBezTo>
                  <a:pt x="241074" y="392195"/>
                  <a:pt x="234598" y="385718"/>
                  <a:pt x="226610" y="385718"/>
                </a:cubicBezTo>
                <a:lnTo>
                  <a:pt x="223639" y="385618"/>
                </a:lnTo>
                <a:cubicBezTo>
                  <a:pt x="201060" y="384091"/>
                  <a:pt x="183216" y="365293"/>
                  <a:pt x="183216" y="342325"/>
                </a:cubicBezTo>
                <a:cubicBezTo>
                  <a:pt x="183216" y="318360"/>
                  <a:pt x="202645" y="298932"/>
                  <a:pt x="226610" y="298932"/>
                </a:cubicBezTo>
                <a:lnTo>
                  <a:pt x="228573" y="298801"/>
                </a:lnTo>
                <a:cubicBezTo>
                  <a:pt x="235631" y="297842"/>
                  <a:pt x="241074" y="291790"/>
                  <a:pt x="241074" y="284467"/>
                </a:cubicBezTo>
                <a:close/>
                <a:moveTo>
                  <a:pt x="308575" y="342325"/>
                </a:moveTo>
                <a:cubicBezTo>
                  <a:pt x="308575" y="334337"/>
                  <a:pt x="302098" y="327861"/>
                  <a:pt x="294110" y="327861"/>
                </a:cubicBezTo>
                <a:lnTo>
                  <a:pt x="226610" y="327861"/>
                </a:lnTo>
                <a:lnTo>
                  <a:pt x="224646" y="327992"/>
                </a:lnTo>
                <a:cubicBezTo>
                  <a:pt x="217588" y="328950"/>
                  <a:pt x="212145" y="335002"/>
                  <a:pt x="212145" y="342325"/>
                </a:cubicBezTo>
                <a:cubicBezTo>
                  <a:pt x="212145" y="350313"/>
                  <a:pt x="218621" y="356789"/>
                  <a:pt x="226610" y="356789"/>
                </a:cubicBezTo>
                <a:lnTo>
                  <a:pt x="294110" y="356789"/>
                </a:lnTo>
                <a:lnTo>
                  <a:pt x="296074" y="356658"/>
                </a:lnTo>
                <a:cubicBezTo>
                  <a:pt x="303132" y="355700"/>
                  <a:pt x="308575" y="349648"/>
                  <a:pt x="308575" y="342325"/>
                </a:cubicBezTo>
                <a:close/>
              </a:path>
            </a:pathLst>
          </a:custGeom>
          <a:solidFill>
            <a:schemeClr val="bg1">
              <a:lumMod val="85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9" name="Graphic 85">
            <a:extLst>
              <a:ext uri="{FF2B5EF4-FFF2-40B4-BE49-F238E27FC236}">
                <a16:creationId xmlns:a16="http://schemas.microsoft.com/office/drawing/2014/main" id="{6E556670-934C-FDFD-B055-A18BA6EBD748}"/>
              </a:ext>
              <a:ext uri="{C183D7F6-B498-43B3-948B-1728B52AA6E4}">
                <adec:decorative xmlns:adec="http://schemas.microsoft.com/office/drawing/2017/decorative" val="1"/>
              </a:ext>
            </a:extLst>
          </p:cNvPr>
          <p:cNvSpPr/>
          <p:nvPr/>
        </p:nvSpPr>
        <p:spPr>
          <a:xfrm>
            <a:off x="3960512" y="3071040"/>
            <a:ext cx="366432" cy="414736"/>
          </a:xfrm>
          <a:custGeom>
            <a:avLst/>
            <a:gdLst>
              <a:gd name="connsiteX0" fmla="*/ 0 w 366432"/>
              <a:gd name="connsiteY0" fmla="*/ 77144 h 414736"/>
              <a:gd name="connsiteX1" fmla="*/ 14932 w 366432"/>
              <a:gd name="connsiteY1" fmla="*/ 42820 h 414736"/>
              <a:gd name="connsiteX2" fmla="*/ 49501 w 366432"/>
              <a:gd name="connsiteY2" fmla="*/ 19624 h 414736"/>
              <a:gd name="connsiteX3" fmla="*/ 154287 w 366432"/>
              <a:gd name="connsiteY3" fmla="*/ 0 h 414736"/>
              <a:gd name="connsiteX4" fmla="*/ 259074 w 366432"/>
              <a:gd name="connsiteY4" fmla="*/ 19624 h 414736"/>
              <a:gd name="connsiteX5" fmla="*/ 293644 w 366432"/>
              <a:gd name="connsiteY5" fmla="*/ 42820 h 414736"/>
              <a:gd name="connsiteX6" fmla="*/ 308575 w 366432"/>
              <a:gd name="connsiteY6" fmla="*/ 77144 h 414736"/>
              <a:gd name="connsiteX7" fmla="*/ 308575 w 366432"/>
              <a:gd name="connsiteY7" fmla="*/ 251853 h 414736"/>
              <a:gd name="connsiteX8" fmla="*/ 294110 w 366432"/>
              <a:gd name="connsiteY8" fmla="*/ 250717 h 414736"/>
              <a:gd name="connsiteX9" fmla="*/ 279646 w 366432"/>
              <a:gd name="connsiteY9" fmla="*/ 250717 h 414736"/>
              <a:gd name="connsiteX10" fmla="*/ 279646 w 366432"/>
              <a:gd name="connsiteY10" fmla="*/ 123284 h 414736"/>
              <a:gd name="connsiteX11" fmla="*/ 259074 w 366432"/>
              <a:gd name="connsiteY11" fmla="*/ 134664 h 414736"/>
              <a:gd name="connsiteX12" fmla="*/ 154287 w 366432"/>
              <a:gd name="connsiteY12" fmla="*/ 154287 h 414736"/>
              <a:gd name="connsiteX13" fmla="*/ 49501 w 366432"/>
              <a:gd name="connsiteY13" fmla="*/ 134664 h 414736"/>
              <a:gd name="connsiteX14" fmla="*/ 28929 w 366432"/>
              <a:gd name="connsiteY14" fmla="*/ 123284 h 414736"/>
              <a:gd name="connsiteX15" fmla="*/ 28929 w 366432"/>
              <a:gd name="connsiteY15" fmla="*/ 308575 h 414736"/>
              <a:gd name="connsiteX16" fmla="*/ 35973 w 366432"/>
              <a:gd name="connsiteY16" fmla="*/ 323045 h 414736"/>
              <a:gd name="connsiteX17" fmla="*/ 61334 w 366432"/>
              <a:gd name="connsiteY17" fmla="*/ 339696 h 414736"/>
              <a:gd name="connsiteX18" fmla="*/ 136051 w 366432"/>
              <a:gd name="connsiteY18" fmla="*/ 356236 h 414736"/>
              <a:gd name="connsiteX19" fmla="*/ 145854 w 366432"/>
              <a:gd name="connsiteY19" fmla="*/ 385610 h 414736"/>
              <a:gd name="connsiteX20" fmla="*/ 49501 w 366432"/>
              <a:gd name="connsiteY20" fmla="*/ 366095 h 414736"/>
              <a:gd name="connsiteX21" fmla="*/ 14932 w 366432"/>
              <a:gd name="connsiteY21" fmla="*/ 342900 h 414736"/>
              <a:gd name="connsiteX22" fmla="*/ 0 w 366432"/>
              <a:gd name="connsiteY22" fmla="*/ 308575 h 414736"/>
              <a:gd name="connsiteX23" fmla="*/ 0 w 366432"/>
              <a:gd name="connsiteY23" fmla="*/ 77144 h 414736"/>
              <a:gd name="connsiteX24" fmla="*/ 28929 w 366432"/>
              <a:gd name="connsiteY24" fmla="*/ 77144 h 414736"/>
              <a:gd name="connsiteX25" fmla="*/ 35973 w 366432"/>
              <a:gd name="connsiteY25" fmla="*/ 91615 h 414736"/>
              <a:gd name="connsiteX26" fmla="*/ 61334 w 366432"/>
              <a:gd name="connsiteY26" fmla="*/ 108266 h 414736"/>
              <a:gd name="connsiteX27" fmla="*/ 154287 w 366432"/>
              <a:gd name="connsiteY27" fmla="*/ 125358 h 414736"/>
              <a:gd name="connsiteX28" fmla="*/ 247240 w 366432"/>
              <a:gd name="connsiteY28" fmla="*/ 108266 h 414736"/>
              <a:gd name="connsiteX29" fmla="*/ 272603 w 366432"/>
              <a:gd name="connsiteY29" fmla="*/ 91615 h 414736"/>
              <a:gd name="connsiteX30" fmla="*/ 279646 w 366432"/>
              <a:gd name="connsiteY30" fmla="*/ 77144 h 414736"/>
              <a:gd name="connsiteX31" fmla="*/ 272603 w 366432"/>
              <a:gd name="connsiteY31" fmla="*/ 62673 h 414736"/>
              <a:gd name="connsiteX32" fmla="*/ 247240 w 366432"/>
              <a:gd name="connsiteY32" fmla="*/ 46022 h 414736"/>
              <a:gd name="connsiteX33" fmla="*/ 154287 w 366432"/>
              <a:gd name="connsiteY33" fmla="*/ 28929 h 414736"/>
              <a:gd name="connsiteX34" fmla="*/ 61334 w 366432"/>
              <a:gd name="connsiteY34" fmla="*/ 46022 h 414736"/>
              <a:gd name="connsiteX35" fmla="*/ 35973 w 366432"/>
              <a:gd name="connsiteY35" fmla="*/ 62673 h 414736"/>
              <a:gd name="connsiteX36" fmla="*/ 28929 w 366432"/>
              <a:gd name="connsiteY36" fmla="*/ 77144 h 414736"/>
              <a:gd name="connsiteX37" fmla="*/ 366432 w 366432"/>
              <a:gd name="connsiteY37" fmla="*/ 342325 h 414736"/>
              <a:gd name="connsiteX38" fmla="*/ 294110 w 366432"/>
              <a:gd name="connsiteY38" fmla="*/ 270003 h 414736"/>
              <a:gd name="connsiteX39" fmla="*/ 292147 w 366432"/>
              <a:gd name="connsiteY39" fmla="*/ 270134 h 414736"/>
              <a:gd name="connsiteX40" fmla="*/ 279646 w 366432"/>
              <a:gd name="connsiteY40" fmla="*/ 284467 h 414736"/>
              <a:gd name="connsiteX41" fmla="*/ 294110 w 366432"/>
              <a:gd name="connsiteY41" fmla="*/ 298932 h 414736"/>
              <a:gd name="connsiteX42" fmla="*/ 297080 w 366432"/>
              <a:gd name="connsiteY42" fmla="*/ 299032 h 414736"/>
              <a:gd name="connsiteX43" fmla="*/ 337504 w 366432"/>
              <a:gd name="connsiteY43" fmla="*/ 342325 h 414736"/>
              <a:gd name="connsiteX44" fmla="*/ 294110 w 366432"/>
              <a:gd name="connsiteY44" fmla="*/ 385718 h 414736"/>
              <a:gd name="connsiteX45" fmla="*/ 294045 w 366432"/>
              <a:gd name="connsiteY45" fmla="*/ 385807 h 414736"/>
              <a:gd name="connsiteX46" fmla="*/ 292081 w 366432"/>
              <a:gd name="connsiteY46" fmla="*/ 385948 h 414736"/>
              <a:gd name="connsiteX47" fmla="*/ 279646 w 366432"/>
              <a:gd name="connsiteY47" fmla="*/ 400337 h 414736"/>
              <a:gd name="connsiteX48" fmla="*/ 294176 w 366432"/>
              <a:gd name="connsiteY48" fmla="*/ 414736 h 414736"/>
              <a:gd name="connsiteX49" fmla="*/ 294176 w 366432"/>
              <a:gd name="connsiteY49" fmla="*/ 414647 h 414736"/>
              <a:gd name="connsiteX50" fmla="*/ 298012 w 366432"/>
              <a:gd name="connsiteY50" fmla="*/ 414547 h 414736"/>
              <a:gd name="connsiteX51" fmla="*/ 366432 w 366432"/>
              <a:gd name="connsiteY51" fmla="*/ 342325 h 414736"/>
              <a:gd name="connsiteX52" fmla="*/ 241074 w 366432"/>
              <a:gd name="connsiteY52" fmla="*/ 284467 h 414736"/>
              <a:gd name="connsiteX53" fmla="*/ 226610 w 366432"/>
              <a:gd name="connsiteY53" fmla="*/ 270003 h 414736"/>
              <a:gd name="connsiteX54" fmla="*/ 222768 w 366432"/>
              <a:gd name="connsiteY54" fmla="*/ 270103 h 414736"/>
              <a:gd name="connsiteX55" fmla="*/ 154287 w 366432"/>
              <a:gd name="connsiteY55" fmla="*/ 342325 h 414736"/>
              <a:gd name="connsiteX56" fmla="*/ 226610 w 366432"/>
              <a:gd name="connsiteY56" fmla="*/ 414647 h 414736"/>
              <a:gd name="connsiteX57" fmla="*/ 228573 w 366432"/>
              <a:gd name="connsiteY57" fmla="*/ 414516 h 414736"/>
              <a:gd name="connsiteX58" fmla="*/ 241074 w 366432"/>
              <a:gd name="connsiteY58" fmla="*/ 400183 h 414736"/>
              <a:gd name="connsiteX59" fmla="*/ 226610 w 366432"/>
              <a:gd name="connsiteY59" fmla="*/ 385718 h 414736"/>
              <a:gd name="connsiteX60" fmla="*/ 223639 w 366432"/>
              <a:gd name="connsiteY60" fmla="*/ 385618 h 414736"/>
              <a:gd name="connsiteX61" fmla="*/ 183216 w 366432"/>
              <a:gd name="connsiteY61" fmla="*/ 342325 h 414736"/>
              <a:gd name="connsiteX62" fmla="*/ 226610 w 366432"/>
              <a:gd name="connsiteY62" fmla="*/ 298932 h 414736"/>
              <a:gd name="connsiteX63" fmla="*/ 228573 w 366432"/>
              <a:gd name="connsiteY63" fmla="*/ 298801 h 414736"/>
              <a:gd name="connsiteX64" fmla="*/ 241074 w 366432"/>
              <a:gd name="connsiteY64" fmla="*/ 284467 h 414736"/>
              <a:gd name="connsiteX65" fmla="*/ 308575 w 366432"/>
              <a:gd name="connsiteY65" fmla="*/ 342325 h 414736"/>
              <a:gd name="connsiteX66" fmla="*/ 294110 w 366432"/>
              <a:gd name="connsiteY66" fmla="*/ 327861 h 414736"/>
              <a:gd name="connsiteX67" fmla="*/ 226610 w 366432"/>
              <a:gd name="connsiteY67" fmla="*/ 327861 h 414736"/>
              <a:gd name="connsiteX68" fmla="*/ 224646 w 366432"/>
              <a:gd name="connsiteY68" fmla="*/ 327992 h 414736"/>
              <a:gd name="connsiteX69" fmla="*/ 212145 w 366432"/>
              <a:gd name="connsiteY69" fmla="*/ 342325 h 414736"/>
              <a:gd name="connsiteX70" fmla="*/ 226610 w 366432"/>
              <a:gd name="connsiteY70" fmla="*/ 356789 h 414736"/>
              <a:gd name="connsiteX71" fmla="*/ 294110 w 366432"/>
              <a:gd name="connsiteY71" fmla="*/ 356789 h 414736"/>
              <a:gd name="connsiteX72" fmla="*/ 296074 w 366432"/>
              <a:gd name="connsiteY72" fmla="*/ 356658 h 414736"/>
              <a:gd name="connsiteX73" fmla="*/ 308575 w 366432"/>
              <a:gd name="connsiteY73" fmla="*/ 342325 h 4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6432" h="414736">
                <a:moveTo>
                  <a:pt x="0" y="77144"/>
                </a:moveTo>
                <a:cubicBezTo>
                  <a:pt x="0" y="63826"/>
                  <a:pt x="6081" y="52200"/>
                  <a:pt x="14932" y="42820"/>
                </a:cubicBezTo>
                <a:cubicBezTo>
                  <a:pt x="23710" y="33516"/>
                  <a:pt x="35737" y="25794"/>
                  <a:pt x="49501" y="19624"/>
                </a:cubicBezTo>
                <a:cubicBezTo>
                  <a:pt x="77062" y="7269"/>
                  <a:pt x="114122" y="0"/>
                  <a:pt x="154287" y="0"/>
                </a:cubicBezTo>
                <a:cubicBezTo>
                  <a:pt x="194452" y="0"/>
                  <a:pt x="231512" y="7269"/>
                  <a:pt x="259074" y="19624"/>
                </a:cubicBezTo>
                <a:cubicBezTo>
                  <a:pt x="272838" y="25794"/>
                  <a:pt x="284865" y="33516"/>
                  <a:pt x="293644" y="42820"/>
                </a:cubicBezTo>
                <a:cubicBezTo>
                  <a:pt x="302494" y="52200"/>
                  <a:pt x="308575" y="63826"/>
                  <a:pt x="308575" y="77144"/>
                </a:cubicBezTo>
                <a:lnTo>
                  <a:pt x="308575" y="251853"/>
                </a:lnTo>
                <a:cubicBezTo>
                  <a:pt x="303863" y="251105"/>
                  <a:pt x="299032" y="250717"/>
                  <a:pt x="294110" y="250717"/>
                </a:cubicBezTo>
                <a:lnTo>
                  <a:pt x="279646" y="250717"/>
                </a:lnTo>
                <a:lnTo>
                  <a:pt x="279646" y="123284"/>
                </a:lnTo>
                <a:cubicBezTo>
                  <a:pt x="273457" y="127534"/>
                  <a:pt x="266520" y="131326"/>
                  <a:pt x="259074" y="134664"/>
                </a:cubicBezTo>
                <a:cubicBezTo>
                  <a:pt x="231512" y="147018"/>
                  <a:pt x="194452" y="154287"/>
                  <a:pt x="154287" y="154287"/>
                </a:cubicBezTo>
                <a:cubicBezTo>
                  <a:pt x="114122" y="154287"/>
                  <a:pt x="77062" y="147018"/>
                  <a:pt x="49501" y="134664"/>
                </a:cubicBezTo>
                <a:cubicBezTo>
                  <a:pt x="42055" y="131326"/>
                  <a:pt x="35118" y="127534"/>
                  <a:pt x="28929" y="123284"/>
                </a:cubicBezTo>
                <a:lnTo>
                  <a:pt x="28929" y="308575"/>
                </a:lnTo>
                <a:cubicBezTo>
                  <a:pt x="28929" y="312565"/>
                  <a:pt x="30673" y="317429"/>
                  <a:pt x="35973" y="323045"/>
                </a:cubicBezTo>
                <a:cubicBezTo>
                  <a:pt x="41346" y="328740"/>
                  <a:pt x="49795" y="334524"/>
                  <a:pt x="61334" y="339696"/>
                </a:cubicBezTo>
                <a:cubicBezTo>
                  <a:pt x="80520" y="348298"/>
                  <a:pt x="106503" y="354425"/>
                  <a:pt x="136051" y="356236"/>
                </a:cubicBezTo>
                <a:cubicBezTo>
                  <a:pt x="137647" y="366716"/>
                  <a:pt x="141021" y="376613"/>
                  <a:pt x="145854" y="385610"/>
                </a:cubicBezTo>
                <a:cubicBezTo>
                  <a:pt x="108951" y="384669"/>
                  <a:pt x="75121" y="377580"/>
                  <a:pt x="49501" y="366095"/>
                </a:cubicBezTo>
                <a:cubicBezTo>
                  <a:pt x="35737" y="359925"/>
                  <a:pt x="23710" y="352203"/>
                  <a:pt x="14932" y="342900"/>
                </a:cubicBezTo>
                <a:cubicBezTo>
                  <a:pt x="6081" y="333519"/>
                  <a:pt x="0" y="321894"/>
                  <a:pt x="0" y="308575"/>
                </a:cubicBezTo>
                <a:lnTo>
                  <a:pt x="0" y="77144"/>
                </a:lnTo>
                <a:close/>
                <a:moveTo>
                  <a:pt x="28929" y="77144"/>
                </a:moveTo>
                <a:cubicBezTo>
                  <a:pt x="28929" y="81134"/>
                  <a:pt x="30673" y="85998"/>
                  <a:pt x="35973" y="91615"/>
                </a:cubicBezTo>
                <a:cubicBezTo>
                  <a:pt x="41346" y="97309"/>
                  <a:pt x="49795" y="103093"/>
                  <a:pt x="61334" y="108266"/>
                </a:cubicBezTo>
                <a:cubicBezTo>
                  <a:pt x="84380" y="118596"/>
                  <a:pt x="117231" y="125358"/>
                  <a:pt x="154287" y="125358"/>
                </a:cubicBezTo>
                <a:cubicBezTo>
                  <a:pt x="191343" y="125358"/>
                  <a:pt x="224195" y="118596"/>
                  <a:pt x="247240" y="108266"/>
                </a:cubicBezTo>
                <a:cubicBezTo>
                  <a:pt x="258778" y="103093"/>
                  <a:pt x="267230" y="97309"/>
                  <a:pt x="272603" y="91615"/>
                </a:cubicBezTo>
                <a:cubicBezTo>
                  <a:pt x="277902" y="85998"/>
                  <a:pt x="279646" y="81134"/>
                  <a:pt x="279646" y="77144"/>
                </a:cubicBezTo>
                <a:cubicBezTo>
                  <a:pt x="279646" y="73153"/>
                  <a:pt x="277902" y="68290"/>
                  <a:pt x="272603" y="62673"/>
                </a:cubicBezTo>
                <a:cubicBezTo>
                  <a:pt x="267230" y="56979"/>
                  <a:pt x="258778" y="51194"/>
                  <a:pt x="247240" y="46022"/>
                </a:cubicBezTo>
                <a:cubicBezTo>
                  <a:pt x="224195" y="35691"/>
                  <a:pt x="191343" y="28929"/>
                  <a:pt x="154287" y="28929"/>
                </a:cubicBezTo>
                <a:cubicBezTo>
                  <a:pt x="117231" y="28929"/>
                  <a:pt x="84380" y="35691"/>
                  <a:pt x="61334" y="46022"/>
                </a:cubicBezTo>
                <a:cubicBezTo>
                  <a:pt x="49795" y="51194"/>
                  <a:pt x="41346" y="56979"/>
                  <a:pt x="35973" y="62673"/>
                </a:cubicBezTo>
                <a:cubicBezTo>
                  <a:pt x="30673" y="68290"/>
                  <a:pt x="28929" y="73153"/>
                  <a:pt x="28929" y="77144"/>
                </a:cubicBezTo>
                <a:close/>
                <a:moveTo>
                  <a:pt x="366432" y="342325"/>
                </a:moveTo>
                <a:cubicBezTo>
                  <a:pt x="366432" y="302382"/>
                  <a:pt x="334053" y="270003"/>
                  <a:pt x="294110" y="270003"/>
                </a:cubicBezTo>
                <a:lnTo>
                  <a:pt x="292147" y="270134"/>
                </a:lnTo>
                <a:cubicBezTo>
                  <a:pt x="285088" y="271092"/>
                  <a:pt x="279646" y="277144"/>
                  <a:pt x="279646" y="284467"/>
                </a:cubicBezTo>
                <a:cubicBezTo>
                  <a:pt x="279646" y="292456"/>
                  <a:pt x="286122" y="298932"/>
                  <a:pt x="294110" y="298932"/>
                </a:cubicBezTo>
                <a:lnTo>
                  <a:pt x="297080" y="299032"/>
                </a:lnTo>
                <a:cubicBezTo>
                  <a:pt x="319660" y="300559"/>
                  <a:pt x="337504" y="319357"/>
                  <a:pt x="337504" y="342325"/>
                </a:cubicBezTo>
                <a:cubicBezTo>
                  <a:pt x="337504" y="366290"/>
                  <a:pt x="318075" y="385718"/>
                  <a:pt x="294110" y="385718"/>
                </a:cubicBezTo>
                <a:lnTo>
                  <a:pt x="294045" y="385807"/>
                </a:lnTo>
                <a:lnTo>
                  <a:pt x="292081" y="385948"/>
                </a:lnTo>
                <a:cubicBezTo>
                  <a:pt x="285027" y="386939"/>
                  <a:pt x="279613" y="393014"/>
                  <a:pt x="279646" y="400337"/>
                </a:cubicBezTo>
                <a:cubicBezTo>
                  <a:pt x="279682" y="408325"/>
                  <a:pt x="286188" y="414773"/>
                  <a:pt x="294176" y="414736"/>
                </a:cubicBezTo>
                <a:lnTo>
                  <a:pt x="294176" y="414647"/>
                </a:lnTo>
                <a:lnTo>
                  <a:pt x="298012" y="414547"/>
                </a:lnTo>
                <a:cubicBezTo>
                  <a:pt x="336107" y="412551"/>
                  <a:pt x="366432" y="380980"/>
                  <a:pt x="366432" y="342325"/>
                </a:cubicBezTo>
                <a:close/>
                <a:moveTo>
                  <a:pt x="241074" y="284467"/>
                </a:moveTo>
                <a:cubicBezTo>
                  <a:pt x="241074" y="276479"/>
                  <a:pt x="234598" y="270003"/>
                  <a:pt x="226610" y="270003"/>
                </a:cubicBezTo>
                <a:lnTo>
                  <a:pt x="222768" y="270103"/>
                </a:lnTo>
                <a:cubicBezTo>
                  <a:pt x="184613" y="272099"/>
                  <a:pt x="154287" y="303670"/>
                  <a:pt x="154287" y="342325"/>
                </a:cubicBezTo>
                <a:cubicBezTo>
                  <a:pt x="154287" y="382268"/>
                  <a:pt x="186666" y="414647"/>
                  <a:pt x="226610" y="414647"/>
                </a:cubicBezTo>
                <a:lnTo>
                  <a:pt x="228573" y="414516"/>
                </a:lnTo>
                <a:cubicBezTo>
                  <a:pt x="235631" y="413558"/>
                  <a:pt x="241074" y="407506"/>
                  <a:pt x="241074" y="400183"/>
                </a:cubicBezTo>
                <a:cubicBezTo>
                  <a:pt x="241074" y="392195"/>
                  <a:pt x="234598" y="385718"/>
                  <a:pt x="226610" y="385718"/>
                </a:cubicBezTo>
                <a:lnTo>
                  <a:pt x="223639" y="385618"/>
                </a:lnTo>
                <a:cubicBezTo>
                  <a:pt x="201060" y="384091"/>
                  <a:pt x="183216" y="365293"/>
                  <a:pt x="183216" y="342325"/>
                </a:cubicBezTo>
                <a:cubicBezTo>
                  <a:pt x="183216" y="318360"/>
                  <a:pt x="202645" y="298932"/>
                  <a:pt x="226610" y="298932"/>
                </a:cubicBezTo>
                <a:lnTo>
                  <a:pt x="228573" y="298801"/>
                </a:lnTo>
                <a:cubicBezTo>
                  <a:pt x="235631" y="297842"/>
                  <a:pt x="241074" y="291790"/>
                  <a:pt x="241074" y="284467"/>
                </a:cubicBezTo>
                <a:close/>
                <a:moveTo>
                  <a:pt x="308575" y="342325"/>
                </a:moveTo>
                <a:cubicBezTo>
                  <a:pt x="308575" y="334337"/>
                  <a:pt x="302098" y="327861"/>
                  <a:pt x="294110" y="327861"/>
                </a:cubicBezTo>
                <a:lnTo>
                  <a:pt x="226610" y="327861"/>
                </a:lnTo>
                <a:lnTo>
                  <a:pt x="224646" y="327992"/>
                </a:lnTo>
                <a:cubicBezTo>
                  <a:pt x="217588" y="328950"/>
                  <a:pt x="212145" y="335002"/>
                  <a:pt x="212145" y="342325"/>
                </a:cubicBezTo>
                <a:cubicBezTo>
                  <a:pt x="212145" y="350313"/>
                  <a:pt x="218621" y="356789"/>
                  <a:pt x="226610" y="356789"/>
                </a:cubicBezTo>
                <a:lnTo>
                  <a:pt x="294110" y="356789"/>
                </a:lnTo>
                <a:lnTo>
                  <a:pt x="296074" y="356658"/>
                </a:lnTo>
                <a:cubicBezTo>
                  <a:pt x="303132" y="355700"/>
                  <a:pt x="308575" y="349648"/>
                  <a:pt x="308575" y="342325"/>
                </a:cubicBezTo>
                <a:close/>
              </a:path>
            </a:pathLst>
          </a:custGeom>
          <a:solidFill>
            <a:schemeClr val="bg1">
              <a:lumMod val="85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0" name="Graphic 86">
            <a:extLst>
              <a:ext uri="{FF2B5EF4-FFF2-40B4-BE49-F238E27FC236}">
                <a16:creationId xmlns:a16="http://schemas.microsoft.com/office/drawing/2014/main" id="{66F59456-55D5-577C-E5F2-2328F9E3ED34}"/>
              </a:ext>
              <a:ext uri="{C183D7F6-B498-43B3-948B-1728B52AA6E4}">
                <adec:decorative xmlns:adec="http://schemas.microsoft.com/office/drawing/2017/decorative" val="1"/>
              </a:ext>
            </a:extLst>
          </p:cNvPr>
          <p:cNvSpPr/>
          <p:nvPr/>
        </p:nvSpPr>
        <p:spPr>
          <a:xfrm>
            <a:off x="7922912" y="3071040"/>
            <a:ext cx="366432" cy="414736"/>
          </a:xfrm>
          <a:custGeom>
            <a:avLst/>
            <a:gdLst>
              <a:gd name="connsiteX0" fmla="*/ 0 w 366432"/>
              <a:gd name="connsiteY0" fmla="*/ 77144 h 414736"/>
              <a:gd name="connsiteX1" fmla="*/ 14932 w 366432"/>
              <a:gd name="connsiteY1" fmla="*/ 42820 h 414736"/>
              <a:gd name="connsiteX2" fmla="*/ 49501 w 366432"/>
              <a:gd name="connsiteY2" fmla="*/ 19624 h 414736"/>
              <a:gd name="connsiteX3" fmla="*/ 154287 w 366432"/>
              <a:gd name="connsiteY3" fmla="*/ 0 h 414736"/>
              <a:gd name="connsiteX4" fmla="*/ 259074 w 366432"/>
              <a:gd name="connsiteY4" fmla="*/ 19624 h 414736"/>
              <a:gd name="connsiteX5" fmla="*/ 293644 w 366432"/>
              <a:gd name="connsiteY5" fmla="*/ 42820 h 414736"/>
              <a:gd name="connsiteX6" fmla="*/ 308575 w 366432"/>
              <a:gd name="connsiteY6" fmla="*/ 77144 h 414736"/>
              <a:gd name="connsiteX7" fmla="*/ 308575 w 366432"/>
              <a:gd name="connsiteY7" fmla="*/ 251853 h 414736"/>
              <a:gd name="connsiteX8" fmla="*/ 294110 w 366432"/>
              <a:gd name="connsiteY8" fmla="*/ 250717 h 414736"/>
              <a:gd name="connsiteX9" fmla="*/ 279646 w 366432"/>
              <a:gd name="connsiteY9" fmla="*/ 250717 h 414736"/>
              <a:gd name="connsiteX10" fmla="*/ 279646 w 366432"/>
              <a:gd name="connsiteY10" fmla="*/ 123284 h 414736"/>
              <a:gd name="connsiteX11" fmla="*/ 259074 w 366432"/>
              <a:gd name="connsiteY11" fmla="*/ 134664 h 414736"/>
              <a:gd name="connsiteX12" fmla="*/ 154287 w 366432"/>
              <a:gd name="connsiteY12" fmla="*/ 154287 h 414736"/>
              <a:gd name="connsiteX13" fmla="*/ 49501 w 366432"/>
              <a:gd name="connsiteY13" fmla="*/ 134664 h 414736"/>
              <a:gd name="connsiteX14" fmla="*/ 28929 w 366432"/>
              <a:gd name="connsiteY14" fmla="*/ 123284 h 414736"/>
              <a:gd name="connsiteX15" fmla="*/ 28929 w 366432"/>
              <a:gd name="connsiteY15" fmla="*/ 308575 h 414736"/>
              <a:gd name="connsiteX16" fmla="*/ 35973 w 366432"/>
              <a:gd name="connsiteY16" fmla="*/ 323045 h 414736"/>
              <a:gd name="connsiteX17" fmla="*/ 61334 w 366432"/>
              <a:gd name="connsiteY17" fmla="*/ 339696 h 414736"/>
              <a:gd name="connsiteX18" fmla="*/ 136051 w 366432"/>
              <a:gd name="connsiteY18" fmla="*/ 356236 h 414736"/>
              <a:gd name="connsiteX19" fmla="*/ 145854 w 366432"/>
              <a:gd name="connsiteY19" fmla="*/ 385610 h 414736"/>
              <a:gd name="connsiteX20" fmla="*/ 49501 w 366432"/>
              <a:gd name="connsiteY20" fmla="*/ 366095 h 414736"/>
              <a:gd name="connsiteX21" fmla="*/ 14932 w 366432"/>
              <a:gd name="connsiteY21" fmla="*/ 342900 h 414736"/>
              <a:gd name="connsiteX22" fmla="*/ 0 w 366432"/>
              <a:gd name="connsiteY22" fmla="*/ 308575 h 414736"/>
              <a:gd name="connsiteX23" fmla="*/ 0 w 366432"/>
              <a:gd name="connsiteY23" fmla="*/ 77144 h 414736"/>
              <a:gd name="connsiteX24" fmla="*/ 28929 w 366432"/>
              <a:gd name="connsiteY24" fmla="*/ 77144 h 414736"/>
              <a:gd name="connsiteX25" fmla="*/ 35973 w 366432"/>
              <a:gd name="connsiteY25" fmla="*/ 91615 h 414736"/>
              <a:gd name="connsiteX26" fmla="*/ 61334 w 366432"/>
              <a:gd name="connsiteY26" fmla="*/ 108266 h 414736"/>
              <a:gd name="connsiteX27" fmla="*/ 154287 w 366432"/>
              <a:gd name="connsiteY27" fmla="*/ 125358 h 414736"/>
              <a:gd name="connsiteX28" fmla="*/ 247240 w 366432"/>
              <a:gd name="connsiteY28" fmla="*/ 108266 h 414736"/>
              <a:gd name="connsiteX29" fmla="*/ 272603 w 366432"/>
              <a:gd name="connsiteY29" fmla="*/ 91615 h 414736"/>
              <a:gd name="connsiteX30" fmla="*/ 279646 w 366432"/>
              <a:gd name="connsiteY30" fmla="*/ 77144 h 414736"/>
              <a:gd name="connsiteX31" fmla="*/ 272603 w 366432"/>
              <a:gd name="connsiteY31" fmla="*/ 62673 h 414736"/>
              <a:gd name="connsiteX32" fmla="*/ 247240 w 366432"/>
              <a:gd name="connsiteY32" fmla="*/ 46022 h 414736"/>
              <a:gd name="connsiteX33" fmla="*/ 154287 w 366432"/>
              <a:gd name="connsiteY33" fmla="*/ 28929 h 414736"/>
              <a:gd name="connsiteX34" fmla="*/ 61334 w 366432"/>
              <a:gd name="connsiteY34" fmla="*/ 46022 h 414736"/>
              <a:gd name="connsiteX35" fmla="*/ 35973 w 366432"/>
              <a:gd name="connsiteY35" fmla="*/ 62673 h 414736"/>
              <a:gd name="connsiteX36" fmla="*/ 28929 w 366432"/>
              <a:gd name="connsiteY36" fmla="*/ 77144 h 414736"/>
              <a:gd name="connsiteX37" fmla="*/ 366432 w 366432"/>
              <a:gd name="connsiteY37" fmla="*/ 342325 h 414736"/>
              <a:gd name="connsiteX38" fmla="*/ 294110 w 366432"/>
              <a:gd name="connsiteY38" fmla="*/ 270003 h 414736"/>
              <a:gd name="connsiteX39" fmla="*/ 292147 w 366432"/>
              <a:gd name="connsiteY39" fmla="*/ 270134 h 414736"/>
              <a:gd name="connsiteX40" fmla="*/ 279646 w 366432"/>
              <a:gd name="connsiteY40" fmla="*/ 284467 h 414736"/>
              <a:gd name="connsiteX41" fmla="*/ 294110 w 366432"/>
              <a:gd name="connsiteY41" fmla="*/ 298932 h 414736"/>
              <a:gd name="connsiteX42" fmla="*/ 297080 w 366432"/>
              <a:gd name="connsiteY42" fmla="*/ 299032 h 414736"/>
              <a:gd name="connsiteX43" fmla="*/ 337504 w 366432"/>
              <a:gd name="connsiteY43" fmla="*/ 342325 h 414736"/>
              <a:gd name="connsiteX44" fmla="*/ 294110 w 366432"/>
              <a:gd name="connsiteY44" fmla="*/ 385718 h 414736"/>
              <a:gd name="connsiteX45" fmla="*/ 294045 w 366432"/>
              <a:gd name="connsiteY45" fmla="*/ 385807 h 414736"/>
              <a:gd name="connsiteX46" fmla="*/ 292081 w 366432"/>
              <a:gd name="connsiteY46" fmla="*/ 385948 h 414736"/>
              <a:gd name="connsiteX47" fmla="*/ 279646 w 366432"/>
              <a:gd name="connsiteY47" fmla="*/ 400337 h 414736"/>
              <a:gd name="connsiteX48" fmla="*/ 294176 w 366432"/>
              <a:gd name="connsiteY48" fmla="*/ 414736 h 414736"/>
              <a:gd name="connsiteX49" fmla="*/ 294176 w 366432"/>
              <a:gd name="connsiteY49" fmla="*/ 414647 h 414736"/>
              <a:gd name="connsiteX50" fmla="*/ 298012 w 366432"/>
              <a:gd name="connsiteY50" fmla="*/ 414547 h 414736"/>
              <a:gd name="connsiteX51" fmla="*/ 366432 w 366432"/>
              <a:gd name="connsiteY51" fmla="*/ 342325 h 414736"/>
              <a:gd name="connsiteX52" fmla="*/ 241074 w 366432"/>
              <a:gd name="connsiteY52" fmla="*/ 284467 h 414736"/>
              <a:gd name="connsiteX53" fmla="*/ 226610 w 366432"/>
              <a:gd name="connsiteY53" fmla="*/ 270003 h 414736"/>
              <a:gd name="connsiteX54" fmla="*/ 222768 w 366432"/>
              <a:gd name="connsiteY54" fmla="*/ 270103 h 414736"/>
              <a:gd name="connsiteX55" fmla="*/ 154287 w 366432"/>
              <a:gd name="connsiteY55" fmla="*/ 342325 h 414736"/>
              <a:gd name="connsiteX56" fmla="*/ 226610 w 366432"/>
              <a:gd name="connsiteY56" fmla="*/ 414647 h 414736"/>
              <a:gd name="connsiteX57" fmla="*/ 228573 w 366432"/>
              <a:gd name="connsiteY57" fmla="*/ 414516 h 414736"/>
              <a:gd name="connsiteX58" fmla="*/ 241074 w 366432"/>
              <a:gd name="connsiteY58" fmla="*/ 400183 h 414736"/>
              <a:gd name="connsiteX59" fmla="*/ 226610 w 366432"/>
              <a:gd name="connsiteY59" fmla="*/ 385718 h 414736"/>
              <a:gd name="connsiteX60" fmla="*/ 223639 w 366432"/>
              <a:gd name="connsiteY60" fmla="*/ 385618 h 414736"/>
              <a:gd name="connsiteX61" fmla="*/ 183216 w 366432"/>
              <a:gd name="connsiteY61" fmla="*/ 342325 h 414736"/>
              <a:gd name="connsiteX62" fmla="*/ 226610 w 366432"/>
              <a:gd name="connsiteY62" fmla="*/ 298932 h 414736"/>
              <a:gd name="connsiteX63" fmla="*/ 228573 w 366432"/>
              <a:gd name="connsiteY63" fmla="*/ 298801 h 414736"/>
              <a:gd name="connsiteX64" fmla="*/ 241074 w 366432"/>
              <a:gd name="connsiteY64" fmla="*/ 284467 h 414736"/>
              <a:gd name="connsiteX65" fmla="*/ 308575 w 366432"/>
              <a:gd name="connsiteY65" fmla="*/ 342325 h 414736"/>
              <a:gd name="connsiteX66" fmla="*/ 294110 w 366432"/>
              <a:gd name="connsiteY66" fmla="*/ 327861 h 414736"/>
              <a:gd name="connsiteX67" fmla="*/ 226610 w 366432"/>
              <a:gd name="connsiteY67" fmla="*/ 327861 h 414736"/>
              <a:gd name="connsiteX68" fmla="*/ 224646 w 366432"/>
              <a:gd name="connsiteY68" fmla="*/ 327992 h 414736"/>
              <a:gd name="connsiteX69" fmla="*/ 212145 w 366432"/>
              <a:gd name="connsiteY69" fmla="*/ 342325 h 414736"/>
              <a:gd name="connsiteX70" fmla="*/ 226610 w 366432"/>
              <a:gd name="connsiteY70" fmla="*/ 356789 h 414736"/>
              <a:gd name="connsiteX71" fmla="*/ 294110 w 366432"/>
              <a:gd name="connsiteY71" fmla="*/ 356789 h 414736"/>
              <a:gd name="connsiteX72" fmla="*/ 296074 w 366432"/>
              <a:gd name="connsiteY72" fmla="*/ 356658 h 414736"/>
              <a:gd name="connsiteX73" fmla="*/ 308575 w 366432"/>
              <a:gd name="connsiteY73" fmla="*/ 342325 h 4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6432" h="414736">
                <a:moveTo>
                  <a:pt x="0" y="77144"/>
                </a:moveTo>
                <a:cubicBezTo>
                  <a:pt x="0" y="63826"/>
                  <a:pt x="6081" y="52200"/>
                  <a:pt x="14932" y="42820"/>
                </a:cubicBezTo>
                <a:cubicBezTo>
                  <a:pt x="23710" y="33516"/>
                  <a:pt x="35737" y="25794"/>
                  <a:pt x="49501" y="19624"/>
                </a:cubicBezTo>
                <a:cubicBezTo>
                  <a:pt x="77062" y="7269"/>
                  <a:pt x="114122" y="0"/>
                  <a:pt x="154287" y="0"/>
                </a:cubicBezTo>
                <a:cubicBezTo>
                  <a:pt x="194452" y="0"/>
                  <a:pt x="231512" y="7269"/>
                  <a:pt x="259074" y="19624"/>
                </a:cubicBezTo>
                <a:cubicBezTo>
                  <a:pt x="272838" y="25794"/>
                  <a:pt x="284865" y="33516"/>
                  <a:pt x="293644" y="42820"/>
                </a:cubicBezTo>
                <a:cubicBezTo>
                  <a:pt x="302494" y="52200"/>
                  <a:pt x="308575" y="63826"/>
                  <a:pt x="308575" y="77144"/>
                </a:cubicBezTo>
                <a:lnTo>
                  <a:pt x="308575" y="251853"/>
                </a:lnTo>
                <a:cubicBezTo>
                  <a:pt x="303863" y="251105"/>
                  <a:pt x="299032" y="250717"/>
                  <a:pt x="294110" y="250717"/>
                </a:cubicBezTo>
                <a:lnTo>
                  <a:pt x="279646" y="250717"/>
                </a:lnTo>
                <a:lnTo>
                  <a:pt x="279646" y="123284"/>
                </a:lnTo>
                <a:cubicBezTo>
                  <a:pt x="273457" y="127534"/>
                  <a:pt x="266520" y="131326"/>
                  <a:pt x="259074" y="134664"/>
                </a:cubicBezTo>
                <a:cubicBezTo>
                  <a:pt x="231512" y="147018"/>
                  <a:pt x="194452" y="154287"/>
                  <a:pt x="154287" y="154287"/>
                </a:cubicBezTo>
                <a:cubicBezTo>
                  <a:pt x="114122" y="154287"/>
                  <a:pt x="77062" y="147018"/>
                  <a:pt x="49501" y="134664"/>
                </a:cubicBezTo>
                <a:cubicBezTo>
                  <a:pt x="42055" y="131326"/>
                  <a:pt x="35118" y="127534"/>
                  <a:pt x="28929" y="123284"/>
                </a:cubicBezTo>
                <a:lnTo>
                  <a:pt x="28929" y="308575"/>
                </a:lnTo>
                <a:cubicBezTo>
                  <a:pt x="28929" y="312565"/>
                  <a:pt x="30673" y="317429"/>
                  <a:pt x="35973" y="323045"/>
                </a:cubicBezTo>
                <a:cubicBezTo>
                  <a:pt x="41346" y="328740"/>
                  <a:pt x="49795" y="334524"/>
                  <a:pt x="61334" y="339696"/>
                </a:cubicBezTo>
                <a:cubicBezTo>
                  <a:pt x="80520" y="348298"/>
                  <a:pt x="106503" y="354425"/>
                  <a:pt x="136051" y="356236"/>
                </a:cubicBezTo>
                <a:cubicBezTo>
                  <a:pt x="137647" y="366716"/>
                  <a:pt x="141021" y="376613"/>
                  <a:pt x="145854" y="385610"/>
                </a:cubicBezTo>
                <a:cubicBezTo>
                  <a:pt x="108951" y="384669"/>
                  <a:pt x="75121" y="377580"/>
                  <a:pt x="49501" y="366095"/>
                </a:cubicBezTo>
                <a:cubicBezTo>
                  <a:pt x="35737" y="359925"/>
                  <a:pt x="23710" y="352203"/>
                  <a:pt x="14932" y="342900"/>
                </a:cubicBezTo>
                <a:cubicBezTo>
                  <a:pt x="6081" y="333519"/>
                  <a:pt x="0" y="321894"/>
                  <a:pt x="0" y="308575"/>
                </a:cubicBezTo>
                <a:lnTo>
                  <a:pt x="0" y="77144"/>
                </a:lnTo>
                <a:close/>
                <a:moveTo>
                  <a:pt x="28929" y="77144"/>
                </a:moveTo>
                <a:cubicBezTo>
                  <a:pt x="28929" y="81134"/>
                  <a:pt x="30673" y="85998"/>
                  <a:pt x="35973" y="91615"/>
                </a:cubicBezTo>
                <a:cubicBezTo>
                  <a:pt x="41346" y="97309"/>
                  <a:pt x="49795" y="103093"/>
                  <a:pt x="61334" y="108266"/>
                </a:cubicBezTo>
                <a:cubicBezTo>
                  <a:pt x="84380" y="118596"/>
                  <a:pt x="117231" y="125358"/>
                  <a:pt x="154287" y="125358"/>
                </a:cubicBezTo>
                <a:cubicBezTo>
                  <a:pt x="191343" y="125358"/>
                  <a:pt x="224195" y="118596"/>
                  <a:pt x="247240" y="108266"/>
                </a:cubicBezTo>
                <a:cubicBezTo>
                  <a:pt x="258778" y="103093"/>
                  <a:pt x="267230" y="97309"/>
                  <a:pt x="272603" y="91615"/>
                </a:cubicBezTo>
                <a:cubicBezTo>
                  <a:pt x="277902" y="85998"/>
                  <a:pt x="279646" y="81134"/>
                  <a:pt x="279646" y="77144"/>
                </a:cubicBezTo>
                <a:cubicBezTo>
                  <a:pt x="279646" y="73153"/>
                  <a:pt x="277902" y="68290"/>
                  <a:pt x="272603" y="62673"/>
                </a:cubicBezTo>
                <a:cubicBezTo>
                  <a:pt x="267230" y="56979"/>
                  <a:pt x="258778" y="51194"/>
                  <a:pt x="247240" y="46022"/>
                </a:cubicBezTo>
                <a:cubicBezTo>
                  <a:pt x="224195" y="35691"/>
                  <a:pt x="191343" y="28929"/>
                  <a:pt x="154287" y="28929"/>
                </a:cubicBezTo>
                <a:cubicBezTo>
                  <a:pt x="117231" y="28929"/>
                  <a:pt x="84380" y="35691"/>
                  <a:pt x="61334" y="46022"/>
                </a:cubicBezTo>
                <a:cubicBezTo>
                  <a:pt x="49795" y="51194"/>
                  <a:pt x="41346" y="56979"/>
                  <a:pt x="35973" y="62673"/>
                </a:cubicBezTo>
                <a:cubicBezTo>
                  <a:pt x="30673" y="68290"/>
                  <a:pt x="28929" y="73153"/>
                  <a:pt x="28929" y="77144"/>
                </a:cubicBezTo>
                <a:close/>
                <a:moveTo>
                  <a:pt x="366432" y="342325"/>
                </a:moveTo>
                <a:cubicBezTo>
                  <a:pt x="366432" y="302382"/>
                  <a:pt x="334053" y="270003"/>
                  <a:pt x="294110" y="270003"/>
                </a:cubicBezTo>
                <a:lnTo>
                  <a:pt x="292147" y="270134"/>
                </a:lnTo>
                <a:cubicBezTo>
                  <a:pt x="285088" y="271092"/>
                  <a:pt x="279646" y="277144"/>
                  <a:pt x="279646" y="284467"/>
                </a:cubicBezTo>
                <a:cubicBezTo>
                  <a:pt x="279646" y="292456"/>
                  <a:pt x="286122" y="298932"/>
                  <a:pt x="294110" y="298932"/>
                </a:cubicBezTo>
                <a:lnTo>
                  <a:pt x="297080" y="299032"/>
                </a:lnTo>
                <a:cubicBezTo>
                  <a:pt x="319660" y="300559"/>
                  <a:pt x="337504" y="319357"/>
                  <a:pt x="337504" y="342325"/>
                </a:cubicBezTo>
                <a:cubicBezTo>
                  <a:pt x="337504" y="366290"/>
                  <a:pt x="318075" y="385718"/>
                  <a:pt x="294110" y="385718"/>
                </a:cubicBezTo>
                <a:lnTo>
                  <a:pt x="294045" y="385807"/>
                </a:lnTo>
                <a:lnTo>
                  <a:pt x="292081" y="385948"/>
                </a:lnTo>
                <a:cubicBezTo>
                  <a:pt x="285027" y="386939"/>
                  <a:pt x="279613" y="393014"/>
                  <a:pt x="279646" y="400337"/>
                </a:cubicBezTo>
                <a:cubicBezTo>
                  <a:pt x="279682" y="408325"/>
                  <a:pt x="286188" y="414773"/>
                  <a:pt x="294176" y="414736"/>
                </a:cubicBezTo>
                <a:lnTo>
                  <a:pt x="294176" y="414647"/>
                </a:lnTo>
                <a:lnTo>
                  <a:pt x="298012" y="414547"/>
                </a:lnTo>
                <a:cubicBezTo>
                  <a:pt x="336107" y="412551"/>
                  <a:pt x="366432" y="380980"/>
                  <a:pt x="366432" y="342325"/>
                </a:cubicBezTo>
                <a:close/>
                <a:moveTo>
                  <a:pt x="241074" y="284467"/>
                </a:moveTo>
                <a:cubicBezTo>
                  <a:pt x="241074" y="276479"/>
                  <a:pt x="234598" y="270003"/>
                  <a:pt x="226610" y="270003"/>
                </a:cubicBezTo>
                <a:lnTo>
                  <a:pt x="222768" y="270103"/>
                </a:lnTo>
                <a:cubicBezTo>
                  <a:pt x="184613" y="272099"/>
                  <a:pt x="154287" y="303670"/>
                  <a:pt x="154287" y="342325"/>
                </a:cubicBezTo>
                <a:cubicBezTo>
                  <a:pt x="154287" y="382268"/>
                  <a:pt x="186666" y="414647"/>
                  <a:pt x="226610" y="414647"/>
                </a:cubicBezTo>
                <a:lnTo>
                  <a:pt x="228573" y="414516"/>
                </a:lnTo>
                <a:cubicBezTo>
                  <a:pt x="235631" y="413558"/>
                  <a:pt x="241074" y="407506"/>
                  <a:pt x="241074" y="400183"/>
                </a:cubicBezTo>
                <a:cubicBezTo>
                  <a:pt x="241074" y="392195"/>
                  <a:pt x="234598" y="385718"/>
                  <a:pt x="226610" y="385718"/>
                </a:cubicBezTo>
                <a:lnTo>
                  <a:pt x="223639" y="385618"/>
                </a:lnTo>
                <a:cubicBezTo>
                  <a:pt x="201060" y="384091"/>
                  <a:pt x="183216" y="365293"/>
                  <a:pt x="183216" y="342325"/>
                </a:cubicBezTo>
                <a:cubicBezTo>
                  <a:pt x="183216" y="318360"/>
                  <a:pt x="202645" y="298932"/>
                  <a:pt x="226610" y="298932"/>
                </a:cubicBezTo>
                <a:lnTo>
                  <a:pt x="228573" y="298801"/>
                </a:lnTo>
                <a:cubicBezTo>
                  <a:pt x="235631" y="297842"/>
                  <a:pt x="241074" y="291790"/>
                  <a:pt x="241074" y="284467"/>
                </a:cubicBezTo>
                <a:close/>
                <a:moveTo>
                  <a:pt x="308575" y="342325"/>
                </a:moveTo>
                <a:cubicBezTo>
                  <a:pt x="308575" y="334337"/>
                  <a:pt x="302098" y="327861"/>
                  <a:pt x="294110" y="327861"/>
                </a:cubicBezTo>
                <a:lnTo>
                  <a:pt x="226610" y="327861"/>
                </a:lnTo>
                <a:lnTo>
                  <a:pt x="224646" y="327992"/>
                </a:lnTo>
                <a:cubicBezTo>
                  <a:pt x="217588" y="328950"/>
                  <a:pt x="212145" y="335002"/>
                  <a:pt x="212145" y="342325"/>
                </a:cubicBezTo>
                <a:cubicBezTo>
                  <a:pt x="212145" y="350313"/>
                  <a:pt x="218621" y="356789"/>
                  <a:pt x="226610" y="356789"/>
                </a:cubicBezTo>
                <a:lnTo>
                  <a:pt x="294110" y="356789"/>
                </a:lnTo>
                <a:lnTo>
                  <a:pt x="296074" y="356658"/>
                </a:lnTo>
                <a:cubicBezTo>
                  <a:pt x="303132" y="355700"/>
                  <a:pt x="308575" y="349648"/>
                  <a:pt x="308575" y="342325"/>
                </a:cubicBezTo>
                <a:close/>
              </a:path>
            </a:pathLst>
          </a:custGeom>
          <a:solidFill>
            <a:schemeClr val="bg1">
              <a:lumMod val="85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1" name="Graphic 87">
            <a:extLst>
              <a:ext uri="{FF2B5EF4-FFF2-40B4-BE49-F238E27FC236}">
                <a16:creationId xmlns:a16="http://schemas.microsoft.com/office/drawing/2014/main" id="{9532331A-0BEC-5023-BE51-485F24082E42}"/>
              </a:ext>
              <a:ext uri="{C183D7F6-B498-43B3-948B-1728B52AA6E4}">
                <adec:decorative xmlns:adec="http://schemas.microsoft.com/office/drawing/2017/decorative" val="1"/>
              </a:ext>
            </a:extLst>
          </p:cNvPr>
          <p:cNvSpPr/>
          <p:nvPr/>
        </p:nvSpPr>
        <p:spPr>
          <a:xfrm>
            <a:off x="5187165" y="3065152"/>
            <a:ext cx="496870" cy="397610"/>
          </a:xfrm>
          <a:custGeom>
            <a:avLst/>
            <a:gdLst>
              <a:gd name="connsiteX0" fmla="*/ 248435 w 496870"/>
              <a:gd name="connsiteY0" fmla="*/ 37265 h 397610"/>
              <a:gd name="connsiteX1" fmla="*/ 136764 w 496870"/>
              <a:gd name="connsiteY1" fmla="*/ 143723 h 397610"/>
              <a:gd name="connsiteX2" fmla="*/ 118152 w 496870"/>
              <a:gd name="connsiteY2" fmla="*/ 161483 h 397610"/>
              <a:gd name="connsiteX3" fmla="*/ 111796 w 496870"/>
              <a:gd name="connsiteY3" fmla="*/ 161483 h 397610"/>
              <a:gd name="connsiteX4" fmla="*/ 37265 w 496870"/>
              <a:gd name="connsiteY4" fmla="*/ 236013 h 397610"/>
              <a:gd name="connsiteX5" fmla="*/ 111796 w 496870"/>
              <a:gd name="connsiteY5" fmla="*/ 310544 h 397610"/>
              <a:gd name="connsiteX6" fmla="*/ 198909 w 496870"/>
              <a:gd name="connsiteY6" fmla="*/ 310544 h 397610"/>
              <a:gd name="connsiteX7" fmla="*/ 207016 w 496870"/>
              <a:gd name="connsiteY7" fmla="*/ 347809 h 397610"/>
              <a:gd name="connsiteX8" fmla="*/ 111796 w 496870"/>
              <a:gd name="connsiteY8" fmla="*/ 347809 h 397610"/>
              <a:gd name="connsiteX9" fmla="*/ 0 w 496870"/>
              <a:gd name="connsiteY9" fmla="*/ 236013 h 397610"/>
              <a:gd name="connsiteX10" fmla="*/ 101357 w 496870"/>
              <a:gd name="connsiteY10" fmla="*/ 124698 h 397610"/>
              <a:gd name="connsiteX11" fmla="*/ 248435 w 496870"/>
              <a:gd name="connsiteY11" fmla="*/ 0 h 397610"/>
              <a:gd name="connsiteX12" fmla="*/ 395514 w 496870"/>
              <a:gd name="connsiteY12" fmla="*/ 124698 h 397610"/>
              <a:gd name="connsiteX13" fmla="*/ 496793 w 496870"/>
              <a:gd name="connsiteY13" fmla="*/ 231792 h 397610"/>
              <a:gd name="connsiteX14" fmla="*/ 446994 w 496870"/>
              <a:gd name="connsiteY14" fmla="*/ 194520 h 397610"/>
              <a:gd name="connsiteX15" fmla="*/ 385074 w 496870"/>
              <a:gd name="connsiteY15" fmla="*/ 161483 h 397610"/>
              <a:gd name="connsiteX16" fmla="*/ 378719 w 496870"/>
              <a:gd name="connsiteY16" fmla="*/ 161483 h 397610"/>
              <a:gd name="connsiteX17" fmla="*/ 360107 w 496870"/>
              <a:gd name="connsiteY17" fmla="*/ 143723 h 397610"/>
              <a:gd name="connsiteX18" fmla="*/ 248435 w 496870"/>
              <a:gd name="connsiteY18" fmla="*/ 37265 h 397610"/>
              <a:gd name="connsiteX19" fmla="*/ 496870 w 496870"/>
              <a:gd name="connsiteY19" fmla="*/ 304333 h 397610"/>
              <a:gd name="connsiteX20" fmla="*/ 403707 w 496870"/>
              <a:gd name="connsiteY20" fmla="*/ 211170 h 397610"/>
              <a:gd name="connsiteX21" fmla="*/ 401178 w 496870"/>
              <a:gd name="connsiteY21" fmla="*/ 211339 h 397610"/>
              <a:gd name="connsiteX22" fmla="*/ 385074 w 496870"/>
              <a:gd name="connsiteY22" fmla="*/ 229802 h 397610"/>
              <a:gd name="connsiteX23" fmla="*/ 403707 w 496870"/>
              <a:gd name="connsiteY23" fmla="*/ 248435 h 397610"/>
              <a:gd name="connsiteX24" fmla="*/ 407533 w 496870"/>
              <a:gd name="connsiteY24" fmla="*/ 248564 h 397610"/>
              <a:gd name="connsiteX25" fmla="*/ 459605 w 496870"/>
              <a:gd name="connsiteY25" fmla="*/ 304333 h 397610"/>
              <a:gd name="connsiteX26" fmla="*/ 403707 w 496870"/>
              <a:gd name="connsiteY26" fmla="*/ 360231 h 397610"/>
              <a:gd name="connsiteX27" fmla="*/ 403622 w 496870"/>
              <a:gd name="connsiteY27" fmla="*/ 360345 h 397610"/>
              <a:gd name="connsiteX28" fmla="*/ 401093 w 496870"/>
              <a:gd name="connsiteY28" fmla="*/ 360526 h 397610"/>
              <a:gd name="connsiteX29" fmla="*/ 385074 w 496870"/>
              <a:gd name="connsiteY29" fmla="*/ 379062 h 397610"/>
              <a:gd name="connsiteX30" fmla="*/ 403791 w 496870"/>
              <a:gd name="connsiteY30" fmla="*/ 397610 h 397610"/>
              <a:gd name="connsiteX31" fmla="*/ 403791 w 496870"/>
              <a:gd name="connsiteY31" fmla="*/ 397496 h 397610"/>
              <a:gd name="connsiteX32" fmla="*/ 408733 w 496870"/>
              <a:gd name="connsiteY32" fmla="*/ 397367 h 397610"/>
              <a:gd name="connsiteX33" fmla="*/ 496870 w 496870"/>
              <a:gd name="connsiteY33" fmla="*/ 304333 h 397610"/>
              <a:gd name="connsiteX34" fmla="*/ 335387 w 496870"/>
              <a:gd name="connsiteY34" fmla="*/ 229802 h 397610"/>
              <a:gd name="connsiteX35" fmla="*/ 316755 w 496870"/>
              <a:gd name="connsiteY35" fmla="*/ 211170 h 397610"/>
              <a:gd name="connsiteX36" fmla="*/ 311806 w 496870"/>
              <a:gd name="connsiteY36" fmla="*/ 211299 h 397610"/>
              <a:gd name="connsiteX37" fmla="*/ 223592 w 496870"/>
              <a:gd name="connsiteY37" fmla="*/ 304333 h 397610"/>
              <a:gd name="connsiteX38" fmla="*/ 316755 w 496870"/>
              <a:gd name="connsiteY38" fmla="*/ 397496 h 397610"/>
              <a:gd name="connsiteX39" fmla="*/ 319284 w 496870"/>
              <a:gd name="connsiteY39" fmla="*/ 397327 h 397610"/>
              <a:gd name="connsiteX40" fmla="*/ 335387 w 496870"/>
              <a:gd name="connsiteY40" fmla="*/ 378863 h 397610"/>
              <a:gd name="connsiteX41" fmla="*/ 316755 w 496870"/>
              <a:gd name="connsiteY41" fmla="*/ 360231 h 397610"/>
              <a:gd name="connsiteX42" fmla="*/ 312929 w 496870"/>
              <a:gd name="connsiteY42" fmla="*/ 360102 h 397610"/>
              <a:gd name="connsiteX43" fmla="*/ 260857 w 496870"/>
              <a:gd name="connsiteY43" fmla="*/ 304333 h 397610"/>
              <a:gd name="connsiteX44" fmla="*/ 316755 w 496870"/>
              <a:gd name="connsiteY44" fmla="*/ 248435 h 397610"/>
              <a:gd name="connsiteX45" fmla="*/ 319284 w 496870"/>
              <a:gd name="connsiteY45" fmla="*/ 248266 h 397610"/>
              <a:gd name="connsiteX46" fmla="*/ 335387 w 496870"/>
              <a:gd name="connsiteY46" fmla="*/ 229802 h 397610"/>
              <a:gd name="connsiteX47" fmla="*/ 422340 w 496870"/>
              <a:gd name="connsiteY47" fmla="*/ 304333 h 397610"/>
              <a:gd name="connsiteX48" fmla="*/ 403707 w 496870"/>
              <a:gd name="connsiteY48" fmla="*/ 285700 h 397610"/>
              <a:gd name="connsiteX49" fmla="*/ 316755 w 496870"/>
              <a:gd name="connsiteY49" fmla="*/ 285700 h 397610"/>
              <a:gd name="connsiteX50" fmla="*/ 314226 w 496870"/>
              <a:gd name="connsiteY50" fmla="*/ 285869 h 397610"/>
              <a:gd name="connsiteX51" fmla="*/ 298122 w 496870"/>
              <a:gd name="connsiteY51" fmla="*/ 304333 h 397610"/>
              <a:gd name="connsiteX52" fmla="*/ 316755 w 496870"/>
              <a:gd name="connsiteY52" fmla="*/ 322966 h 397610"/>
              <a:gd name="connsiteX53" fmla="*/ 403707 w 496870"/>
              <a:gd name="connsiteY53" fmla="*/ 322966 h 397610"/>
              <a:gd name="connsiteX54" fmla="*/ 406236 w 496870"/>
              <a:gd name="connsiteY54" fmla="*/ 322797 h 397610"/>
              <a:gd name="connsiteX55" fmla="*/ 422340 w 496870"/>
              <a:gd name="connsiteY55" fmla="*/ 304333 h 3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6870" h="397610">
                <a:moveTo>
                  <a:pt x="248435" y="37265"/>
                </a:moveTo>
                <a:cubicBezTo>
                  <a:pt x="188482" y="37265"/>
                  <a:pt x="139542" y="84466"/>
                  <a:pt x="136764" y="143723"/>
                </a:cubicBezTo>
                <a:cubicBezTo>
                  <a:pt x="136298" y="153662"/>
                  <a:pt x="128103" y="161483"/>
                  <a:pt x="118152" y="161483"/>
                </a:cubicBezTo>
                <a:lnTo>
                  <a:pt x="111796" y="161483"/>
                </a:lnTo>
                <a:cubicBezTo>
                  <a:pt x="70634" y="161483"/>
                  <a:pt x="37265" y="194850"/>
                  <a:pt x="37265" y="236013"/>
                </a:cubicBezTo>
                <a:cubicBezTo>
                  <a:pt x="37265" y="277176"/>
                  <a:pt x="70634" y="310544"/>
                  <a:pt x="111796" y="310544"/>
                </a:cubicBezTo>
                <a:lnTo>
                  <a:pt x="198909" y="310544"/>
                </a:lnTo>
                <a:cubicBezTo>
                  <a:pt x="199588" y="323644"/>
                  <a:pt x="202405" y="336180"/>
                  <a:pt x="207016" y="347809"/>
                </a:cubicBezTo>
                <a:lnTo>
                  <a:pt x="111796" y="347809"/>
                </a:lnTo>
                <a:cubicBezTo>
                  <a:pt x="50053" y="347809"/>
                  <a:pt x="0" y="297757"/>
                  <a:pt x="0" y="236013"/>
                </a:cubicBezTo>
                <a:cubicBezTo>
                  <a:pt x="0" y="177790"/>
                  <a:pt x="44508" y="129963"/>
                  <a:pt x="101357" y="124698"/>
                </a:cubicBezTo>
                <a:cubicBezTo>
                  <a:pt x="112990" y="53957"/>
                  <a:pt x="174407" y="0"/>
                  <a:pt x="248435" y="0"/>
                </a:cubicBezTo>
                <a:cubicBezTo>
                  <a:pt x="322464" y="0"/>
                  <a:pt x="383879" y="53957"/>
                  <a:pt x="395514" y="124698"/>
                </a:cubicBezTo>
                <a:cubicBezTo>
                  <a:pt x="450982" y="129835"/>
                  <a:pt x="494704" y="175494"/>
                  <a:pt x="496793" y="231792"/>
                </a:cubicBezTo>
                <a:cubicBezTo>
                  <a:pt x="483922" y="215301"/>
                  <a:pt x="466765" y="202318"/>
                  <a:pt x="446994" y="194520"/>
                </a:cubicBezTo>
                <a:cubicBezTo>
                  <a:pt x="433616" y="174595"/>
                  <a:pt x="410877" y="161483"/>
                  <a:pt x="385074" y="161483"/>
                </a:cubicBezTo>
                <a:lnTo>
                  <a:pt x="378719" y="161483"/>
                </a:lnTo>
                <a:cubicBezTo>
                  <a:pt x="368767" y="161483"/>
                  <a:pt x="360571" y="153662"/>
                  <a:pt x="360107" y="143723"/>
                </a:cubicBezTo>
                <a:cubicBezTo>
                  <a:pt x="357329" y="84466"/>
                  <a:pt x="308387" y="37265"/>
                  <a:pt x="248435" y="37265"/>
                </a:cubicBezTo>
                <a:close/>
                <a:moveTo>
                  <a:pt x="496870" y="304333"/>
                </a:moveTo>
                <a:cubicBezTo>
                  <a:pt x="496870" y="252880"/>
                  <a:pt x="455160" y="211170"/>
                  <a:pt x="403707" y="211170"/>
                </a:cubicBezTo>
                <a:lnTo>
                  <a:pt x="401178" y="211339"/>
                </a:lnTo>
                <a:cubicBezTo>
                  <a:pt x="392085" y="212573"/>
                  <a:pt x="385074" y="220369"/>
                  <a:pt x="385074" y="229802"/>
                </a:cubicBezTo>
                <a:cubicBezTo>
                  <a:pt x="385074" y="240093"/>
                  <a:pt x="393417" y="248435"/>
                  <a:pt x="403707" y="248435"/>
                </a:cubicBezTo>
                <a:lnTo>
                  <a:pt x="407533" y="248564"/>
                </a:lnTo>
                <a:cubicBezTo>
                  <a:pt x="436620" y="250532"/>
                  <a:pt x="459605" y="274747"/>
                  <a:pt x="459605" y="304333"/>
                </a:cubicBezTo>
                <a:cubicBezTo>
                  <a:pt x="459605" y="335203"/>
                  <a:pt x="434577" y="360231"/>
                  <a:pt x="403707" y="360231"/>
                </a:cubicBezTo>
                <a:lnTo>
                  <a:pt x="403622" y="360345"/>
                </a:lnTo>
                <a:lnTo>
                  <a:pt x="401093" y="360526"/>
                </a:lnTo>
                <a:cubicBezTo>
                  <a:pt x="392006" y="361803"/>
                  <a:pt x="385032" y="369629"/>
                  <a:pt x="385074" y="379062"/>
                </a:cubicBezTo>
                <a:cubicBezTo>
                  <a:pt x="385121" y="389352"/>
                  <a:pt x="393501" y="397658"/>
                  <a:pt x="403791" y="397610"/>
                </a:cubicBezTo>
                <a:lnTo>
                  <a:pt x="403791" y="397496"/>
                </a:lnTo>
                <a:lnTo>
                  <a:pt x="408733" y="397367"/>
                </a:lnTo>
                <a:cubicBezTo>
                  <a:pt x="457806" y="394796"/>
                  <a:pt x="496870" y="354127"/>
                  <a:pt x="496870" y="304333"/>
                </a:cubicBezTo>
                <a:close/>
                <a:moveTo>
                  <a:pt x="335387" y="229802"/>
                </a:moveTo>
                <a:cubicBezTo>
                  <a:pt x="335387" y="219512"/>
                  <a:pt x="327045" y="211170"/>
                  <a:pt x="316755" y="211170"/>
                </a:cubicBezTo>
                <a:lnTo>
                  <a:pt x="311806" y="211299"/>
                </a:lnTo>
                <a:cubicBezTo>
                  <a:pt x="262655" y="213870"/>
                  <a:pt x="223592" y="254539"/>
                  <a:pt x="223592" y="304333"/>
                </a:cubicBezTo>
                <a:cubicBezTo>
                  <a:pt x="223592" y="355786"/>
                  <a:pt x="265301" y="397496"/>
                  <a:pt x="316755" y="397496"/>
                </a:cubicBezTo>
                <a:lnTo>
                  <a:pt x="319284" y="397327"/>
                </a:lnTo>
                <a:cubicBezTo>
                  <a:pt x="328376" y="396092"/>
                  <a:pt x="335387" y="388296"/>
                  <a:pt x="335387" y="378863"/>
                </a:cubicBezTo>
                <a:cubicBezTo>
                  <a:pt x="335387" y="368573"/>
                  <a:pt x="327045" y="360231"/>
                  <a:pt x="316755" y="360231"/>
                </a:cubicBezTo>
                <a:lnTo>
                  <a:pt x="312929" y="360102"/>
                </a:lnTo>
                <a:cubicBezTo>
                  <a:pt x="283842" y="358134"/>
                  <a:pt x="260857" y="333919"/>
                  <a:pt x="260857" y="304333"/>
                </a:cubicBezTo>
                <a:cubicBezTo>
                  <a:pt x="260857" y="273462"/>
                  <a:pt x="285884" y="248435"/>
                  <a:pt x="316755" y="248435"/>
                </a:cubicBezTo>
                <a:lnTo>
                  <a:pt x="319284" y="248266"/>
                </a:lnTo>
                <a:cubicBezTo>
                  <a:pt x="328376" y="247031"/>
                  <a:pt x="335387" y="239235"/>
                  <a:pt x="335387" y="229802"/>
                </a:cubicBezTo>
                <a:close/>
                <a:moveTo>
                  <a:pt x="422340" y="304333"/>
                </a:moveTo>
                <a:cubicBezTo>
                  <a:pt x="422340" y="294043"/>
                  <a:pt x="413997" y="285700"/>
                  <a:pt x="403707" y="285700"/>
                </a:cubicBezTo>
                <a:lnTo>
                  <a:pt x="316755" y="285700"/>
                </a:lnTo>
                <a:lnTo>
                  <a:pt x="314226" y="285869"/>
                </a:lnTo>
                <a:cubicBezTo>
                  <a:pt x="305133" y="287104"/>
                  <a:pt x="298122" y="294900"/>
                  <a:pt x="298122" y="304333"/>
                </a:cubicBezTo>
                <a:cubicBezTo>
                  <a:pt x="298122" y="314623"/>
                  <a:pt x="306464" y="322966"/>
                  <a:pt x="316755" y="322966"/>
                </a:cubicBezTo>
                <a:lnTo>
                  <a:pt x="403707" y="322966"/>
                </a:lnTo>
                <a:lnTo>
                  <a:pt x="406236" y="322797"/>
                </a:lnTo>
                <a:cubicBezTo>
                  <a:pt x="415329" y="321562"/>
                  <a:pt x="422340" y="313766"/>
                  <a:pt x="422340" y="304333"/>
                </a:cubicBezTo>
                <a:close/>
              </a:path>
            </a:pathLst>
          </a:custGeom>
          <a:solidFill>
            <a:schemeClr val="bg1">
              <a:lumMod val="85000"/>
            </a:schemeClr>
          </a:solidFill>
          <a:ln w="246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2" name="Graphic 88">
            <a:extLst>
              <a:ext uri="{FF2B5EF4-FFF2-40B4-BE49-F238E27FC236}">
                <a16:creationId xmlns:a16="http://schemas.microsoft.com/office/drawing/2014/main" id="{FB9A8140-906A-8288-69AC-6F192F320481}"/>
              </a:ext>
              <a:ext uri="{C183D7F6-B498-43B3-948B-1728B52AA6E4}">
                <adec:decorative xmlns:adec="http://schemas.microsoft.com/office/drawing/2017/decorative" val="1"/>
              </a:ext>
            </a:extLst>
          </p:cNvPr>
          <p:cNvSpPr/>
          <p:nvPr/>
        </p:nvSpPr>
        <p:spPr>
          <a:xfrm>
            <a:off x="1224765" y="4087502"/>
            <a:ext cx="496870" cy="397610"/>
          </a:xfrm>
          <a:custGeom>
            <a:avLst/>
            <a:gdLst>
              <a:gd name="connsiteX0" fmla="*/ 248435 w 496870"/>
              <a:gd name="connsiteY0" fmla="*/ 37265 h 397610"/>
              <a:gd name="connsiteX1" fmla="*/ 136764 w 496870"/>
              <a:gd name="connsiteY1" fmla="*/ 143723 h 397610"/>
              <a:gd name="connsiteX2" fmla="*/ 118152 w 496870"/>
              <a:gd name="connsiteY2" fmla="*/ 161483 h 397610"/>
              <a:gd name="connsiteX3" fmla="*/ 111796 w 496870"/>
              <a:gd name="connsiteY3" fmla="*/ 161483 h 397610"/>
              <a:gd name="connsiteX4" fmla="*/ 37265 w 496870"/>
              <a:gd name="connsiteY4" fmla="*/ 236013 h 397610"/>
              <a:gd name="connsiteX5" fmla="*/ 111796 w 496870"/>
              <a:gd name="connsiteY5" fmla="*/ 310544 h 397610"/>
              <a:gd name="connsiteX6" fmla="*/ 198909 w 496870"/>
              <a:gd name="connsiteY6" fmla="*/ 310544 h 397610"/>
              <a:gd name="connsiteX7" fmla="*/ 207016 w 496870"/>
              <a:gd name="connsiteY7" fmla="*/ 347809 h 397610"/>
              <a:gd name="connsiteX8" fmla="*/ 111796 w 496870"/>
              <a:gd name="connsiteY8" fmla="*/ 347809 h 397610"/>
              <a:gd name="connsiteX9" fmla="*/ 0 w 496870"/>
              <a:gd name="connsiteY9" fmla="*/ 236013 h 397610"/>
              <a:gd name="connsiteX10" fmla="*/ 101357 w 496870"/>
              <a:gd name="connsiteY10" fmla="*/ 124698 h 397610"/>
              <a:gd name="connsiteX11" fmla="*/ 248435 w 496870"/>
              <a:gd name="connsiteY11" fmla="*/ 0 h 397610"/>
              <a:gd name="connsiteX12" fmla="*/ 395514 w 496870"/>
              <a:gd name="connsiteY12" fmla="*/ 124698 h 397610"/>
              <a:gd name="connsiteX13" fmla="*/ 496793 w 496870"/>
              <a:gd name="connsiteY13" fmla="*/ 231792 h 397610"/>
              <a:gd name="connsiteX14" fmla="*/ 446994 w 496870"/>
              <a:gd name="connsiteY14" fmla="*/ 194520 h 397610"/>
              <a:gd name="connsiteX15" fmla="*/ 385074 w 496870"/>
              <a:gd name="connsiteY15" fmla="*/ 161483 h 397610"/>
              <a:gd name="connsiteX16" fmla="*/ 378719 w 496870"/>
              <a:gd name="connsiteY16" fmla="*/ 161483 h 397610"/>
              <a:gd name="connsiteX17" fmla="*/ 360107 w 496870"/>
              <a:gd name="connsiteY17" fmla="*/ 143723 h 397610"/>
              <a:gd name="connsiteX18" fmla="*/ 248435 w 496870"/>
              <a:gd name="connsiteY18" fmla="*/ 37265 h 397610"/>
              <a:gd name="connsiteX19" fmla="*/ 496870 w 496870"/>
              <a:gd name="connsiteY19" fmla="*/ 304333 h 397610"/>
              <a:gd name="connsiteX20" fmla="*/ 403707 w 496870"/>
              <a:gd name="connsiteY20" fmla="*/ 211170 h 397610"/>
              <a:gd name="connsiteX21" fmla="*/ 401178 w 496870"/>
              <a:gd name="connsiteY21" fmla="*/ 211339 h 397610"/>
              <a:gd name="connsiteX22" fmla="*/ 385074 w 496870"/>
              <a:gd name="connsiteY22" fmla="*/ 229802 h 397610"/>
              <a:gd name="connsiteX23" fmla="*/ 403707 w 496870"/>
              <a:gd name="connsiteY23" fmla="*/ 248435 h 397610"/>
              <a:gd name="connsiteX24" fmla="*/ 407533 w 496870"/>
              <a:gd name="connsiteY24" fmla="*/ 248564 h 397610"/>
              <a:gd name="connsiteX25" fmla="*/ 459605 w 496870"/>
              <a:gd name="connsiteY25" fmla="*/ 304333 h 397610"/>
              <a:gd name="connsiteX26" fmla="*/ 403707 w 496870"/>
              <a:gd name="connsiteY26" fmla="*/ 360231 h 397610"/>
              <a:gd name="connsiteX27" fmla="*/ 403622 w 496870"/>
              <a:gd name="connsiteY27" fmla="*/ 360345 h 397610"/>
              <a:gd name="connsiteX28" fmla="*/ 401093 w 496870"/>
              <a:gd name="connsiteY28" fmla="*/ 360526 h 397610"/>
              <a:gd name="connsiteX29" fmla="*/ 385074 w 496870"/>
              <a:gd name="connsiteY29" fmla="*/ 379062 h 397610"/>
              <a:gd name="connsiteX30" fmla="*/ 403791 w 496870"/>
              <a:gd name="connsiteY30" fmla="*/ 397610 h 397610"/>
              <a:gd name="connsiteX31" fmla="*/ 403791 w 496870"/>
              <a:gd name="connsiteY31" fmla="*/ 397496 h 397610"/>
              <a:gd name="connsiteX32" fmla="*/ 408733 w 496870"/>
              <a:gd name="connsiteY32" fmla="*/ 397367 h 397610"/>
              <a:gd name="connsiteX33" fmla="*/ 496870 w 496870"/>
              <a:gd name="connsiteY33" fmla="*/ 304333 h 397610"/>
              <a:gd name="connsiteX34" fmla="*/ 335387 w 496870"/>
              <a:gd name="connsiteY34" fmla="*/ 229802 h 397610"/>
              <a:gd name="connsiteX35" fmla="*/ 316755 w 496870"/>
              <a:gd name="connsiteY35" fmla="*/ 211170 h 397610"/>
              <a:gd name="connsiteX36" fmla="*/ 311806 w 496870"/>
              <a:gd name="connsiteY36" fmla="*/ 211299 h 397610"/>
              <a:gd name="connsiteX37" fmla="*/ 223592 w 496870"/>
              <a:gd name="connsiteY37" fmla="*/ 304333 h 397610"/>
              <a:gd name="connsiteX38" fmla="*/ 316755 w 496870"/>
              <a:gd name="connsiteY38" fmla="*/ 397496 h 397610"/>
              <a:gd name="connsiteX39" fmla="*/ 319284 w 496870"/>
              <a:gd name="connsiteY39" fmla="*/ 397327 h 397610"/>
              <a:gd name="connsiteX40" fmla="*/ 335387 w 496870"/>
              <a:gd name="connsiteY40" fmla="*/ 378863 h 397610"/>
              <a:gd name="connsiteX41" fmla="*/ 316755 w 496870"/>
              <a:gd name="connsiteY41" fmla="*/ 360231 h 397610"/>
              <a:gd name="connsiteX42" fmla="*/ 312929 w 496870"/>
              <a:gd name="connsiteY42" fmla="*/ 360102 h 397610"/>
              <a:gd name="connsiteX43" fmla="*/ 260857 w 496870"/>
              <a:gd name="connsiteY43" fmla="*/ 304333 h 397610"/>
              <a:gd name="connsiteX44" fmla="*/ 316755 w 496870"/>
              <a:gd name="connsiteY44" fmla="*/ 248435 h 397610"/>
              <a:gd name="connsiteX45" fmla="*/ 319284 w 496870"/>
              <a:gd name="connsiteY45" fmla="*/ 248266 h 397610"/>
              <a:gd name="connsiteX46" fmla="*/ 335387 w 496870"/>
              <a:gd name="connsiteY46" fmla="*/ 229802 h 397610"/>
              <a:gd name="connsiteX47" fmla="*/ 422340 w 496870"/>
              <a:gd name="connsiteY47" fmla="*/ 304333 h 397610"/>
              <a:gd name="connsiteX48" fmla="*/ 403707 w 496870"/>
              <a:gd name="connsiteY48" fmla="*/ 285700 h 397610"/>
              <a:gd name="connsiteX49" fmla="*/ 316755 w 496870"/>
              <a:gd name="connsiteY49" fmla="*/ 285700 h 397610"/>
              <a:gd name="connsiteX50" fmla="*/ 314226 w 496870"/>
              <a:gd name="connsiteY50" fmla="*/ 285869 h 397610"/>
              <a:gd name="connsiteX51" fmla="*/ 298122 w 496870"/>
              <a:gd name="connsiteY51" fmla="*/ 304333 h 397610"/>
              <a:gd name="connsiteX52" fmla="*/ 316755 w 496870"/>
              <a:gd name="connsiteY52" fmla="*/ 322966 h 397610"/>
              <a:gd name="connsiteX53" fmla="*/ 403707 w 496870"/>
              <a:gd name="connsiteY53" fmla="*/ 322966 h 397610"/>
              <a:gd name="connsiteX54" fmla="*/ 406236 w 496870"/>
              <a:gd name="connsiteY54" fmla="*/ 322797 h 397610"/>
              <a:gd name="connsiteX55" fmla="*/ 422340 w 496870"/>
              <a:gd name="connsiteY55" fmla="*/ 304333 h 3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6870" h="397610">
                <a:moveTo>
                  <a:pt x="248435" y="37265"/>
                </a:moveTo>
                <a:cubicBezTo>
                  <a:pt x="188482" y="37265"/>
                  <a:pt x="139542" y="84466"/>
                  <a:pt x="136764" y="143723"/>
                </a:cubicBezTo>
                <a:cubicBezTo>
                  <a:pt x="136298" y="153662"/>
                  <a:pt x="128103" y="161483"/>
                  <a:pt x="118152" y="161483"/>
                </a:cubicBezTo>
                <a:lnTo>
                  <a:pt x="111796" y="161483"/>
                </a:lnTo>
                <a:cubicBezTo>
                  <a:pt x="70634" y="161483"/>
                  <a:pt x="37265" y="194850"/>
                  <a:pt x="37265" y="236013"/>
                </a:cubicBezTo>
                <a:cubicBezTo>
                  <a:pt x="37265" y="277176"/>
                  <a:pt x="70634" y="310544"/>
                  <a:pt x="111796" y="310544"/>
                </a:cubicBezTo>
                <a:lnTo>
                  <a:pt x="198909" y="310544"/>
                </a:lnTo>
                <a:cubicBezTo>
                  <a:pt x="199588" y="323644"/>
                  <a:pt x="202405" y="336180"/>
                  <a:pt x="207016" y="347809"/>
                </a:cubicBezTo>
                <a:lnTo>
                  <a:pt x="111796" y="347809"/>
                </a:lnTo>
                <a:cubicBezTo>
                  <a:pt x="50053" y="347809"/>
                  <a:pt x="0" y="297757"/>
                  <a:pt x="0" y="236013"/>
                </a:cubicBezTo>
                <a:cubicBezTo>
                  <a:pt x="0" y="177790"/>
                  <a:pt x="44508" y="129963"/>
                  <a:pt x="101357" y="124698"/>
                </a:cubicBezTo>
                <a:cubicBezTo>
                  <a:pt x="112990" y="53957"/>
                  <a:pt x="174407" y="0"/>
                  <a:pt x="248435" y="0"/>
                </a:cubicBezTo>
                <a:cubicBezTo>
                  <a:pt x="322464" y="0"/>
                  <a:pt x="383879" y="53957"/>
                  <a:pt x="395514" y="124698"/>
                </a:cubicBezTo>
                <a:cubicBezTo>
                  <a:pt x="450982" y="129835"/>
                  <a:pt x="494704" y="175494"/>
                  <a:pt x="496793" y="231792"/>
                </a:cubicBezTo>
                <a:cubicBezTo>
                  <a:pt x="483922" y="215301"/>
                  <a:pt x="466765" y="202318"/>
                  <a:pt x="446994" y="194520"/>
                </a:cubicBezTo>
                <a:cubicBezTo>
                  <a:pt x="433616" y="174595"/>
                  <a:pt x="410877" y="161483"/>
                  <a:pt x="385074" y="161483"/>
                </a:cubicBezTo>
                <a:lnTo>
                  <a:pt x="378719" y="161483"/>
                </a:lnTo>
                <a:cubicBezTo>
                  <a:pt x="368767" y="161483"/>
                  <a:pt x="360571" y="153662"/>
                  <a:pt x="360107" y="143723"/>
                </a:cubicBezTo>
                <a:cubicBezTo>
                  <a:pt x="357329" y="84466"/>
                  <a:pt x="308387" y="37265"/>
                  <a:pt x="248435" y="37265"/>
                </a:cubicBezTo>
                <a:close/>
                <a:moveTo>
                  <a:pt x="496870" y="304333"/>
                </a:moveTo>
                <a:cubicBezTo>
                  <a:pt x="496870" y="252880"/>
                  <a:pt x="455160" y="211170"/>
                  <a:pt x="403707" y="211170"/>
                </a:cubicBezTo>
                <a:lnTo>
                  <a:pt x="401178" y="211339"/>
                </a:lnTo>
                <a:cubicBezTo>
                  <a:pt x="392085" y="212573"/>
                  <a:pt x="385074" y="220369"/>
                  <a:pt x="385074" y="229802"/>
                </a:cubicBezTo>
                <a:cubicBezTo>
                  <a:pt x="385074" y="240093"/>
                  <a:pt x="393417" y="248435"/>
                  <a:pt x="403707" y="248435"/>
                </a:cubicBezTo>
                <a:lnTo>
                  <a:pt x="407533" y="248564"/>
                </a:lnTo>
                <a:cubicBezTo>
                  <a:pt x="436620" y="250532"/>
                  <a:pt x="459605" y="274747"/>
                  <a:pt x="459605" y="304333"/>
                </a:cubicBezTo>
                <a:cubicBezTo>
                  <a:pt x="459605" y="335203"/>
                  <a:pt x="434577" y="360231"/>
                  <a:pt x="403707" y="360231"/>
                </a:cubicBezTo>
                <a:lnTo>
                  <a:pt x="403622" y="360345"/>
                </a:lnTo>
                <a:lnTo>
                  <a:pt x="401093" y="360526"/>
                </a:lnTo>
                <a:cubicBezTo>
                  <a:pt x="392006" y="361803"/>
                  <a:pt x="385032" y="369629"/>
                  <a:pt x="385074" y="379062"/>
                </a:cubicBezTo>
                <a:cubicBezTo>
                  <a:pt x="385121" y="389352"/>
                  <a:pt x="393501" y="397658"/>
                  <a:pt x="403791" y="397610"/>
                </a:cubicBezTo>
                <a:lnTo>
                  <a:pt x="403791" y="397496"/>
                </a:lnTo>
                <a:lnTo>
                  <a:pt x="408733" y="397367"/>
                </a:lnTo>
                <a:cubicBezTo>
                  <a:pt x="457806" y="394796"/>
                  <a:pt x="496870" y="354127"/>
                  <a:pt x="496870" y="304333"/>
                </a:cubicBezTo>
                <a:close/>
                <a:moveTo>
                  <a:pt x="335387" y="229802"/>
                </a:moveTo>
                <a:cubicBezTo>
                  <a:pt x="335387" y="219512"/>
                  <a:pt x="327045" y="211170"/>
                  <a:pt x="316755" y="211170"/>
                </a:cubicBezTo>
                <a:lnTo>
                  <a:pt x="311806" y="211299"/>
                </a:lnTo>
                <a:cubicBezTo>
                  <a:pt x="262655" y="213870"/>
                  <a:pt x="223592" y="254539"/>
                  <a:pt x="223592" y="304333"/>
                </a:cubicBezTo>
                <a:cubicBezTo>
                  <a:pt x="223592" y="355786"/>
                  <a:pt x="265301" y="397496"/>
                  <a:pt x="316755" y="397496"/>
                </a:cubicBezTo>
                <a:lnTo>
                  <a:pt x="319284" y="397327"/>
                </a:lnTo>
                <a:cubicBezTo>
                  <a:pt x="328376" y="396092"/>
                  <a:pt x="335387" y="388296"/>
                  <a:pt x="335387" y="378863"/>
                </a:cubicBezTo>
                <a:cubicBezTo>
                  <a:pt x="335387" y="368573"/>
                  <a:pt x="327045" y="360231"/>
                  <a:pt x="316755" y="360231"/>
                </a:cubicBezTo>
                <a:lnTo>
                  <a:pt x="312929" y="360102"/>
                </a:lnTo>
                <a:cubicBezTo>
                  <a:pt x="283842" y="358134"/>
                  <a:pt x="260857" y="333919"/>
                  <a:pt x="260857" y="304333"/>
                </a:cubicBezTo>
                <a:cubicBezTo>
                  <a:pt x="260857" y="273462"/>
                  <a:pt x="285884" y="248435"/>
                  <a:pt x="316755" y="248435"/>
                </a:cubicBezTo>
                <a:lnTo>
                  <a:pt x="319284" y="248266"/>
                </a:lnTo>
                <a:cubicBezTo>
                  <a:pt x="328376" y="247031"/>
                  <a:pt x="335387" y="239235"/>
                  <a:pt x="335387" y="229802"/>
                </a:cubicBezTo>
                <a:close/>
                <a:moveTo>
                  <a:pt x="422340" y="304333"/>
                </a:moveTo>
                <a:cubicBezTo>
                  <a:pt x="422340" y="294043"/>
                  <a:pt x="413997" y="285700"/>
                  <a:pt x="403707" y="285700"/>
                </a:cubicBezTo>
                <a:lnTo>
                  <a:pt x="316755" y="285700"/>
                </a:lnTo>
                <a:lnTo>
                  <a:pt x="314226" y="285869"/>
                </a:lnTo>
                <a:cubicBezTo>
                  <a:pt x="305133" y="287104"/>
                  <a:pt x="298122" y="294900"/>
                  <a:pt x="298122" y="304333"/>
                </a:cubicBezTo>
                <a:cubicBezTo>
                  <a:pt x="298122" y="314623"/>
                  <a:pt x="306464" y="322966"/>
                  <a:pt x="316755" y="322966"/>
                </a:cubicBezTo>
                <a:lnTo>
                  <a:pt x="403707" y="322966"/>
                </a:lnTo>
                <a:lnTo>
                  <a:pt x="406236" y="322797"/>
                </a:lnTo>
                <a:cubicBezTo>
                  <a:pt x="415329" y="321562"/>
                  <a:pt x="422340" y="313766"/>
                  <a:pt x="422340" y="304333"/>
                </a:cubicBezTo>
                <a:close/>
              </a:path>
            </a:pathLst>
          </a:custGeom>
          <a:solidFill>
            <a:schemeClr val="bg1">
              <a:lumMod val="85000"/>
            </a:schemeClr>
          </a:solidFill>
          <a:ln w="246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3" name="Graphic 89">
            <a:extLst>
              <a:ext uri="{FF2B5EF4-FFF2-40B4-BE49-F238E27FC236}">
                <a16:creationId xmlns:a16="http://schemas.microsoft.com/office/drawing/2014/main" id="{A763C62A-77CA-5235-1F4B-55B2C5910781}"/>
              </a:ext>
              <a:ext uri="{C183D7F6-B498-43B3-948B-1728B52AA6E4}">
                <adec:decorative xmlns:adec="http://schemas.microsoft.com/office/drawing/2017/decorative" val="1"/>
              </a:ext>
            </a:extLst>
          </p:cNvPr>
          <p:cNvSpPr/>
          <p:nvPr/>
        </p:nvSpPr>
        <p:spPr>
          <a:xfrm>
            <a:off x="7828765" y="5109852"/>
            <a:ext cx="496870" cy="397610"/>
          </a:xfrm>
          <a:custGeom>
            <a:avLst/>
            <a:gdLst>
              <a:gd name="connsiteX0" fmla="*/ 248435 w 496870"/>
              <a:gd name="connsiteY0" fmla="*/ 37265 h 397610"/>
              <a:gd name="connsiteX1" fmla="*/ 136764 w 496870"/>
              <a:gd name="connsiteY1" fmla="*/ 143723 h 397610"/>
              <a:gd name="connsiteX2" fmla="*/ 118152 w 496870"/>
              <a:gd name="connsiteY2" fmla="*/ 161483 h 397610"/>
              <a:gd name="connsiteX3" fmla="*/ 111796 w 496870"/>
              <a:gd name="connsiteY3" fmla="*/ 161483 h 397610"/>
              <a:gd name="connsiteX4" fmla="*/ 37265 w 496870"/>
              <a:gd name="connsiteY4" fmla="*/ 236013 h 397610"/>
              <a:gd name="connsiteX5" fmla="*/ 111796 w 496870"/>
              <a:gd name="connsiteY5" fmla="*/ 310544 h 397610"/>
              <a:gd name="connsiteX6" fmla="*/ 198909 w 496870"/>
              <a:gd name="connsiteY6" fmla="*/ 310544 h 397610"/>
              <a:gd name="connsiteX7" fmla="*/ 207016 w 496870"/>
              <a:gd name="connsiteY7" fmla="*/ 347809 h 397610"/>
              <a:gd name="connsiteX8" fmla="*/ 111796 w 496870"/>
              <a:gd name="connsiteY8" fmla="*/ 347809 h 397610"/>
              <a:gd name="connsiteX9" fmla="*/ 0 w 496870"/>
              <a:gd name="connsiteY9" fmla="*/ 236013 h 397610"/>
              <a:gd name="connsiteX10" fmla="*/ 101357 w 496870"/>
              <a:gd name="connsiteY10" fmla="*/ 124698 h 397610"/>
              <a:gd name="connsiteX11" fmla="*/ 248435 w 496870"/>
              <a:gd name="connsiteY11" fmla="*/ 0 h 397610"/>
              <a:gd name="connsiteX12" fmla="*/ 395514 w 496870"/>
              <a:gd name="connsiteY12" fmla="*/ 124698 h 397610"/>
              <a:gd name="connsiteX13" fmla="*/ 496793 w 496870"/>
              <a:gd name="connsiteY13" fmla="*/ 231792 h 397610"/>
              <a:gd name="connsiteX14" fmla="*/ 446994 w 496870"/>
              <a:gd name="connsiteY14" fmla="*/ 194520 h 397610"/>
              <a:gd name="connsiteX15" fmla="*/ 385074 w 496870"/>
              <a:gd name="connsiteY15" fmla="*/ 161483 h 397610"/>
              <a:gd name="connsiteX16" fmla="*/ 378719 w 496870"/>
              <a:gd name="connsiteY16" fmla="*/ 161483 h 397610"/>
              <a:gd name="connsiteX17" fmla="*/ 360107 w 496870"/>
              <a:gd name="connsiteY17" fmla="*/ 143723 h 397610"/>
              <a:gd name="connsiteX18" fmla="*/ 248435 w 496870"/>
              <a:gd name="connsiteY18" fmla="*/ 37265 h 397610"/>
              <a:gd name="connsiteX19" fmla="*/ 496870 w 496870"/>
              <a:gd name="connsiteY19" fmla="*/ 304333 h 397610"/>
              <a:gd name="connsiteX20" fmla="*/ 403707 w 496870"/>
              <a:gd name="connsiteY20" fmla="*/ 211170 h 397610"/>
              <a:gd name="connsiteX21" fmla="*/ 401178 w 496870"/>
              <a:gd name="connsiteY21" fmla="*/ 211339 h 397610"/>
              <a:gd name="connsiteX22" fmla="*/ 385074 w 496870"/>
              <a:gd name="connsiteY22" fmla="*/ 229802 h 397610"/>
              <a:gd name="connsiteX23" fmla="*/ 403707 w 496870"/>
              <a:gd name="connsiteY23" fmla="*/ 248435 h 397610"/>
              <a:gd name="connsiteX24" fmla="*/ 407533 w 496870"/>
              <a:gd name="connsiteY24" fmla="*/ 248564 h 397610"/>
              <a:gd name="connsiteX25" fmla="*/ 459605 w 496870"/>
              <a:gd name="connsiteY25" fmla="*/ 304333 h 397610"/>
              <a:gd name="connsiteX26" fmla="*/ 403707 w 496870"/>
              <a:gd name="connsiteY26" fmla="*/ 360231 h 397610"/>
              <a:gd name="connsiteX27" fmla="*/ 403622 w 496870"/>
              <a:gd name="connsiteY27" fmla="*/ 360345 h 397610"/>
              <a:gd name="connsiteX28" fmla="*/ 401093 w 496870"/>
              <a:gd name="connsiteY28" fmla="*/ 360526 h 397610"/>
              <a:gd name="connsiteX29" fmla="*/ 385074 w 496870"/>
              <a:gd name="connsiteY29" fmla="*/ 379062 h 397610"/>
              <a:gd name="connsiteX30" fmla="*/ 403791 w 496870"/>
              <a:gd name="connsiteY30" fmla="*/ 397610 h 397610"/>
              <a:gd name="connsiteX31" fmla="*/ 403791 w 496870"/>
              <a:gd name="connsiteY31" fmla="*/ 397496 h 397610"/>
              <a:gd name="connsiteX32" fmla="*/ 408733 w 496870"/>
              <a:gd name="connsiteY32" fmla="*/ 397367 h 397610"/>
              <a:gd name="connsiteX33" fmla="*/ 496870 w 496870"/>
              <a:gd name="connsiteY33" fmla="*/ 304333 h 397610"/>
              <a:gd name="connsiteX34" fmla="*/ 335387 w 496870"/>
              <a:gd name="connsiteY34" fmla="*/ 229802 h 397610"/>
              <a:gd name="connsiteX35" fmla="*/ 316755 w 496870"/>
              <a:gd name="connsiteY35" fmla="*/ 211170 h 397610"/>
              <a:gd name="connsiteX36" fmla="*/ 311806 w 496870"/>
              <a:gd name="connsiteY36" fmla="*/ 211299 h 397610"/>
              <a:gd name="connsiteX37" fmla="*/ 223592 w 496870"/>
              <a:gd name="connsiteY37" fmla="*/ 304333 h 397610"/>
              <a:gd name="connsiteX38" fmla="*/ 316755 w 496870"/>
              <a:gd name="connsiteY38" fmla="*/ 397496 h 397610"/>
              <a:gd name="connsiteX39" fmla="*/ 319284 w 496870"/>
              <a:gd name="connsiteY39" fmla="*/ 397327 h 397610"/>
              <a:gd name="connsiteX40" fmla="*/ 335387 w 496870"/>
              <a:gd name="connsiteY40" fmla="*/ 378863 h 397610"/>
              <a:gd name="connsiteX41" fmla="*/ 316755 w 496870"/>
              <a:gd name="connsiteY41" fmla="*/ 360231 h 397610"/>
              <a:gd name="connsiteX42" fmla="*/ 312929 w 496870"/>
              <a:gd name="connsiteY42" fmla="*/ 360102 h 397610"/>
              <a:gd name="connsiteX43" fmla="*/ 260857 w 496870"/>
              <a:gd name="connsiteY43" fmla="*/ 304333 h 397610"/>
              <a:gd name="connsiteX44" fmla="*/ 316755 w 496870"/>
              <a:gd name="connsiteY44" fmla="*/ 248435 h 397610"/>
              <a:gd name="connsiteX45" fmla="*/ 319284 w 496870"/>
              <a:gd name="connsiteY45" fmla="*/ 248266 h 397610"/>
              <a:gd name="connsiteX46" fmla="*/ 335387 w 496870"/>
              <a:gd name="connsiteY46" fmla="*/ 229802 h 397610"/>
              <a:gd name="connsiteX47" fmla="*/ 422340 w 496870"/>
              <a:gd name="connsiteY47" fmla="*/ 304333 h 397610"/>
              <a:gd name="connsiteX48" fmla="*/ 403707 w 496870"/>
              <a:gd name="connsiteY48" fmla="*/ 285700 h 397610"/>
              <a:gd name="connsiteX49" fmla="*/ 316755 w 496870"/>
              <a:gd name="connsiteY49" fmla="*/ 285700 h 397610"/>
              <a:gd name="connsiteX50" fmla="*/ 314226 w 496870"/>
              <a:gd name="connsiteY50" fmla="*/ 285869 h 397610"/>
              <a:gd name="connsiteX51" fmla="*/ 298122 w 496870"/>
              <a:gd name="connsiteY51" fmla="*/ 304333 h 397610"/>
              <a:gd name="connsiteX52" fmla="*/ 316755 w 496870"/>
              <a:gd name="connsiteY52" fmla="*/ 322966 h 397610"/>
              <a:gd name="connsiteX53" fmla="*/ 403707 w 496870"/>
              <a:gd name="connsiteY53" fmla="*/ 322966 h 397610"/>
              <a:gd name="connsiteX54" fmla="*/ 406236 w 496870"/>
              <a:gd name="connsiteY54" fmla="*/ 322797 h 397610"/>
              <a:gd name="connsiteX55" fmla="*/ 422340 w 496870"/>
              <a:gd name="connsiteY55" fmla="*/ 304333 h 3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6870" h="397610">
                <a:moveTo>
                  <a:pt x="248435" y="37265"/>
                </a:moveTo>
                <a:cubicBezTo>
                  <a:pt x="188482" y="37265"/>
                  <a:pt x="139542" y="84466"/>
                  <a:pt x="136764" y="143723"/>
                </a:cubicBezTo>
                <a:cubicBezTo>
                  <a:pt x="136298" y="153662"/>
                  <a:pt x="128103" y="161483"/>
                  <a:pt x="118152" y="161483"/>
                </a:cubicBezTo>
                <a:lnTo>
                  <a:pt x="111796" y="161483"/>
                </a:lnTo>
                <a:cubicBezTo>
                  <a:pt x="70634" y="161483"/>
                  <a:pt x="37265" y="194850"/>
                  <a:pt x="37265" y="236013"/>
                </a:cubicBezTo>
                <a:cubicBezTo>
                  <a:pt x="37265" y="277176"/>
                  <a:pt x="70634" y="310544"/>
                  <a:pt x="111796" y="310544"/>
                </a:cubicBezTo>
                <a:lnTo>
                  <a:pt x="198909" y="310544"/>
                </a:lnTo>
                <a:cubicBezTo>
                  <a:pt x="199588" y="323644"/>
                  <a:pt x="202405" y="336180"/>
                  <a:pt x="207016" y="347809"/>
                </a:cubicBezTo>
                <a:lnTo>
                  <a:pt x="111796" y="347809"/>
                </a:lnTo>
                <a:cubicBezTo>
                  <a:pt x="50053" y="347809"/>
                  <a:pt x="0" y="297757"/>
                  <a:pt x="0" y="236013"/>
                </a:cubicBezTo>
                <a:cubicBezTo>
                  <a:pt x="0" y="177790"/>
                  <a:pt x="44508" y="129963"/>
                  <a:pt x="101357" y="124698"/>
                </a:cubicBezTo>
                <a:cubicBezTo>
                  <a:pt x="112990" y="53957"/>
                  <a:pt x="174407" y="0"/>
                  <a:pt x="248435" y="0"/>
                </a:cubicBezTo>
                <a:cubicBezTo>
                  <a:pt x="322464" y="0"/>
                  <a:pt x="383879" y="53957"/>
                  <a:pt x="395514" y="124698"/>
                </a:cubicBezTo>
                <a:cubicBezTo>
                  <a:pt x="450982" y="129835"/>
                  <a:pt x="494704" y="175494"/>
                  <a:pt x="496793" y="231792"/>
                </a:cubicBezTo>
                <a:cubicBezTo>
                  <a:pt x="483922" y="215301"/>
                  <a:pt x="466765" y="202318"/>
                  <a:pt x="446994" y="194520"/>
                </a:cubicBezTo>
                <a:cubicBezTo>
                  <a:pt x="433616" y="174595"/>
                  <a:pt x="410877" y="161483"/>
                  <a:pt x="385074" y="161483"/>
                </a:cubicBezTo>
                <a:lnTo>
                  <a:pt x="378719" y="161483"/>
                </a:lnTo>
                <a:cubicBezTo>
                  <a:pt x="368767" y="161483"/>
                  <a:pt x="360571" y="153662"/>
                  <a:pt x="360107" y="143723"/>
                </a:cubicBezTo>
                <a:cubicBezTo>
                  <a:pt x="357329" y="84466"/>
                  <a:pt x="308387" y="37265"/>
                  <a:pt x="248435" y="37265"/>
                </a:cubicBezTo>
                <a:close/>
                <a:moveTo>
                  <a:pt x="496870" y="304333"/>
                </a:moveTo>
                <a:cubicBezTo>
                  <a:pt x="496870" y="252880"/>
                  <a:pt x="455160" y="211170"/>
                  <a:pt x="403707" y="211170"/>
                </a:cubicBezTo>
                <a:lnTo>
                  <a:pt x="401178" y="211339"/>
                </a:lnTo>
                <a:cubicBezTo>
                  <a:pt x="392085" y="212573"/>
                  <a:pt x="385074" y="220369"/>
                  <a:pt x="385074" y="229802"/>
                </a:cubicBezTo>
                <a:cubicBezTo>
                  <a:pt x="385074" y="240093"/>
                  <a:pt x="393417" y="248435"/>
                  <a:pt x="403707" y="248435"/>
                </a:cubicBezTo>
                <a:lnTo>
                  <a:pt x="407533" y="248564"/>
                </a:lnTo>
                <a:cubicBezTo>
                  <a:pt x="436620" y="250532"/>
                  <a:pt x="459605" y="274747"/>
                  <a:pt x="459605" y="304333"/>
                </a:cubicBezTo>
                <a:cubicBezTo>
                  <a:pt x="459605" y="335203"/>
                  <a:pt x="434577" y="360231"/>
                  <a:pt x="403707" y="360231"/>
                </a:cubicBezTo>
                <a:lnTo>
                  <a:pt x="403622" y="360345"/>
                </a:lnTo>
                <a:lnTo>
                  <a:pt x="401093" y="360526"/>
                </a:lnTo>
                <a:cubicBezTo>
                  <a:pt x="392006" y="361803"/>
                  <a:pt x="385032" y="369629"/>
                  <a:pt x="385074" y="379062"/>
                </a:cubicBezTo>
                <a:cubicBezTo>
                  <a:pt x="385121" y="389352"/>
                  <a:pt x="393501" y="397658"/>
                  <a:pt x="403791" y="397610"/>
                </a:cubicBezTo>
                <a:lnTo>
                  <a:pt x="403791" y="397496"/>
                </a:lnTo>
                <a:lnTo>
                  <a:pt x="408733" y="397367"/>
                </a:lnTo>
                <a:cubicBezTo>
                  <a:pt x="457806" y="394796"/>
                  <a:pt x="496870" y="354127"/>
                  <a:pt x="496870" y="304333"/>
                </a:cubicBezTo>
                <a:close/>
                <a:moveTo>
                  <a:pt x="335387" y="229802"/>
                </a:moveTo>
                <a:cubicBezTo>
                  <a:pt x="335387" y="219512"/>
                  <a:pt x="327045" y="211170"/>
                  <a:pt x="316755" y="211170"/>
                </a:cubicBezTo>
                <a:lnTo>
                  <a:pt x="311806" y="211299"/>
                </a:lnTo>
                <a:cubicBezTo>
                  <a:pt x="262655" y="213870"/>
                  <a:pt x="223592" y="254539"/>
                  <a:pt x="223592" y="304333"/>
                </a:cubicBezTo>
                <a:cubicBezTo>
                  <a:pt x="223592" y="355786"/>
                  <a:pt x="265301" y="397496"/>
                  <a:pt x="316755" y="397496"/>
                </a:cubicBezTo>
                <a:lnTo>
                  <a:pt x="319284" y="397327"/>
                </a:lnTo>
                <a:cubicBezTo>
                  <a:pt x="328376" y="396092"/>
                  <a:pt x="335387" y="388296"/>
                  <a:pt x="335387" y="378863"/>
                </a:cubicBezTo>
                <a:cubicBezTo>
                  <a:pt x="335387" y="368573"/>
                  <a:pt x="327045" y="360231"/>
                  <a:pt x="316755" y="360231"/>
                </a:cubicBezTo>
                <a:lnTo>
                  <a:pt x="312929" y="360102"/>
                </a:lnTo>
                <a:cubicBezTo>
                  <a:pt x="283842" y="358134"/>
                  <a:pt x="260857" y="333919"/>
                  <a:pt x="260857" y="304333"/>
                </a:cubicBezTo>
                <a:cubicBezTo>
                  <a:pt x="260857" y="273462"/>
                  <a:pt x="285884" y="248435"/>
                  <a:pt x="316755" y="248435"/>
                </a:cubicBezTo>
                <a:lnTo>
                  <a:pt x="319284" y="248266"/>
                </a:lnTo>
                <a:cubicBezTo>
                  <a:pt x="328376" y="247031"/>
                  <a:pt x="335387" y="239235"/>
                  <a:pt x="335387" y="229802"/>
                </a:cubicBezTo>
                <a:close/>
                <a:moveTo>
                  <a:pt x="422340" y="304333"/>
                </a:moveTo>
                <a:cubicBezTo>
                  <a:pt x="422340" y="294043"/>
                  <a:pt x="413997" y="285700"/>
                  <a:pt x="403707" y="285700"/>
                </a:cubicBezTo>
                <a:lnTo>
                  <a:pt x="316755" y="285700"/>
                </a:lnTo>
                <a:lnTo>
                  <a:pt x="314226" y="285869"/>
                </a:lnTo>
                <a:cubicBezTo>
                  <a:pt x="305133" y="287104"/>
                  <a:pt x="298122" y="294900"/>
                  <a:pt x="298122" y="304333"/>
                </a:cubicBezTo>
                <a:cubicBezTo>
                  <a:pt x="298122" y="314623"/>
                  <a:pt x="306464" y="322966"/>
                  <a:pt x="316755" y="322966"/>
                </a:cubicBezTo>
                <a:lnTo>
                  <a:pt x="403707" y="322966"/>
                </a:lnTo>
                <a:lnTo>
                  <a:pt x="406236" y="322797"/>
                </a:lnTo>
                <a:cubicBezTo>
                  <a:pt x="415329" y="321562"/>
                  <a:pt x="422340" y="313766"/>
                  <a:pt x="422340" y="304333"/>
                </a:cubicBezTo>
                <a:close/>
              </a:path>
            </a:pathLst>
          </a:custGeom>
          <a:solidFill>
            <a:schemeClr val="bg1">
              <a:lumMod val="85000"/>
            </a:schemeClr>
          </a:solidFill>
          <a:ln w="246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4" name="Graphic 90">
            <a:extLst>
              <a:ext uri="{FF2B5EF4-FFF2-40B4-BE49-F238E27FC236}">
                <a16:creationId xmlns:a16="http://schemas.microsoft.com/office/drawing/2014/main" id="{16B5D2AB-55BC-C569-DEEF-2B360541BF85}"/>
              </a:ext>
              <a:ext uri="{C183D7F6-B498-43B3-948B-1728B52AA6E4}">
                <adec:decorative xmlns:adec="http://schemas.microsoft.com/office/drawing/2017/decorative" val="1"/>
              </a:ext>
            </a:extLst>
          </p:cNvPr>
          <p:cNvSpPr/>
          <p:nvPr/>
        </p:nvSpPr>
        <p:spPr>
          <a:xfrm>
            <a:off x="3866365" y="2042802"/>
            <a:ext cx="496870" cy="397610"/>
          </a:xfrm>
          <a:custGeom>
            <a:avLst/>
            <a:gdLst>
              <a:gd name="connsiteX0" fmla="*/ 248435 w 496870"/>
              <a:gd name="connsiteY0" fmla="*/ 37265 h 397610"/>
              <a:gd name="connsiteX1" fmla="*/ 136764 w 496870"/>
              <a:gd name="connsiteY1" fmla="*/ 143723 h 397610"/>
              <a:gd name="connsiteX2" fmla="*/ 118152 w 496870"/>
              <a:gd name="connsiteY2" fmla="*/ 161483 h 397610"/>
              <a:gd name="connsiteX3" fmla="*/ 111796 w 496870"/>
              <a:gd name="connsiteY3" fmla="*/ 161483 h 397610"/>
              <a:gd name="connsiteX4" fmla="*/ 37265 w 496870"/>
              <a:gd name="connsiteY4" fmla="*/ 236013 h 397610"/>
              <a:gd name="connsiteX5" fmla="*/ 111796 w 496870"/>
              <a:gd name="connsiteY5" fmla="*/ 310544 h 397610"/>
              <a:gd name="connsiteX6" fmla="*/ 198909 w 496870"/>
              <a:gd name="connsiteY6" fmla="*/ 310544 h 397610"/>
              <a:gd name="connsiteX7" fmla="*/ 207016 w 496870"/>
              <a:gd name="connsiteY7" fmla="*/ 347809 h 397610"/>
              <a:gd name="connsiteX8" fmla="*/ 111796 w 496870"/>
              <a:gd name="connsiteY8" fmla="*/ 347809 h 397610"/>
              <a:gd name="connsiteX9" fmla="*/ 0 w 496870"/>
              <a:gd name="connsiteY9" fmla="*/ 236013 h 397610"/>
              <a:gd name="connsiteX10" fmla="*/ 101357 w 496870"/>
              <a:gd name="connsiteY10" fmla="*/ 124698 h 397610"/>
              <a:gd name="connsiteX11" fmla="*/ 248435 w 496870"/>
              <a:gd name="connsiteY11" fmla="*/ 0 h 397610"/>
              <a:gd name="connsiteX12" fmla="*/ 395514 w 496870"/>
              <a:gd name="connsiteY12" fmla="*/ 124698 h 397610"/>
              <a:gd name="connsiteX13" fmla="*/ 496793 w 496870"/>
              <a:gd name="connsiteY13" fmla="*/ 231792 h 397610"/>
              <a:gd name="connsiteX14" fmla="*/ 446994 w 496870"/>
              <a:gd name="connsiteY14" fmla="*/ 194520 h 397610"/>
              <a:gd name="connsiteX15" fmla="*/ 385074 w 496870"/>
              <a:gd name="connsiteY15" fmla="*/ 161483 h 397610"/>
              <a:gd name="connsiteX16" fmla="*/ 378719 w 496870"/>
              <a:gd name="connsiteY16" fmla="*/ 161483 h 397610"/>
              <a:gd name="connsiteX17" fmla="*/ 360107 w 496870"/>
              <a:gd name="connsiteY17" fmla="*/ 143723 h 397610"/>
              <a:gd name="connsiteX18" fmla="*/ 248435 w 496870"/>
              <a:gd name="connsiteY18" fmla="*/ 37265 h 397610"/>
              <a:gd name="connsiteX19" fmla="*/ 496870 w 496870"/>
              <a:gd name="connsiteY19" fmla="*/ 304333 h 397610"/>
              <a:gd name="connsiteX20" fmla="*/ 403707 w 496870"/>
              <a:gd name="connsiteY20" fmla="*/ 211170 h 397610"/>
              <a:gd name="connsiteX21" fmla="*/ 401178 w 496870"/>
              <a:gd name="connsiteY21" fmla="*/ 211339 h 397610"/>
              <a:gd name="connsiteX22" fmla="*/ 385074 w 496870"/>
              <a:gd name="connsiteY22" fmla="*/ 229802 h 397610"/>
              <a:gd name="connsiteX23" fmla="*/ 403707 w 496870"/>
              <a:gd name="connsiteY23" fmla="*/ 248435 h 397610"/>
              <a:gd name="connsiteX24" fmla="*/ 407533 w 496870"/>
              <a:gd name="connsiteY24" fmla="*/ 248564 h 397610"/>
              <a:gd name="connsiteX25" fmla="*/ 459605 w 496870"/>
              <a:gd name="connsiteY25" fmla="*/ 304333 h 397610"/>
              <a:gd name="connsiteX26" fmla="*/ 403707 w 496870"/>
              <a:gd name="connsiteY26" fmla="*/ 360231 h 397610"/>
              <a:gd name="connsiteX27" fmla="*/ 403622 w 496870"/>
              <a:gd name="connsiteY27" fmla="*/ 360345 h 397610"/>
              <a:gd name="connsiteX28" fmla="*/ 401093 w 496870"/>
              <a:gd name="connsiteY28" fmla="*/ 360526 h 397610"/>
              <a:gd name="connsiteX29" fmla="*/ 385074 w 496870"/>
              <a:gd name="connsiteY29" fmla="*/ 379062 h 397610"/>
              <a:gd name="connsiteX30" fmla="*/ 403791 w 496870"/>
              <a:gd name="connsiteY30" fmla="*/ 397610 h 397610"/>
              <a:gd name="connsiteX31" fmla="*/ 403791 w 496870"/>
              <a:gd name="connsiteY31" fmla="*/ 397496 h 397610"/>
              <a:gd name="connsiteX32" fmla="*/ 408733 w 496870"/>
              <a:gd name="connsiteY32" fmla="*/ 397367 h 397610"/>
              <a:gd name="connsiteX33" fmla="*/ 496870 w 496870"/>
              <a:gd name="connsiteY33" fmla="*/ 304333 h 397610"/>
              <a:gd name="connsiteX34" fmla="*/ 335387 w 496870"/>
              <a:gd name="connsiteY34" fmla="*/ 229802 h 397610"/>
              <a:gd name="connsiteX35" fmla="*/ 316755 w 496870"/>
              <a:gd name="connsiteY35" fmla="*/ 211170 h 397610"/>
              <a:gd name="connsiteX36" fmla="*/ 311806 w 496870"/>
              <a:gd name="connsiteY36" fmla="*/ 211299 h 397610"/>
              <a:gd name="connsiteX37" fmla="*/ 223592 w 496870"/>
              <a:gd name="connsiteY37" fmla="*/ 304333 h 397610"/>
              <a:gd name="connsiteX38" fmla="*/ 316755 w 496870"/>
              <a:gd name="connsiteY38" fmla="*/ 397496 h 397610"/>
              <a:gd name="connsiteX39" fmla="*/ 319284 w 496870"/>
              <a:gd name="connsiteY39" fmla="*/ 397327 h 397610"/>
              <a:gd name="connsiteX40" fmla="*/ 335387 w 496870"/>
              <a:gd name="connsiteY40" fmla="*/ 378863 h 397610"/>
              <a:gd name="connsiteX41" fmla="*/ 316755 w 496870"/>
              <a:gd name="connsiteY41" fmla="*/ 360231 h 397610"/>
              <a:gd name="connsiteX42" fmla="*/ 312929 w 496870"/>
              <a:gd name="connsiteY42" fmla="*/ 360102 h 397610"/>
              <a:gd name="connsiteX43" fmla="*/ 260857 w 496870"/>
              <a:gd name="connsiteY43" fmla="*/ 304333 h 397610"/>
              <a:gd name="connsiteX44" fmla="*/ 316755 w 496870"/>
              <a:gd name="connsiteY44" fmla="*/ 248435 h 397610"/>
              <a:gd name="connsiteX45" fmla="*/ 319284 w 496870"/>
              <a:gd name="connsiteY45" fmla="*/ 248266 h 397610"/>
              <a:gd name="connsiteX46" fmla="*/ 335387 w 496870"/>
              <a:gd name="connsiteY46" fmla="*/ 229802 h 397610"/>
              <a:gd name="connsiteX47" fmla="*/ 422340 w 496870"/>
              <a:gd name="connsiteY47" fmla="*/ 304333 h 397610"/>
              <a:gd name="connsiteX48" fmla="*/ 403707 w 496870"/>
              <a:gd name="connsiteY48" fmla="*/ 285700 h 397610"/>
              <a:gd name="connsiteX49" fmla="*/ 316755 w 496870"/>
              <a:gd name="connsiteY49" fmla="*/ 285700 h 397610"/>
              <a:gd name="connsiteX50" fmla="*/ 314226 w 496870"/>
              <a:gd name="connsiteY50" fmla="*/ 285869 h 397610"/>
              <a:gd name="connsiteX51" fmla="*/ 298122 w 496870"/>
              <a:gd name="connsiteY51" fmla="*/ 304333 h 397610"/>
              <a:gd name="connsiteX52" fmla="*/ 316755 w 496870"/>
              <a:gd name="connsiteY52" fmla="*/ 322966 h 397610"/>
              <a:gd name="connsiteX53" fmla="*/ 403707 w 496870"/>
              <a:gd name="connsiteY53" fmla="*/ 322966 h 397610"/>
              <a:gd name="connsiteX54" fmla="*/ 406236 w 496870"/>
              <a:gd name="connsiteY54" fmla="*/ 322797 h 397610"/>
              <a:gd name="connsiteX55" fmla="*/ 422340 w 496870"/>
              <a:gd name="connsiteY55" fmla="*/ 304333 h 3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6870" h="397610">
                <a:moveTo>
                  <a:pt x="248435" y="37265"/>
                </a:moveTo>
                <a:cubicBezTo>
                  <a:pt x="188482" y="37265"/>
                  <a:pt x="139542" y="84466"/>
                  <a:pt x="136764" y="143723"/>
                </a:cubicBezTo>
                <a:cubicBezTo>
                  <a:pt x="136298" y="153662"/>
                  <a:pt x="128103" y="161483"/>
                  <a:pt x="118152" y="161483"/>
                </a:cubicBezTo>
                <a:lnTo>
                  <a:pt x="111796" y="161483"/>
                </a:lnTo>
                <a:cubicBezTo>
                  <a:pt x="70634" y="161483"/>
                  <a:pt x="37265" y="194850"/>
                  <a:pt x="37265" y="236013"/>
                </a:cubicBezTo>
                <a:cubicBezTo>
                  <a:pt x="37265" y="277176"/>
                  <a:pt x="70634" y="310544"/>
                  <a:pt x="111796" y="310544"/>
                </a:cubicBezTo>
                <a:lnTo>
                  <a:pt x="198909" y="310544"/>
                </a:lnTo>
                <a:cubicBezTo>
                  <a:pt x="199588" y="323644"/>
                  <a:pt x="202405" y="336180"/>
                  <a:pt x="207016" y="347809"/>
                </a:cubicBezTo>
                <a:lnTo>
                  <a:pt x="111796" y="347809"/>
                </a:lnTo>
                <a:cubicBezTo>
                  <a:pt x="50053" y="347809"/>
                  <a:pt x="0" y="297757"/>
                  <a:pt x="0" y="236013"/>
                </a:cubicBezTo>
                <a:cubicBezTo>
                  <a:pt x="0" y="177790"/>
                  <a:pt x="44508" y="129963"/>
                  <a:pt x="101357" y="124698"/>
                </a:cubicBezTo>
                <a:cubicBezTo>
                  <a:pt x="112990" y="53957"/>
                  <a:pt x="174407" y="0"/>
                  <a:pt x="248435" y="0"/>
                </a:cubicBezTo>
                <a:cubicBezTo>
                  <a:pt x="322464" y="0"/>
                  <a:pt x="383879" y="53957"/>
                  <a:pt x="395514" y="124698"/>
                </a:cubicBezTo>
                <a:cubicBezTo>
                  <a:pt x="450982" y="129835"/>
                  <a:pt x="494704" y="175494"/>
                  <a:pt x="496793" y="231792"/>
                </a:cubicBezTo>
                <a:cubicBezTo>
                  <a:pt x="483922" y="215301"/>
                  <a:pt x="466765" y="202318"/>
                  <a:pt x="446994" y="194520"/>
                </a:cubicBezTo>
                <a:cubicBezTo>
                  <a:pt x="433616" y="174595"/>
                  <a:pt x="410877" y="161483"/>
                  <a:pt x="385074" y="161483"/>
                </a:cubicBezTo>
                <a:lnTo>
                  <a:pt x="378719" y="161483"/>
                </a:lnTo>
                <a:cubicBezTo>
                  <a:pt x="368767" y="161483"/>
                  <a:pt x="360571" y="153662"/>
                  <a:pt x="360107" y="143723"/>
                </a:cubicBezTo>
                <a:cubicBezTo>
                  <a:pt x="357329" y="84466"/>
                  <a:pt x="308387" y="37265"/>
                  <a:pt x="248435" y="37265"/>
                </a:cubicBezTo>
                <a:close/>
                <a:moveTo>
                  <a:pt x="496870" y="304333"/>
                </a:moveTo>
                <a:cubicBezTo>
                  <a:pt x="496870" y="252880"/>
                  <a:pt x="455160" y="211170"/>
                  <a:pt x="403707" y="211170"/>
                </a:cubicBezTo>
                <a:lnTo>
                  <a:pt x="401178" y="211339"/>
                </a:lnTo>
                <a:cubicBezTo>
                  <a:pt x="392085" y="212573"/>
                  <a:pt x="385074" y="220369"/>
                  <a:pt x="385074" y="229802"/>
                </a:cubicBezTo>
                <a:cubicBezTo>
                  <a:pt x="385074" y="240093"/>
                  <a:pt x="393417" y="248435"/>
                  <a:pt x="403707" y="248435"/>
                </a:cubicBezTo>
                <a:lnTo>
                  <a:pt x="407533" y="248564"/>
                </a:lnTo>
                <a:cubicBezTo>
                  <a:pt x="436620" y="250532"/>
                  <a:pt x="459605" y="274747"/>
                  <a:pt x="459605" y="304333"/>
                </a:cubicBezTo>
                <a:cubicBezTo>
                  <a:pt x="459605" y="335203"/>
                  <a:pt x="434577" y="360231"/>
                  <a:pt x="403707" y="360231"/>
                </a:cubicBezTo>
                <a:lnTo>
                  <a:pt x="403622" y="360345"/>
                </a:lnTo>
                <a:lnTo>
                  <a:pt x="401093" y="360526"/>
                </a:lnTo>
                <a:cubicBezTo>
                  <a:pt x="392006" y="361803"/>
                  <a:pt x="385032" y="369629"/>
                  <a:pt x="385074" y="379062"/>
                </a:cubicBezTo>
                <a:cubicBezTo>
                  <a:pt x="385121" y="389352"/>
                  <a:pt x="393501" y="397658"/>
                  <a:pt x="403791" y="397610"/>
                </a:cubicBezTo>
                <a:lnTo>
                  <a:pt x="403791" y="397496"/>
                </a:lnTo>
                <a:lnTo>
                  <a:pt x="408733" y="397367"/>
                </a:lnTo>
                <a:cubicBezTo>
                  <a:pt x="457806" y="394796"/>
                  <a:pt x="496870" y="354127"/>
                  <a:pt x="496870" y="304333"/>
                </a:cubicBezTo>
                <a:close/>
                <a:moveTo>
                  <a:pt x="335387" y="229802"/>
                </a:moveTo>
                <a:cubicBezTo>
                  <a:pt x="335387" y="219512"/>
                  <a:pt x="327045" y="211170"/>
                  <a:pt x="316755" y="211170"/>
                </a:cubicBezTo>
                <a:lnTo>
                  <a:pt x="311806" y="211299"/>
                </a:lnTo>
                <a:cubicBezTo>
                  <a:pt x="262655" y="213870"/>
                  <a:pt x="223592" y="254539"/>
                  <a:pt x="223592" y="304333"/>
                </a:cubicBezTo>
                <a:cubicBezTo>
                  <a:pt x="223592" y="355786"/>
                  <a:pt x="265301" y="397496"/>
                  <a:pt x="316755" y="397496"/>
                </a:cubicBezTo>
                <a:lnTo>
                  <a:pt x="319284" y="397327"/>
                </a:lnTo>
                <a:cubicBezTo>
                  <a:pt x="328376" y="396092"/>
                  <a:pt x="335387" y="388296"/>
                  <a:pt x="335387" y="378863"/>
                </a:cubicBezTo>
                <a:cubicBezTo>
                  <a:pt x="335387" y="368573"/>
                  <a:pt x="327045" y="360231"/>
                  <a:pt x="316755" y="360231"/>
                </a:cubicBezTo>
                <a:lnTo>
                  <a:pt x="312929" y="360102"/>
                </a:lnTo>
                <a:cubicBezTo>
                  <a:pt x="283842" y="358134"/>
                  <a:pt x="260857" y="333919"/>
                  <a:pt x="260857" y="304333"/>
                </a:cubicBezTo>
                <a:cubicBezTo>
                  <a:pt x="260857" y="273462"/>
                  <a:pt x="285884" y="248435"/>
                  <a:pt x="316755" y="248435"/>
                </a:cubicBezTo>
                <a:lnTo>
                  <a:pt x="319284" y="248266"/>
                </a:lnTo>
                <a:cubicBezTo>
                  <a:pt x="328376" y="247031"/>
                  <a:pt x="335387" y="239235"/>
                  <a:pt x="335387" y="229802"/>
                </a:cubicBezTo>
                <a:close/>
                <a:moveTo>
                  <a:pt x="422340" y="304333"/>
                </a:moveTo>
                <a:cubicBezTo>
                  <a:pt x="422340" y="294043"/>
                  <a:pt x="413997" y="285700"/>
                  <a:pt x="403707" y="285700"/>
                </a:cubicBezTo>
                <a:lnTo>
                  <a:pt x="316755" y="285700"/>
                </a:lnTo>
                <a:lnTo>
                  <a:pt x="314226" y="285869"/>
                </a:lnTo>
                <a:cubicBezTo>
                  <a:pt x="305133" y="287104"/>
                  <a:pt x="298122" y="294900"/>
                  <a:pt x="298122" y="304333"/>
                </a:cubicBezTo>
                <a:cubicBezTo>
                  <a:pt x="298122" y="314623"/>
                  <a:pt x="306464" y="322966"/>
                  <a:pt x="316755" y="322966"/>
                </a:cubicBezTo>
                <a:lnTo>
                  <a:pt x="403707" y="322966"/>
                </a:lnTo>
                <a:lnTo>
                  <a:pt x="406236" y="322797"/>
                </a:lnTo>
                <a:cubicBezTo>
                  <a:pt x="415329" y="321562"/>
                  <a:pt x="422340" y="313766"/>
                  <a:pt x="422340" y="304333"/>
                </a:cubicBezTo>
                <a:close/>
              </a:path>
            </a:pathLst>
          </a:custGeom>
          <a:solidFill>
            <a:schemeClr val="bg1">
              <a:lumMod val="85000"/>
            </a:schemeClr>
          </a:solidFill>
          <a:ln w="246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5" name="Graphic 91">
            <a:extLst>
              <a:ext uri="{FF2B5EF4-FFF2-40B4-BE49-F238E27FC236}">
                <a16:creationId xmlns:a16="http://schemas.microsoft.com/office/drawing/2014/main" id="{3E2C7BDE-C205-F05A-489B-2BBC2B7FE2C2}"/>
              </a:ext>
              <a:ext uri="{C183D7F6-B498-43B3-948B-1728B52AA6E4}">
                <adec:decorative xmlns:adec="http://schemas.microsoft.com/office/drawing/2017/decorative" val="1"/>
              </a:ext>
            </a:extLst>
          </p:cNvPr>
          <p:cNvSpPr/>
          <p:nvPr/>
        </p:nvSpPr>
        <p:spPr>
          <a:xfrm>
            <a:off x="9149565" y="2042802"/>
            <a:ext cx="496870" cy="397610"/>
          </a:xfrm>
          <a:custGeom>
            <a:avLst/>
            <a:gdLst>
              <a:gd name="connsiteX0" fmla="*/ 248435 w 496870"/>
              <a:gd name="connsiteY0" fmla="*/ 37265 h 397610"/>
              <a:gd name="connsiteX1" fmla="*/ 136764 w 496870"/>
              <a:gd name="connsiteY1" fmla="*/ 143723 h 397610"/>
              <a:gd name="connsiteX2" fmla="*/ 118152 w 496870"/>
              <a:gd name="connsiteY2" fmla="*/ 161483 h 397610"/>
              <a:gd name="connsiteX3" fmla="*/ 111796 w 496870"/>
              <a:gd name="connsiteY3" fmla="*/ 161483 h 397610"/>
              <a:gd name="connsiteX4" fmla="*/ 37265 w 496870"/>
              <a:gd name="connsiteY4" fmla="*/ 236013 h 397610"/>
              <a:gd name="connsiteX5" fmla="*/ 111796 w 496870"/>
              <a:gd name="connsiteY5" fmla="*/ 310544 h 397610"/>
              <a:gd name="connsiteX6" fmla="*/ 198909 w 496870"/>
              <a:gd name="connsiteY6" fmla="*/ 310544 h 397610"/>
              <a:gd name="connsiteX7" fmla="*/ 207016 w 496870"/>
              <a:gd name="connsiteY7" fmla="*/ 347809 h 397610"/>
              <a:gd name="connsiteX8" fmla="*/ 111796 w 496870"/>
              <a:gd name="connsiteY8" fmla="*/ 347809 h 397610"/>
              <a:gd name="connsiteX9" fmla="*/ 0 w 496870"/>
              <a:gd name="connsiteY9" fmla="*/ 236013 h 397610"/>
              <a:gd name="connsiteX10" fmla="*/ 101357 w 496870"/>
              <a:gd name="connsiteY10" fmla="*/ 124698 h 397610"/>
              <a:gd name="connsiteX11" fmla="*/ 248435 w 496870"/>
              <a:gd name="connsiteY11" fmla="*/ 0 h 397610"/>
              <a:gd name="connsiteX12" fmla="*/ 395514 w 496870"/>
              <a:gd name="connsiteY12" fmla="*/ 124698 h 397610"/>
              <a:gd name="connsiteX13" fmla="*/ 496793 w 496870"/>
              <a:gd name="connsiteY13" fmla="*/ 231792 h 397610"/>
              <a:gd name="connsiteX14" fmla="*/ 446994 w 496870"/>
              <a:gd name="connsiteY14" fmla="*/ 194520 h 397610"/>
              <a:gd name="connsiteX15" fmla="*/ 385074 w 496870"/>
              <a:gd name="connsiteY15" fmla="*/ 161483 h 397610"/>
              <a:gd name="connsiteX16" fmla="*/ 378719 w 496870"/>
              <a:gd name="connsiteY16" fmla="*/ 161483 h 397610"/>
              <a:gd name="connsiteX17" fmla="*/ 360107 w 496870"/>
              <a:gd name="connsiteY17" fmla="*/ 143723 h 397610"/>
              <a:gd name="connsiteX18" fmla="*/ 248435 w 496870"/>
              <a:gd name="connsiteY18" fmla="*/ 37265 h 397610"/>
              <a:gd name="connsiteX19" fmla="*/ 496870 w 496870"/>
              <a:gd name="connsiteY19" fmla="*/ 304333 h 397610"/>
              <a:gd name="connsiteX20" fmla="*/ 403707 w 496870"/>
              <a:gd name="connsiteY20" fmla="*/ 211170 h 397610"/>
              <a:gd name="connsiteX21" fmla="*/ 401178 w 496870"/>
              <a:gd name="connsiteY21" fmla="*/ 211339 h 397610"/>
              <a:gd name="connsiteX22" fmla="*/ 385074 w 496870"/>
              <a:gd name="connsiteY22" fmla="*/ 229802 h 397610"/>
              <a:gd name="connsiteX23" fmla="*/ 403707 w 496870"/>
              <a:gd name="connsiteY23" fmla="*/ 248435 h 397610"/>
              <a:gd name="connsiteX24" fmla="*/ 407533 w 496870"/>
              <a:gd name="connsiteY24" fmla="*/ 248564 h 397610"/>
              <a:gd name="connsiteX25" fmla="*/ 459605 w 496870"/>
              <a:gd name="connsiteY25" fmla="*/ 304333 h 397610"/>
              <a:gd name="connsiteX26" fmla="*/ 403707 w 496870"/>
              <a:gd name="connsiteY26" fmla="*/ 360231 h 397610"/>
              <a:gd name="connsiteX27" fmla="*/ 403622 w 496870"/>
              <a:gd name="connsiteY27" fmla="*/ 360345 h 397610"/>
              <a:gd name="connsiteX28" fmla="*/ 401093 w 496870"/>
              <a:gd name="connsiteY28" fmla="*/ 360526 h 397610"/>
              <a:gd name="connsiteX29" fmla="*/ 385074 w 496870"/>
              <a:gd name="connsiteY29" fmla="*/ 379062 h 397610"/>
              <a:gd name="connsiteX30" fmla="*/ 403791 w 496870"/>
              <a:gd name="connsiteY30" fmla="*/ 397610 h 397610"/>
              <a:gd name="connsiteX31" fmla="*/ 403791 w 496870"/>
              <a:gd name="connsiteY31" fmla="*/ 397496 h 397610"/>
              <a:gd name="connsiteX32" fmla="*/ 408733 w 496870"/>
              <a:gd name="connsiteY32" fmla="*/ 397367 h 397610"/>
              <a:gd name="connsiteX33" fmla="*/ 496870 w 496870"/>
              <a:gd name="connsiteY33" fmla="*/ 304333 h 397610"/>
              <a:gd name="connsiteX34" fmla="*/ 335387 w 496870"/>
              <a:gd name="connsiteY34" fmla="*/ 229802 h 397610"/>
              <a:gd name="connsiteX35" fmla="*/ 316755 w 496870"/>
              <a:gd name="connsiteY35" fmla="*/ 211170 h 397610"/>
              <a:gd name="connsiteX36" fmla="*/ 311806 w 496870"/>
              <a:gd name="connsiteY36" fmla="*/ 211299 h 397610"/>
              <a:gd name="connsiteX37" fmla="*/ 223592 w 496870"/>
              <a:gd name="connsiteY37" fmla="*/ 304333 h 397610"/>
              <a:gd name="connsiteX38" fmla="*/ 316755 w 496870"/>
              <a:gd name="connsiteY38" fmla="*/ 397496 h 397610"/>
              <a:gd name="connsiteX39" fmla="*/ 319284 w 496870"/>
              <a:gd name="connsiteY39" fmla="*/ 397327 h 397610"/>
              <a:gd name="connsiteX40" fmla="*/ 335387 w 496870"/>
              <a:gd name="connsiteY40" fmla="*/ 378863 h 397610"/>
              <a:gd name="connsiteX41" fmla="*/ 316755 w 496870"/>
              <a:gd name="connsiteY41" fmla="*/ 360231 h 397610"/>
              <a:gd name="connsiteX42" fmla="*/ 312929 w 496870"/>
              <a:gd name="connsiteY42" fmla="*/ 360102 h 397610"/>
              <a:gd name="connsiteX43" fmla="*/ 260857 w 496870"/>
              <a:gd name="connsiteY43" fmla="*/ 304333 h 397610"/>
              <a:gd name="connsiteX44" fmla="*/ 316755 w 496870"/>
              <a:gd name="connsiteY44" fmla="*/ 248435 h 397610"/>
              <a:gd name="connsiteX45" fmla="*/ 319284 w 496870"/>
              <a:gd name="connsiteY45" fmla="*/ 248266 h 397610"/>
              <a:gd name="connsiteX46" fmla="*/ 335387 w 496870"/>
              <a:gd name="connsiteY46" fmla="*/ 229802 h 397610"/>
              <a:gd name="connsiteX47" fmla="*/ 422340 w 496870"/>
              <a:gd name="connsiteY47" fmla="*/ 304333 h 397610"/>
              <a:gd name="connsiteX48" fmla="*/ 403707 w 496870"/>
              <a:gd name="connsiteY48" fmla="*/ 285700 h 397610"/>
              <a:gd name="connsiteX49" fmla="*/ 316755 w 496870"/>
              <a:gd name="connsiteY49" fmla="*/ 285700 h 397610"/>
              <a:gd name="connsiteX50" fmla="*/ 314226 w 496870"/>
              <a:gd name="connsiteY50" fmla="*/ 285869 h 397610"/>
              <a:gd name="connsiteX51" fmla="*/ 298122 w 496870"/>
              <a:gd name="connsiteY51" fmla="*/ 304333 h 397610"/>
              <a:gd name="connsiteX52" fmla="*/ 316755 w 496870"/>
              <a:gd name="connsiteY52" fmla="*/ 322966 h 397610"/>
              <a:gd name="connsiteX53" fmla="*/ 403707 w 496870"/>
              <a:gd name="connsiteY53" fmla="*/ 322966 h 397610"/>
              <a:gd name="connsiteX54" fmla="*/ 406236 w 496870"/>
              <a:gd name="connsiteY54" fmla="*/ 322797 h 397610"/>
              <a:gd name="connsiteX55" fmla="*/ 422340 w 496870"/>
              <a:gd name="connsiteY55" fmla="*/ 304333 h 3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6870" h="397610">
                <a:moveTo>
                  <a:pt x="248435" y="37265"/>
                </a:moveTo>
                <a:cubicBezTo>
                  <a:pt x="188482" y="37265"/>
                  <a:pt x="139542" y="84466"/>
                  <a:pt x="136764" y="143723"/>
                </a:cubicBezTo>
                <a:cubicBezTo>
                  <a:pt x="136298" y="153662"/>
                  <a:pt x="128103" y="161483"/>
                  <a:pt x="118152" y="161483"/>
                </a:cubicBezTo>
                <a:lnTo>
                  <a:pt x="111796" y="161483"/>
                </a:lnTo>
                <a:cubicBezTo>
                  <a:pt x="70634" y="161483"/>
                  <a:pt x="37265" y="194850"/>
                  <a:pt x="37265" y="236013"/>
                </a:cubicBezTo>
                <a:cubicBezTo>
                  <a:pt x="37265" y="277176"/>
                  <a:pt x="70634" y="310544"/>
                  <a:pt x="111796" y="310544"/>
                </a:cubicBezTo>
                <a:lnTo>
                  <a:pt x="198909" y="310544"/>
                </a:lnTo>
                <a:cubicBezTo>
                  <a:pt x="199588" y="323644"/>
                  <a:pt x="202405" y="336180"/>
                  <a:pt x="207016" y="347809"/>
                </a:cubicBezTo>
                <a:lnTo>
                  <a:pt x="111796" y="347809"/>
                </a:lnTo>
                <a:cubicBezTo>
                  <a:pt x="50053" y="347809"/>
                  <a:pt x="0" y="297757"/>
                  <a:pt x="0" y="236013"/>
                </a:cubicBezTo>
                <a:cubicBezTo>
                  <a:pt x="0" y="177790"/>
                  <a:pt x="44508" y="129963"/>
                  <a:pt x="101357" y="124698"/>
                </a:cubicBezTo>
                <a:cubicBezTo>
                  <a:pt x="112990" y="53957"/>
                  <a:pt x="174407" y="0"/>
                  <a:pt x="248435" y="0"/>
                </a:cubicBezTo>
                <a:cubicBezTo>
                  <a:pt x="322464" y="0"/>
                  <a:pt x="383879" y="53957"/>
                  <a:pt x="395514" y="124698"/>
                </a:cubicBezTo>
                <a:cubicBezTo>
                  <a:pt x="450982" y="129835"/>
                  <a:pt x="494704" y="175494"/>
                  <a:pt x="496793" y="231792"/>
                </a:cubicBezTo>
                <a:cubicBezTo>
                  <a:pt x="483922" y="215301"/>
                  <a:pt x="466765" y="202318"/>
                  <a:pt x="446994" y="194520"/>
                </a:cubicBezTo>
                <a:cubicBezTo>
                  <a:pt x="433616" y="174595"/>
                  <a:pt x="410877" y="161483"/>
                  <a:pt x="385074" y="161483"/>
                </a:cubicBezTo>
                <a:lnTo>
                  <a:pt x="378719" y="161483"/>
                </a:lnTo>
                <a:cubicBezTo>
                  <a:pt x="368767" y="161483"/>
                  <a:pt x="360571" y="153662"/>
                  <a:pt x="360107" y="143723"/>
                </a:cubicBezTo>
                <a:cubicBezTo>
                  <a:pt x="357329" y="84466"/>
                  <a:pt x="308387" y="37265"/>
                  <a:pt x="248435" y="37265"/>
                </a:cubicBezTo>
                <a:close/>
                <a:moveTo>
                  <a:pt x="496870" y="304333"/>
                </a:moveTo>
                <a:cubicBezTo>
                  <a:pt x="496870" y="252880"/>
                  <a:pt x="455160" y="211170"/>
                  <a:pt x="403707" y="211170"/>
                </a:cubicBezTo>
                <a:lnTo>
                  <a:pt x="401178" y="211339"/>
                </a:lnTo>
                <a:cubicBezTo>
                  <a:pt x="392085" y="212573"/>
                  <a:pt x="385074" y="220369"/>
                  <a:pt x="385074" y="229802"/>
                </a:cubicBezTo>
                <a:cubicBezTo>
                  <a:pt x="385074" y="240093"/>
                  <a:pt x="393417" y="248435"/>
                  <a:pt x="403707" y="248435"/>
                </a:cubicBezTo>
                <a:lnTo>
                  <a:pt x="407533" y="248564"/>
                </a:lnTo>
                <a:cubicBezTo>
                  <a:pt x="436620" y="250532"/>
                  <a:pt x="459605" y="274747"/>
                  <a:pt x="459605" y="304333"/>
                </a:cubicBezTo>
                <a:cubicBezTo>
                  <a:pt x="459605" y="335203"/>
                  <a:pt x="434577" y="360231"/>
                  <a:pt x="403707" y="360231"/>
                </a:cubicBezTo>
                <a:lnTo>
                  <a:pt x="403622" y="360345"/>
                </a:lnTo>
                <a:lnTo>
                  <a:pt x="401093" y="360526"/>
                </a:lnTo>
                <a:cubicBezTo>
                  <a:pt x="392006" y="361803"/>
                  <a:pt x="385032" y="369629"/>
                  <a:pt x="385074" y="379062"/>
                </a:cubicBezTo>
                <a:cubicBezTo>
                  <a:pt x="385121" y="389352"/>
                  <a:pt x="393501" y="397658"/>
                  <a:pt x="403791" y="397610"/>
                </a:cubicBezTo>
                <a:lnTo>
                  <a:pt x="403791" y="397496"/>
                </a:lnTo>
                <a:lnTo>
                  <a:pt x="408733" y="397367"/>
                </a:lnTo>
                <a:cubicBezTo>
                  <a:pt x="457806" y="394796"/>
                  <a:pt x="496870" y="354127"/>
                  <a:pt x="496870" y="304333"/>
                </a:cubicBezTo>
                <a:close/>
                <a:moveTo>
                  <a:pt x="335387" y="229802"/>
                </a:moveTo>
                <a:cubicBezTo>
                  <a:pt x="335387" y="219512"/>
                  <a:pt x="327045" y="211170"/>
                  <a:pt x="316755" y="211170"/>
                </a:cubicBezTo>
                <a:lnTo>
                  <a:pt x="311806" y="211299"/>
                </a:lnTo>
                <a:cubicBezTo>
                  <a:pt x="262655" y="213870"/>
                  <a:pt x="223592" y="254539"/>
                  <a:pt x="223592" y="304333"/>
                </a:cubicBezTo>
                <a:cubicBezTo>
                  <a:pt x="223592" y="355786"/>
                  <a:pt x="265301" y="397496"/>
                  <a:pt x="316755" y="397496"/>
                </a:cubicBezTo>
                <a:lnTo>
                  <a:pt x="319284" y="397327"/>
                </a:lnTo>
                <a:cubicBezTo>
                  <a:pt x="328376" y="396092"/>
                  <a:pt x="335387" y="388296"/>
                  <a:pt x="335387" y="378863"/>
                </a:cubicBezTo>
                <a:cubicBezTo>
                  <a:pt x="335387" y="368573"/>
                  <a:pt x="327045" y="360231"/>
                  <a:pt x="316755" y="360231"/>
                </a:cubicBezTo>
                <a:lnTo>
                  <a:pt x="312929" y="360102"/>
                </a:lnTo>
                <a:cubicBezTo>
                  <a:pt x="283842" y="358134"/>
                  <a:pt x="260857" y="333919"/>
                  <a:pt x="260857" y="304333"/>
                </a:cubicBezTo>
                <a:cubicBezTo>
                  <a:pt x="260857" y="273462"/>
                  <a:pt x="285884" y="248435"/>
                  <a:pt x="316755" y="248435"/>
                </a:cubicBezTo>
                <a:lnTo>
                  <a:pt x="319284" y="248266"/>
                </a:lnTo>
                <a:cubicBezTo>
                  <a:pt x="328376" y="247031"/>
                  <a:pt x="335387" y="239235"/>
                  <a:pt x="335387" y="229802"/>
                </a:cubicBezTo>
                <a:close/>
                <a:moveTo>
                  <a:pt x="422340" y="304333"/>
                </a:moveTo>
                <a:cubicBezTo>
                  <a:pt x="422340" y="294043"/>
                  <a:pt x="413997" y="285700"/>
                  <a:pt x="403707" y="285700"/>
                </a:cubicBezTo>
                <a:lnTo>
                  <a:pt x="316755" y="285700"/>
                </a:lnTo>
                <a:lnTo>
                  <a:pt x="314226" y="285869"/>
                </a:lnTo>
                <a:cubicBezTo>
                  <a:pt x="305133" y="287104"/>
                  <a:pt x="298122" y="294900"/>
                  <a:pt x="298122" y="304333"/>
                </a:cubicBezTo>
                <a:cubicBezTo>
                  <a:pt x="298122" y="314623"/>
                  <a:pt x="306464" y="322966"/>
                  <a:pt x="316755" y="322966"/>
                </a:cubicBezTo>
                <a:lnTo>
                  <a:pt x="403707" y="322966"/>
                </a:lnTo>
                <a:lnTo>
                  <a:pt x="406236" y="322797"/>
                </a:lnTo>
                <a:cubicBezTo>
                  <a:pt x="415329" y="321562"/>
                  <a:pt x="422340" y="313766"/>
                  <a:pt x="422340" y="304333"/>
                </a:cubicBezTo>
                <a:close/>
              </a:path>
            </a:pathLst>
          </a:custGeom>
          <a:solidFill>
            <a:schemeClr val="bg1">
              <a:lumMod val="85000"/>
            </a:schemeClr>
          </a:solidFill>
          <a:ln w="246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6" name="Graphic 92">
            <a:extLst>
              <a:ext uri="{FF2B5EF4-FFF2-40B4-BE49-F238E27FC236}">
                <a16:creationId xmlns:a16="http://schemas.microsoft.com/office/drawing/2014/main" id="{154B1248-6777-1936-A0BA-DC3545E65E03}"/>
              </a:ext>
              <a:ext uri="{C183D7F6-B498-43B3-948B-1728B52AA6E4}">
                <adec:decorative xmlns:adec="http://schemas.microsoft.com/office/drawing/2017/decorative" val="1"/>
              </a:ext>
            </a:extLst>
          </p:cNvPr>
          <p:cNvSpPr/>
          <p:nvPr/>
        </p:nvSpPr>
        <p:spPr>
          <a:xfrm>
            <a:off x="10470365" y="3065152"/>
            <a:ext cx="496870" cy="397610"/>
          </a:xfrm>
          <a:custGeom>
            <a:avLst/>
            <a:gdLst>
              <a:gd name="connsiteX0" fmla="*/ 248435 w 496870"/>
              <a:gd name="connsiteY0" fmla="*/ 37265 h 397610"/>
              <a:gd name="connsiteX1" fmla="*/ 136764 w 496870"/>
              <a:gd name="connsiteY1" fmla="*/ 143723 h 397610"/>
              <a:gd name="connsiteX2" fmla="*/ 118152 w 496870"/>
              <a:gd name="connsiteY2" fmla="*/ 161483 h 397610"/>
              <a:gd name="connsiteX3" fmla="*/ 111796 w 496870"/>
              <a:gd name="connsiteY3" fmla="*/ 161483 h 397610"/>
              <a:gd name="connsiteX4" fmla="*/ 37265 w 496870"/>
              <a:gd name="connsiteY4" fmla="*/ 236013 h 397610"/>
              <a:gd name="connsiteX5" fmla="*/ 111796 w 496870"/>
              <a:gd name="connsiteY5" fmla="*/ 310544 h 397610"/>
              <a:gd name="connsiteX6" fmla="*/ 198909 w 496870"/>
              <a:gd name="connsiteY6" fmla="*/ 310544 h 397610"/>
              <a:gd name="connsiteX7" fmla="*/ 207016 w 496870"/>
              <a:gd name="connsiteY7" fmla="*/ 347809 h 397610"/>
              <a:gd name="connsiteX8" fmla="*/ 111796 w 496870"/>
              <a:gd name="connsiteY8" fmla="*/ 347809 h 397610"/>
              <a:gd name="connsiteX9" fmla="*/ 0 w 496870"/>
              <a:gd name="connsiteY9" fmla="*/ 236013 h 397610"/>
              <a:gd name="connsiteX10" fmla="*/ 101357 w 496870"/>
              <a:gd name="connsiteY10" fmla="*/ 124698 h 397610"/>
              <a:gd name="connsiteX11" fmla="*/ 248435 w 496870"/>
              <a:gd name="connsiteY11" fmla="*/ 0 h 397610"/>
              <a:gd name="connsiteX12" fmla="*/ 395514 w 496870"/>
              <a:gd name="connsiteY12" fmla="*/ 124698 h 397610"/>
              <a:gd name="connsiteX13" fmla="*/ 496793 w 496870"/>
              <a:gd name="connsiteY13" fmla="*/ 231792 h 397610"/>
              <a:gd name="connsiteX14" fmla="*/ 446994 w 496870"/>
              <a:gd name="connsiteY14" fmla="*/ 194520 h 397610"/>
              <a:gd name="connsiteX15" fmla="*/ 385074 w 496870"/>
              <a:gd name="connsiteY15" fmla="*/ 161483 h 397610"/>
              <a:gd name="connsiteX16" fmla="*/ 378719 w 496870"/>
              <a:gd name="connsiteY16" fmla="*/ 161483 h 397610"/>
              <a:gd name="connsiteX17" fmla="*/ 360107 w 496870"/>
              <a:gd name="connsiteY17" fmla="*/ 143723 h 397610"/>
              <a:gd name="connsiteX18" fmla="*/ 248435 w 496870"/>
              <a:gd name="connsiteY18" fmla="*/ 37265 h 397610"/>
              <a:gd name="connsiteX19" fmla="*/ 496870 w 496870"/>
              <a:gd name="connsiteY19" fmla="*/ 304333 h 397610"/>
              <a:gd name="connsiteX20" fmla="*/ 403707 w 496870"/>
              <a:gd name="connsiteY20" fmla="*/ 211170 h 397610"/>
              <a:gd name="connsiteX21" fmla="*/ 401178 w 496870"/>
              <a:gd name="connsiteY21" fmla="*/ 211339 h 397610"/>
              <a:gd name="connsiteX22" fmla="*/ 385074 w 496870"/>
              <a:gd name="connsiteY22" fmla="*/ 229802 h 397610"/>
              <a:gd name="connsiteX23" fmla="*/ 403707 w 496870"/>
              <a:gd name="connsiteY23" fmla="*/ 248435 h 397610"/>
              <a:gd name="connsiteX24" fmla="*/ 407533 w 496870"/>
              <a:gd name="connsiteY24" fmla="*/ 248564 h 397610"/>
              <a:gd name="connsiteX25" fmla="*/ 459605 w 496870"/>
              <a:gd name="connsiteY25" fmla="*/ 304333 h 397610"/>
              <a:gd name="connsiteX26" fmla="*/ 403707 w 496870"/>
              <a:gd name="connsiteY26" fmla="*/ 360231 h 397610"/>
              <a:gd name="connsiteX27" fmla="*/ 403622 w 496870"/>
              <a:gd name="connsiteY27" fmla="*/ 360345 h 397610"/>
              <a:gd name="connsiteX28" fmla="*/ 401093 w 496870"/>
              <a:gd name="connsiteY28" fmla="*/ 360526 h 397610"/>
              <a:gd name="connsiteX29" fmla="*/ 385074 w 496870"/>
              <a:gd name="connsiteY29" fmla="*/ 379062 h 397610"/>
              <a:gd name="connsiteX30" fmla="*/ 403791 w 496870"/>
              <a:gd name="connsiteY30" fmla="*/ 397610 h 397610"/>
              <a:gd name="connsiteX31" fmla="*/ 403791 w 496870"/>
              <a:gd name="connsiteY31" fmla="*/ 397496 h 397610"/>
              <a:gd name="connsiteX32" fmla="*/ 408733 w 496870"/>
              <a:gd name="connsiteY32" fmla="*/ 397367 h 397610"/>
              <a:gd name="connsiteX33" fmla="*/ 496870 w 496870"/>
              <a:gd name="connsiteY33" fmla="*/ 304333 h 397610"/>
              <a:gd name="connsiteX34" fmla="*/ 335387 w 496870"/>
              <a:gd name="connsiteY34" fmla="*/ 229802 h 397610"/>
              <a:gd name="connsiteX35" fmla="*/ 316755 w 496870"/>
              <a:gd name="connsiteY35" fmla="*/ 211170 h 397610"/>
              <a:gd name="connsiteX36" fmla="*/ 311806 w 496870"/>
              <a:gd name="connsiteY36" fmla="*/ 211299 h 397610"/>
              <a:gd name="connsiteX37" fmla="*/ 223592 w 496870"/>
              <a:gd name="connsiteY37" fmla="*/ 304333 h 397610"/>
              <a:gd name="connsiteX38" fmla="*/ 316755 w 496870"/>
              <a:gd name="connsiteY38" fmla="*/ 397496 h 397610"/>
              <a:gd name="connsiteX39" fmla="*/ 319284 w 496870"/>
              <a:gd name="connsiteY39" fmla="*/ 397327 h 397610"/>
              <a:gd name="connsiteX40" fmla="*/ 335387 w 496870"/>
              <a:gd name="connsiteY40" fmla="*/ 378863 h 397610"/>
              <a:gd name="connsiteX41" fmla="*/ 316755 w 496870"/>
              <a:gd name="connsiteY41" fmla="*/ 360231 h 397610"/>
              <a:gd name="connsiteX42" fmla="*/ 312929 w 496870"/>
              <a:gd name="connsiteY42" fmla="*/ 360102 h 397610"/>
              <a:gd name="connsiteX43" fmla="*/ 260857 w 496870"/>
              <a:gd name="connsiteY43" fmla="*/ 304333 h 397610"/>
              <a:gd name="connsiteX44" fmla="*/ 316755 w 496870"/>
              <a:gd name="connsiteY44" fmla="*/ 248435 h 397610"/>
              <a:gd name="connsiteX45" fmla="*/ 319284 w 496870"/>
              <a:gd name="connsiteY45" fmla="*/ 248266 h 397610"/>
              <a:gd name="connsiteX46" fmla="*/ 335387 w 496870"/>
              <a:gd name="connsiteY46" fmla="*/ 229802 h 397610"/>
              <a:gd name="connsiteX47" fmla="*/ 422340 w 496870"/>
              <a:gd name="connsiteY47" fmla="*/ 304333 h 397610"/>
              <a:gd name="connsiteX48" fmla="*/ 403707 w 496870"/>
              <a:gd name="connsiteY48" fmla="*/ 285700 h 397610"/>
              <a:gd name="connsiteX49" fmla="*/ 316755 w 496870"/>
              <a:gd name="connsiteY49" fmla="*/ 285700 h 397610"/>
              <a:gd name="connsiteX50" fmla="*/ 314226 w 496870"/>
              <a:gd name="connsiteY50" fmla="*/ 285869 h 397610"/>
              <a:gd name="connsiteX51" fmla="*/ 298122 w 496870"/>
              <a:gd name="connsiteY51" fmla="*/ 304333 h 397610"/>
              <a:gd name="connsiteX52" fmla="*/ 316755 w 496870"/>
              <a:gd name="connsiteY52" fmla="*/ 322966 h 397610"/>
              <a:gd name="connsiteX53" fmla="*/ 403707 w 496870"/>
              <a:gd name="connsiteY53" fmla="*/ 322966 h 397610"/>
              <a:gd name="connsiteX54" fmla="*/ 406236 w 496870"/>
              <a:gd name="connsiteY54" fmla="*/ 322797 h 397610"/>
              <a:gd name="connsiteX55" fmla="*/ 422340 w 496870"/>
              <a:gd name="connsiteY55" fmla="*/ 304333 h 3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6870" h="397610">
                <a:moveTo>
                  <a:pt x="248435" y="37265"/>
                </a:moveTo>
                <a:cubicBezTo>
                  <a:pt x="188482" y="37265"/>
                  <a:pt x="139542" y="84466"/>
                  <a:pt x="136764" y="143723"/>
                </a:cubicBezTo>
                <a:cubicBezTo>
                  <a:pt x="136298" y="153662"/>
                  <a:pt x="128103" y="161483"/>
                  <a:pt x="118152" y="161483"/>
                </a:cubicBezTo>
                <a:lnTo>
                  <a:pt x="111796" y="161483"/>
                </a:lnTo>
                <a:cubicBezTo>
                  <a:pt x="70634" y="161483"/>
                  <a:pt x="37265" y="194850"/>
                  <a:pt x="37265" y="236013"/>
                </a:cubicBezTo>
                <a:cubicBezTo>
                  <a:pt x="37265" y="277176"/>
                  <a:pt x="70634" y="310544"/>
                  <a:pt x="111796" y="310544"/>
                </a:cubicBezTo>
                <a:lnTo>
                  <a:pt x="198909" y="310544"/>
                </a:lnTo>
                <a:cubicBezTo>
                  <a:pt x="199588" y="323644"/>
                  <a:pt x="202405" y="336180"/>
                  <a:pt x="207016" y="347809"/>
                </a:cubicBezTo>
                <a:lnTo>
                  <a:pt x="111796" y="347809"/>
                </a:lnTo>
                <a:cubicBezTo>
                  <a:pt x="50053" y="347809"/>
                  <a:pt x="0" y="297757"/>
                  <a:pt x="0" y="236013"/>
                </a:cubicBezTo>
                <a:cubicBezTo>
                  <a:pt x="0" y="177790"/>
                  <a:pt x="44508" y="129963"/>
                  <a:pt x="101357" y="124698"/>
                </a:cubicBezTo>
                <a:cubicBezTo>
                  <a:pt x="112990" y="53957"/>
                  <a:pt x="174407" y="0"/>
                  <a:pt x="248435" y="0"/>
                </a:cubicBezTo>
                <a:cubicBezTo>
                  <a:pt x="322464" y="0"/>
                  <a:pt x="383879" y="53957"/>
                  <a:pt x="395514" y="124698"/>
                </a:cubicBezTo>
                <a:cubicBezTo>
                  <a:pt x="450982" y="129835"/>
                  <a:pt x="494704" y="175494"/>
                  <a:pt x="496793" y="231792"/>
                </a:cubicBezTo>
                <a:cubicBezTo>
                  <a:pt x="483922" y="215301"/>
                  <a:pt x="466765" y="202318"/>
                  <a:pt x="446994" y="194520"/>
                </a:cubicBezTo>
                <a:cubicBezTo>
                  <a:pt x="433616" y="174595"/>
                  <a:pt x="410877" y="161483"/>
                  <a:pt x="385074" y="161483"/>
                </a:cubicBezTo>
                <a:lnTo>
                  <a:pt x="378719" y="161483"/>
                </a:lnTo>
                <a:cubicBezTo>
                  <a:pt x="368767" y="161483"/>
                  <a:pt x="360571" y="153662"/>
                  <a:pt x="360107" y="143723"/>
                </a:cubicBezTo>
                <a:cubicBezTo>
                  <a:pt x="357329" y="84466"/>
                  <a:pt x="308387" y="37265"/>
                  <a:pt x="248435" y="37265"/>
                </a:cubicBezTo>
                <a:close/>
                <a:moveTo>
                  <a:pt x="496870" y="304333"/>
                </a:moveTo>
                <a:cubicBezTo>
                  <a:pt x="496870" y="252880"/>
                  <a:pt x="455160" y="211170"/>
                  <a:pt x="403707" y="211170"/>
                </a:cubicBezTo>
                <a:lnTo>
                  <a:pt x="401178" y="211339"/>
                </a:lnTo>
                <a:cubicBezTo>
                  <a:pt x="392085" y="212573"/>
                  <a:pt x="385074" y="220369"/>
                  <a:pt x="385074" y="229802"/>
                </a:cubicBezTo>
                <a:cubicBezTo>
                  <a:pt x="385074" y="240093"/>
                  <a:pt x="393417" y="248435"/>
                  <a:pt x="403707" y="248435"/>
                </a:cubicBezTo>
                <a:lnTo>
                  <a:pt x="407533" y="248564"/>
                </a:lnTo>
                <a:cubicBezTo>
                  <a:pt x="436620" y="250532"/>
                  <a:pt x="459605" y="274747"/>
                  <a:pt x="459605" y="304333"/>
                </a:cubicBezTo>
                <a:cubicBezTo>
                  <a:pt x="459605" y="335203"/>
                  <a:pt x="434577" y="360231"/>
                  <a:pt x="403707" y="360231"/>
                </a:cubicBezTo>
                <a:lnTo>
                  <a:pt x="403622" y="360345"/>
                </a:lnTo>
                <a:lnTo>
                  <a:pt x="401093" y="360526"/>
                </a:lnTo>
                <a:cubicBezTo>
                  <a:pt x="392006" y="361803"/>
                  <a:pt x="385032" y="369629"/>
                  <a:pt x="385074" y="379062"/>
                </a:cubicBezTo>
                <a:cubicBezTo>
                  <a:pt x="385121" y="389352"/>
                  <a:pt x="393501" y="397658"/>
                  <a:pt x="403791" y="397610"/>
                </a:cubicBezTo>
                <a:lnTo>
                  <a:pt x="403791" y="397496"/>
                </a:lnTo>
                <a:lnTo>
                  <a:pt x="408733" y="397367"/>
                </a:lnTo>
                <a:cubicBezTo>
                  <a:pt x="457806" y="394796"/>
                  <a:pt x="496870" y="354127"/>
                  <a:pt x="496870" y="304333"/>
                </a:cubicBezTo>
                <a:close/>
                <a:moveTo>
                  <a:pt x="335387" y="229802"/>
                </a:moveTo>
                <a:cubicBezTo>
                  <a:pt x="335387" y="219512"/>
                  <a:pt x="327045" y="211170"/>
                  <a:pt x="316755" y="211170"/>
                </a:cubicBezTo>
                <a:lnTo>
                  <a:pt x="311806" y="211299"/>
                </a:lnTo>
                <a:cubicBezTo>
                  <a:pt x="262655" y="213870"/>
                  <a:pt x="223592" y="254539"/>
                  <a:pt x="223592" y="304333"/>
                </a:cubicBezTo>
                <a:cubicBezTo>
                  <a:pt x="223592" y="355786"/>
                  <a:pt x="265301" y="397496"/>
                  <a:pt x="316755" y="397496"/>
                </a:cubicBezTo>
                <a:lnTo>
                  <a:pt x="319284" y="397327"/>
                </a:lnTo>
                <a:cubicBezTo>
                  <a:pt x="328376" y="396092"/>
                  <a:pt x="335387" y="388296"/>
                  <a:pt x="335387" y="378863"/>
                </a:cubicBezTo>
                <a:cubicBezTo>
                  <a:pt x="335387" y="368573"/>
                  <a:pt x="327045" y="360231"/>
                  <a:pt x="316755" y="360231"/>
                </a:cubicBezTo>
                <a:lnTo>
                  <a:pt x="312929" y="360102"/>
                </a:lnTo>
                <a:cubicBezTo>
                  <a:pt x="283842" y="358134"/>
                  <a:pt x="260857" y="333919"/>
                  <a:pt x="260857" y="304333"/>
                </a:cubicBezTo>
                <a:cubicBezTo>
                  <a:pt x="260857" y="273462"/>
                  <a:pt x="285884" y="248435"/>
                  <a:pt x="316755" y="248435"/>
                </a:cubicBezTo>
                <a:lnTo>
                  <a:pt x="319284" y="248266"/>
                </a:lnTo>
                <a:cubicBezTo>
                  <a:pt x="328376" y="247031"/>
                  <a:pt x="335387" y="239235"/>
                  <a:pt x="335387" y="229802"/>
                </a:cubicBezTo>
                <a:close/>
                <a:moveTo>
                  <a:pt x="422340" y="304333"/>
                </a:moveTo>
                <a:cubicBezTo>
                  <a:pt x="422340" y="294043"/>
                  <a:pt x="413997" y="285700"/>
                  <a:pt x="403707" y="285700"/>
                </a:cubicBezTo>
                <a:lnTo>
                  <a:pt x="316755" y="285700"/>
                </a:lnTo>
                <a:lnTo>
                  <a:pt x="314226" y="285869"/>
                </a:lnTo>
                <a:cubicBezTo>
                  <a:pt x="305133" y="287104"/>
                  <a:pt x="298122" y="294900"/>
                  <a:pt x="298122" y="304333"/>
                </a:cubicBezTo>
                <a:cubicBezTo>
                  <a:pt x="298122" y="314623"/>
                  <a:pt x="306464" y="322966"/>
                  <a:pt x="316755" y="322966"/>
                </a:cubicBezTo>
                <a:lnTo>
                  <a:pt x="403707" y="322966"/>
                </a:lnTo>
                <a:lnTo>
                  <a:pt x="406236" y="322797"/>
                </a:lnTo>
                <a:cubicBezTo>
                  <a:pt x="415329" y="321562"/>
                  <a:pt x="422340" y="313766"/>
                  <a:pt x="422340" y="304333"/>
                </a:cubicBezTo>
                <a:close/>
              </a:path>
            </a:pathLst>
          </a:custGeom>
          <a:solidFill>
            <a:schemeClr val="bg1">
              <a:lumMod val="85000"/>
            </a:schemeClr>
          </a:solidFill>
          <a:ln w="246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7" name="Graphic 93">
            <a:extLst>
              <a:ext uri="{FF2B5EF4-FFF2-40B4-BE49-F238E27FC236}">
                <a16:creationId xmlns:a16="http://schemas.microsoft.com/office/drawing/2014/main" id="{CFADDF1A-184E-2BEE-A907-776BACD75499}"/>
              </a:ext>
              <a:ext uri="{C183D7F6-B498-43B3-948B-1728B52AA6E4}">
                <adec:decorative xmlns:adec="http://schemas.microsoft.com/office/drawing/2017/decorative" val="1"/>
              </a:ext>
            </a:extLst>
          </p:cNvPr>
          <p:cNvSpPr/>
          <p:nvPr/>
        </p:nvSpPr>
        <p:spPr>
          <a:xfrm>
            <a:off x="6507965" y="6132202"/>
            <a:ext cx="496870" cy="397610"/>
          </a:xfrm>
          <a:custGeom>
            <a:avLst/>
            <a:gdLst>
              <a:gd name="connsiteX0" fmla="*/ 248435 w 496870"/>
              <a:gd name="connsiteY0" fmla="*/ 37265 h 397610"/>
              <a:gd name="connsiteX1" fmla="*/ 136764 w 496870"/>
              <a:gd name="connsiteY1" fmla="*/ 143723 h 397610"/>
              <a:gd name="connsiteX2" fmla="*/ 118152 w 496870"/>
              <a:gd name="connsiteY2" fmla="*/ 161483 h 397610"/>
              <a:gd name="connsiteX3" fmla="*/ 111796 w 496870"/>
              <a:gd name="connsiteY3" fmla="*/ 161483 h 397610"/>
              <a:gd name="connsiteX4" fmla="*/ 37265 w 496870"/>
              <a:gd name="connsiteY4" fmla="*/ 236013 h 397610"/>
              <a:gd name="connsiteX5" fmla="*/ 111796 w 496870"/>
              <a:gd name="connsiteY5" fmla="*/ 310544 h 397610"/>
              <a:gd name="connsiteX6" fmla="*/ 198909 w 496870"/>
              <a:gd name="connsiteY6" fmla="*/ 310544 h 397610"/>
              <a:gd name="connsiteX7" fmla="*/ 207016 w 496870"/>
              <a:gd name="connsiteY7" fmla="*/ 347809 h 397610"/>
              <a:gd name="connsiteX8" fmla="*/ 111796 w 496870"/>
              <a:gd name="connsiteY8" fmla="*/ 347809 h 397610"/>
              <a:gd name="connsiteX9" fmla="*/ 0 w 496870"/>
              <a:gd name="connsiteY9" fmla="*/ 236013 h 397610"/>
              <a:gd name="connsiteX10" fmla="*/ 101357 w 496870"/>
              <a:gd name="connsiteY10" fmla="*/ 124698 h 397610"/>
              <a:gd name="connsiteX11" fmla="*/ 248435 w 496870"/>
              <a:gd name="connsiteY11" fmla="*/ 0 h 397610"/>
              <a:gd name="connsiteX12" fmla="*/ 395514 w 496870"/>
              <a:gd name="connsiteY12" fmla="*/ 124698 h 397610"/>
              <a:gd name="connsiteX13" fmla="*/ 496793 w 496870"/>
              <a:gd name="connsiteY13" fmla="*/ 231792 h 397610"/>
              <a:gd name="connsiteX14" fmla="*/ 446994 w 496870"/>
              <a:gd name="connsiteY14" fmla="*/ 194520 h 397610"/>
              <a:gd name="connsiteX15" fmla="*/ 385074 w 496870"/>
              <a:gd name="connsiteY15" fmla="*/ 161483 h 397610"/>
              <a:gd name="connsiteX16" fmla="*/ 378719 w 496870"/>
              <a:gd name="connsiteY16" fmla="*/ 161483 h 397610"/>
              <a:gd name="connsiteX17" fmla="*/ 360107 w 496870"/>
              <a:gd name="connsiteY17" fmla="*/ 143723 h 397610"/>
              <a:gd name="connsiteX18" fmla="*/ 248435 w 496870"/>
              <a:gd name="connsiteY18" fmla="*/ 37265 h 397610"/>
              <a:gd name="connsiteX19" fmla="*/ 496870 w 496870"/>
              <a:gd name="connsiteY19" fmla="*/ 304333 h 397610"/>
              <a:gd name="connsiteX20" fmla="*/ 403707 w 496870"/>
              <a:gd name="connsiteY20" fmla="*/ 211170 h 397610"/>
              <a:gd name="connsiteX21" fmla="*/ 401178 w 496870"/>
              <a:gd name="connsiteY21" fmla="*/ 211339 h 397610"/>
              <a:gd name="connsiteX22" fmla="*/ 385074 w 496870"/>
              <a:gd name="connsiteY22" fmla="*/ 229802 h 397610"/>
              <a:gd name="connsiteX23" fmla="*/ 403707 w 496870"/>
              <a:gd name="connsiteY23" fmla="*/ 248435 h 397610"/>
              <a:gd name="connsiteX24" fmla="*/ 407533 w 496870"/>
              <a:gd name="connsiteY24" fmla="*/ 248564 h 397610"/>
              <a:gd name="connsiteX25" fmla="*/ 459605 w 496870"/>
              <a:gd name="connsiteY25" fmla="*/ 304333 h 397610"/>
              <a:gd name="connsiteX26" fmla="*/ 403707 w 496870"/>
              <a:gd name="connsiteY26" fmla="*/ 360231 h 397610"/>
              <a:gd name="connsiteX27" fmla="*/ 403622 w 496870"/>
              <a:gd name="connsiteY27" fmla="*/ 360345 h 397610"/>
              <a:gd name="connsiteX28" fmla="*/ 401093 w 496870"/>
              <a:gd name="connsiteY28" fmla="*/ 360526 h 397610"/>
              <a:gd name="connsiteX29" fmla="*/ 385074 w 496870"/>
              <a:gd name="connsiteY29" fmla="*/ 379062 h 397610"/>
              <a:gd name="connsiteX30" fmla="*/ 403791 w 496870"/>
              <a:gd name="connsiteY30" fmla="*/ 397610 h 397610"/>
              <a:gd name="connsiteX31" fmla="*/ 403791 w 496870"/>
              <a:gd name="connsiteY31" fmla="*/ 397496 h 397610"/>
              <a:gd name="connsiteX32" fmla="*/ 408733 w 496870"/>
              <a:gd name="connsiteY32" fmla="*/ 397367 h 397610"/>
              <a:gd name="connsiteX33" fmla="*/ 496870 w 496870"/>
              <a:gd name="connsiteY33" fmla="*/ 304333 h 397610"/>
              <a:gd name="connsiteX34" fmla="*/ 335387 w 496870"/>
              <a:gd name="connsiteY34" fmla="*/ 229802 h 397610"/>
              <a:gd name="connsiteX35" fmla="*/ 316755 w 496870"/>
              <a:gd name="connsiteY35" fmla="*/ 211170 h 397610"/>
              <a:gd name="connsiteX36" fmla="*/ 311806 w 496870"/>
              <a:gd name="connsiteY36" fmla="*/ 211299 h 397610"/>
              <a:gd name="connsiteX37" fmla="*/ 223592 w 496870"/>
              <a:gd name="connsiteY37" fmla="*/ 304333 h 397610"/>
              <a:gd name="connsiteX38" fmla="*/ 316755 w 496870"/>
              <a:gd name="connsiteY38" fmla="*/ 397496 h 397610"/>
              <a:gd name="connsiteX39" fmla="*/ 319284 w 496870"/>
              <a:gd name="connsiteY39" fmla="*/ 397327 h 397610"/>
              <a:gd name="connsiteX40" fmla="*/ 335387 w 496870"/>
              <a:gd name="connsiteY40" fmla="*/ 378863 h 397610"/>
              <a:gd name="connsiteX41" fmla="*/ 316755 w 496870"/>
              <a:gd name="connsiteY41" fmla="*/ 360231 h 397610"/>
              <a:gd name="connsiteX42" fmla="*/ 312929 w 496870"/>
              <a:gd name="connsiteY42" fmla="*/ 360102 h 397610"/>
              <a:gd name="connsiteX43" fmla="*/ 260857 w 496870"/>
              <a:gd name="connsiteY43" fmla="*/ 304333 h 397610"/>
              <a:gd name="connsiteX44" fmla="*/ 316755 w 496870"/>
              <a:gd name="connsiteY44" fmla="*/ 248435 h 397610"/>
              <a:gd name="connsiteX45" fmla="*/ 319284 w 496870"/>
              <a:gd name="connsiteY45" fmla="*/ 248266 h 397610"/>
              <a:gd name="connsiteX46" fmla="*/ 335387 w 496870"/>
              <a:gd name="connsiteY46" fmla="*/ 229802 h 397610"/>
              <a:gd name="connsiteX47" fmla="*/ 422340 w 496870"/>
              <a:gd name="connsiteY47" fmla="*/ 304333 h 397610"/>
              <a:gd name="connsiteX48" fmla="*/ 403707 w 496870"/>
              <a:gd name="connsiteY48" fmla="*/ 285700 h 397610"/>
              <a:gd name="connsiteX49" fmla="*/ 316755 w 496870"/>
              <a:gd name="connsiteY49" fmla="*/ 285700 h 397610"/>
              <a:gd name="connsiteX50" fmla="*/ 314226 w 496870"/>
              <a:gd name="connsiteY50" fmla="*/ 285869 h 397610"/>
              <a:gd name="connsiteX51" fmla="*/ 298122 w 496870"/>
              <a:gd name="connsiteY51" fmla="*/ 304333 h 397610"/>
              <a:gd name="connsiteX52" fmla="*/ 316755 w 496870"/>
              <a:gd name="connsiteY52" fmla="*/ 322966 h 397610"/>
              <a:gd name="connsiteX53" fmla="*/ 403707 w 496870"/>
              <a:gd name="connsiteY53" fmla="*/ 322966 h 397610"/>
              <a:gd name="connsiteX54" fmla="*/ 406236 w 496870"/>
              <a:gd name="connsiteY54" fmla="*/ 322797 h 397610"/>
              <a:gd name="connsiteX55" fmla="*/ 422340 w 496870"/>
              <a:gd name="connsiteY55" fmla="*/ 304333 h 3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6870" h="397610">
                <a:moveTo>
                  <a:pt x="248435" y="37265"/>
                </a:moveTo>
                <a:cubicBezTo>
                  <a:pt x="188482" y="37265"/>
                  <a:pt x="139542" y="84466"/>
                  <a:pt x="136764" y="143723"/>
                </a:cubicBezTo>
                <a:cubicBezTo>
                  <a:pt x="136298" y="153662"/>
                  <a:pt x="128103" y="161483"/>
                  <a:pt x="118152" y="161483"/>
                </a:cubicBezTo>
                <a:lnTo>
                  <a:pt x="111796" y="161483"/>
                </a:lnTo>
                <a:cubicBezTo>
                  <a:pt x="70634" y="161483"/>
                  <a:pt x="37265" y="194850"/>
                  <a:pt x="37265" y="236013"/>
                </a:cubicBezTo>
                <a:cubicBezTo>
                  <a:pt x="37265" y="277176"/>
                  <a:pt x="70634" y="310544"/>
                  <a:pt x="111796" y="310544"/>
                </a:cubicBezTo>
                <a:lnTo>
                  <a:pt x="198909" y="310544"/>
                </a:lnTo>
                <a:cubicBezTo>
                  <a:pt x="199588" y="323644"/>
                  <a:pt x="202405" y="336180"/>
                  <a:pt x="207016" y="347809"/>
                </a:cubicBezTo>
                <a:lnTo>
                  <a:pt x="111796" y="347809"/>
                </a:lnTo>
                <a:cubicBezTo>
                  <a:pt x="50053" y="347809"/>
                  <a:pt x="0" y="297757"/>
                  <a:pt x="0" y="236013"/>
                </a:cubicBezTo>
                <a:cubicBezTo>
                  <a:pt x="0" y="177790"/>
                  <a:pt x="44508" y="129963"/>
                  <a:pt x="101357" y="124698"/>
                </a:cubicBezTo>
                <a:cubicBezTo>
                  <a:pt x="112990" y="53957"/>
                  <a:pt x="174407" y="0"/>
                  <a:pt x="248435" y="0"/>
                </a:cubicBezTo>
                <a:cubicBezTo>
                  <a:pt x="322464" y="0"/>
                  <a:pt x="383879" y="53957"/>
                  <a:pt x="395514" y="124698"/>
                </a:cubicBezTo>
                <a:cubicBezTo>
                  <a:pt x="450982" y="129835"/>
                  <a:pt x="494704" y="175494"/>
                  <a:pt x="496793" y="231792"/>
                </a:cubicBezTo>
                <a:cubicBezTo>
                  <a:pt x="483922" y="215301"/>
                  <a:pt x="466765" y="202318"/>
                  <a:pt x="446994" y="194520"/>
                </a:cubicBezTo>
                <a:cubicBezTo>
                  <a:pt x="433616" y="174595"/>
                  <a:pt x="410877" y="161483"/>
                  <a:pt x="385074" y="161483"/>
                </a:cubicBezTo>
                <a:lnTo>
                  <a:pt x="378719" y="161483"/>
                </a:lnTo>
                <a:cubicBezTo>
                  <a:pt x="368767" y="161483"/>
                  <a:pt x="360571" y="153662"/>
                  <a:pt x="360107" y="143723"/>
                </a:cubicBezTo>
                <a:cubicBezTo>
                  <a:pt x="357329" y="84466"/>
                  <a:pt x="308387" y="37265"/>
                  <a:pt x="248435" y="37265"/>
                </a:cubicBezTo>
                <a:close/>
                <a:moveTo>
                  <a:pt x="496870" y="304333"/>
                </a:moveTo>
                <a:cubicBezTo>
                  <a:pt x="496870" y="252880"/>
                  <a:pt x="455160" y="211170"/>
                  <a:pt x="403707" y="211170"/>
                </a:cubicBezTo>
                <a:lnTo>
                  <a:pt x="401178" y="211339"/>
                </a:lnTo>
                <a:cubicBezTo>
                  <a:pt x="392085" y="212573"/>
                  <a:pt x="385074" y="220369"/>
                  <a:pt x="385074" y="229802"/>
                </a:cubicBezTo>
                <a:cubicBezTo>
                  <a:pt x="385074" y="240093"/>
                  <a:pt x="393417" y="248435"/>
                  <a:pt x="403707" y="248435"/>
                </a:cubicBezTo>
                <a:lnTo>
                  <a:pt x="407533" y="248564"/>
                </a:lnTo>
                <a:cubicBezTo>
                  <a:pt x="436620" y="250532"/>
                  <a:pt x="459605" y="274747"/>
                  <a:pt x="459605" y="304333"/>
                </a:cubicBezTo>
                <a:cubicBezTo>
                  <a:pt x="459605" y="335203"/>
                  <a:pt x="434577" y="360231"/>
                  <a:pt x="403707" y="360231"/>
                </a:cubicBezTo>
                <a:lnTo>
                  <a:pt x="403622" y="360345"/>
                </a:lnTo>
                <a:lnTo>
                  <a:pt x="401093" y="360526"/>
                </a:lnTo>
                <a:cubicBezTo>
                  <a:pt x="392006" y="361803"/>
                  <a:pt x="385032" y="369629"/>
                  <a:pt x="385074" y="379062"/>
                </a:cubicBezTo>
                <a:cubicBezTo>
                  <a:pt x="385121" y="389352"/>
                  <a:pt x="393501" y="397658"/>
                  <a:pt x="403791" y="397610"/>
                </a:cubicBezTo>
                <a:lnTo>
                  <a:pt x="403791" y="397496"/>
                </a:lnTo>
                <a:lnTo>
                  <a:pt x="408733" y="397367"/>
                </a:lnTo>
                <a:cubicBezTo>
                  <a:pt x="457806" y="394796"/>
                  <a:pt x="496870" y="354127"/>
                  <a:pt x="496870" y="304333"/>
                </a:cubicBezTo>
                <a:close/>
                <a:moveTo>
                  <a:pt x="335387" y="229802"/>
                </a:moveTo>
                <a:cubicBezTo>
                  <a:pt x="335387" y="219512"/>
                  <a:pt x="327045" y="211170"/>
                  <a:pt x="316755" y="211170"/>
                </a:cubicBezTo>
                <a:lnTo>
                  <a:pt x="311806" y="211299"/>
                </a:lnTo>
                <a:cubicBezTo>
                  <a:pt x="262655" y="213870"/>
                  <a:pt x="223592" y="254539"/>
                  <a:pt x="223592" y="304333"/>
                </a:cubicBezTo>
                <a:cubicBezTo>
                  <a:pt x="223592" y="355786"/>
                  <a:pt x="265301" y="397496"/>
                  <a:pt x="316755" y="397496"/>
                </a:cubicBezTo>
                <a:lnTo>
                  <a:pt x="319284" y="397327"/>
                </a:lnTo>
                <a:cubicBezTo>
                  <a:pt x="328376" y="396092"/>
                  <a:pt x="335387" y="388296"/>
                  <a:pt x="335387" y="378863"/>
                </a:cubicBezTo>
                <a:cubicBezTo>
                  <a:pt x="335387" y="368573"/>
                  <a:pt x="327045" y="360231"/>
                  <a:pt x="316755" y="360231"/>
                </a:cubicBezTo>
                <a:lnTo>
                  <a:pt x="312929" y="360102"/>
                </a:lnTo>
                <a:cubicBezTo>
                  <a:pt x="283842" y="358134"/>
                  <a:pt x="260857" y="333919"/>
                  <a:pt x="260857" y="304333"/>
                </a:cubicBezTo>
                <a:cubicBezTo>
                  <a:pt x="260857" y="273462"/>
                  <a:pt x="285884" y="248435"/>
                  <a:pt x="316755" y="248435"/>
                </a:cubicBezTo>
                <a:lnTo>
                  <a:pt x="319284" y="248266"/>
                </a:lnTo>
                <a:cubicBezTo>
                  <a:pt x="328376" y="247031"/>
                  <a:pt x="335387" y="239235"/>
                  <a:pt x="335387" y="229802"/>
                </a:cubicBezTo>
                <a:close/>
                <a:moveTo>
                  <a:pt x="422340" y="304333"/>
                </a:moveTo>
                <a:cubicBezTo>
                  <a:pt x="422340" y="294043"/>
                  <a:pt x="413997" y="285700"/>
                  <a:pt x="403707" y="285700"/>
                </a:cubicBezTo>
                <a:lnTo>
                  <a:pt x="316755" y="285700"/>
                </a:lnTo>
                <a:lnTo>
                  <a:pt x="314226" y="285869"/>
                </a:lnTo>
                <a:cubicBezTo>
                  <a:pt x="305133" y="287104"/>
                  <a:pt x="298122" y="294900"/>
                  <a:pt x="298122" y="304333"/>
                </a:cubicBezTo>
                <a:cubicBezTo>
                  <a:pt x="298122" y="314623"/>
                  <a:pt x="306464" y="322966"/>
                  <a:pt x="316755" y="322966"/>
                </a:cubicBezTo>
                <a:lnTo>
                  <a:pt x="403707" y="322966"/>
                </a:lnTo>
                <a:lnTo>
                  <a:pt x="406236" y="322797"/>
                </a:lnTo>
                <a:cubicBezTo>
                  <a:pt x="415329" y="321562"/>
                  <a:pt x="422340" y="313766"/>
                  <a:pt x="422340" y="304333"/>
                </a:cubicBezTo>
                <a:close/>
              </a:path>
            </a:pathLst>
          </a:custGeom>
          <a:solidFill>
            <a:schemeClr val="bg1">
              <a:lumMod val="85000"/>
            </a:schemeClr>
          </a:solidFill>
          <a:ln w="246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6CF7B823-84F1-A407-694C-598FCBA31098}"/>
              </a:ext>
              <a:ext uri="{C183D7F6-B498-43B3-948B-1728B52AA6E4}">
                <adec:decorative xmlns:adec="http://schemas.microsoft.com/office/drawing/2017/decorative" val="1"/>
              </a:ext>
            </a:extLst>
          </p:cNvPr>
          <p:cNvGrpSpPr/>
          <p:nvPr/>
        </p:nvGrpSpPr>
        <p:grpSpPr>
          <a:xfrm>
            <a:off x="6417827" y="3081375"/>
            <a:ext cx="604617" cy="345543"/>
            <a:chOff x="6417827" y="3081375"/>
            <a:chExt cx="604617" cy="345543"/>
          </a:xfrm>
        </p:grpSpPr>
        <p:sp>
          <p:nvSpPr>
            <p:cNvPr id="1692" name="Graphic 95">
              <a:extLst>
                <a:ext uri="{FF2B5EF4-FFF2-40B4-BE49-F238E27FC236}">
                  <a16:creationId xmlns:a16="http://schemas.microsoft.com/office/drawing/2014/main" id="{1068ECF6-C758-79F2-0249-E1387FF8DF38}"/>
                </a:ext>
              </a:extLst>
            </p:cNvPr>
            <p:cNvSpPr/>
            <p:nvPr/>
          </p:nvSpPr>
          <p:spPr>
            <a:xfrm>
              <a:off x="6417827" y="3100880"/>
              <a:ext cx="362394" cy="326038"/>
            </a:xfrm>
            <a:custGeom>
              <a:avLst/>
              <a:gdLst>
                <a:gd name="connsiteX0" fmla="*/ 249103 w 362394"/>
                <a:gd name="connsiteY0" fmla="*/ 0 h 326038"/>
                <a:gd name="connsiteX1" fmla="*/ 289858 w 362394"/>
                <a:gd name="connsiteY1" fmla="*/ 40755 h 326038"/>
                <a:gd name="connsiteX2" fmla="*/ 289849 w 362394"/>
                <a:gd name="connsiteY2" fmla="*/ 54394 h 326038"/>
                <a:gd name="connsiteX3" fmla="*/ 303443 w 362394"/>
                <a:gd name="connsiteY3" fmla="*/ 54405 h 326038"/>
                <a:gd name="connsiteX4" fmla="*/ 362335 w 362394"/>
                <a:gd name="connsiteY4" fmla="*/ 113252 h 326038"/>
                <a:gd name="connsiteX5" fmla="*/ 362394 w 362394"/>
                <a:gd name="connsiteY5" fmla="*/ 221882 h 326038"/>
                <a:gd name="connsiteX6" fmla="*/ 321676 w 362394"/>
                <a:gd name="connsiteY6" fmla="*/ 262658 h 326038"/>
                <a:gd name="connsiteX7" fmla="*/ 289813 w 362394"/>
                <a:gd name="connsiteY7" fmla="*/ 262642 h 326038"/>
                <a:gd name="connsiteX8" fmla="*/ 289813 w 362394"/>
                <a:gd name="connsiteY8" fmla="*/ 285284 h 326038"/>
                <a:gd name="connsiteX9" fmla="*/ 249058 w 362394"/>
                <a:gd name="connsiteY9" fmla="*/ 326039 h 326038"/>
                <a:gd name="connsiteX10" fmla="*/ 113208 w 362394"/>
                <a:gd name="connsiteY10" fmla="*/ 326039 h 326038"/>
                <a:gd name="connsiteX11" fmla="*/ 72453 w 362394"/>
                <a:gd name="connsiteY11" fmla="*/ 285284 h 326038"/>
                <a:gd name="connsiteX12" fmla="*/ 72470 w 362394"/>
                <a:gd name="connsiteY12" fmla="*/ 262642 h 326038"/>
                <a:gd name="connsiteX13" fmla="*/ 40755 w 362394"/>
                <a:gd name="connsiteY13" fmla="*/ 262644 h 326038"/>
                <a:gd name="connsiteX14" fmla="*/ 0 w 362394"/>
                <a:gd name="connsiteY14" fmla="*/ 221889 h 326038"/>
                <a:gd name="connsiteX15" fmla="*/ 0 w 362394"/>
                <a:gd name="connsiteY15" fmla="*/ 113273 h 326038"/>
                <a:gd name="connsiteX16" fmla="*/ 58868 w 362394"/>
                <a:gd name="connsiteY16" fmla="*/ 54405 h 326038"/>
                <a:gd name="connsiteX17" fmla="*/ 72435 w 362394"/>
                <a:gd name="connsiteY17" fmla="*/ 54394 h 326038"/>
                <a:gd name="connsiteX18" fmla="*/ 72453 w 362394"/>
                <a:gd name="connsiteY18" fmla="*/ 40755 h 326038"/>
                <a:gd name="connsiteX19" fmla="*/ 113208 w 362394"/>
                <a:gd name="connsiteY19" fmla="*/ 0 h 326038"/>
                <a:gd name="connsiteX20" fmla="*/ 249103 w 362394"/>
                <a:gd name="connsiteY20" fmla="*/ 0 h 326038"/>
                <a:gd name="connsiteX21" fmla="*/ 249058 w 362394"/>
                <a:gd name="connsiteY21" fmla="*/ 190189 h 326038"/>
                <a:gd name="connsiteX22" fmla="*/ 113208 w 362394"/>
                <a:gd name="connsiteY22" fmla="*/ 190189 h 326038"/>
                <a:gd name="connsiteX23" fmla="*/ 99623 w 362394"/>
                <a:gd name="connsiteY23" fmla="*/ 203774 h 326038"/>
                <a:gd name="connsiteX24" fmla="*/ 99623 w 362394"/>
                <a:gd name="connsiteY24" fmla="*/ 285284 h 326038"/>
                <a:gd name="connsiteX25" fmla="*/ 113208 w 362394"/>
                <a:gd name="connsiteY25" fmla="*/ 298869 h 326038"/>
                <a:gd name="connsiteX26" fmla="*/ 249058 w 362394"/>
                <a:gd name="connsiteY26" fmla="*/ 298869 h 326038"/>
                <a:gd name="connsiteX27" fmla="*/ 262643 w 362394"/>
                <a:gd name="connsiteY27" fmla="*/ 285284 h 326038"/>
                <a:gd name="connsiteX28" fmla="*/ 262643 w 362394"/>
                <a:gd name="connsiteY28" fmla="*/ 203774 h 326038"/>
                <a:gd name="connsiteX29" fmla="*/ 249058 w 362394"/>
                <a:gd name="connsiteY29" fmla="*/ 190189 h 326038"/>
                <a:gd name="connsiteX30" fmla="*/ 303430 w 362394"/>
                <a:gd name="connsiteY30" fmla="*/ 81574 h 326038"/>
                <a:gd name="connsiteX31" fmla="*/ 58868 w 362394"/>
                <a:gd name="connsiteY31" fmla="*/ 81574 h 326038"/>
                <a:gd name="connsiteX32" fmla="*/ 27170 w 362394"/>
                <a:gd name="connsiteY32" fmla="*/ 113273 h 326038"/>
                <a:gd name="connsiteX33" fmla="*/ 27170 w 362394"/>
                <a:gd name="connsiteY33" fmla="*/ 221889 h 326038"/>
                <a:gd name="connsiteX34" fmla="*/ 40755 w 362394"/>
                <a:gd name="connsiteY34" fmla="*/ 235474 h 326038"/>
                <a:gd name="connsiteX35" fmla="*/ 72453 w 362394"/>
                <a:gd name="connsiteY35" fmla="*/ 235472 h 326038"/>
                <a:gd name="connsiteX36" fmla="*/ 72453 w 362394"/>
                <a:gd name="connsiteY36" fmla="*/ 203774 h 326038"/>
                <a:gd name="connsiteX37" fmla="*/ 113208 w 362394"/>
                <a:gd name="connsiteY37" fmla="*/ 163019 h 326038"/>
                <a:gd name="connsiteX38" fmla="*/ 249058 w 362394"/>
                <a:gd name="connsiteY38" fmla="*/ 163019 h 326038"/>
                <a:gd name="connsiteX39" fmla="*/ 289813 w 362394"/>
                <a:gd name="connsiteY39" fmla="*/ 203774 h 326038"/>
                <a:gd name="connsiteX40" fmla="*/ 289829 w 362394"/>
                <a:gd name="connsiteY40" fmla="*/ 235474 h 326038"/>
                <a:gd name="connsiteX41" fmla="*/ 322103 w 362394"/>
                <a:gd name="connsiteY41" fmla="*/ 235481 h 326038"/>
                <a:gd name="connsiteX42" fmla="*/ 335225 w 362394"/>
                <a:gd name="connsiteY42" fmla="*/ 221909 h 326038"/>
                <a:gd name="connsiteX43" fmla="*/ 335165 w 362394"/>
                <a:gd name="connsiteY43" fmla="*/ 113280 h 326038"/>
                <a:gd name="connsiteX44" fmla="*/ 303430 w 362394"/>
                <a:gd name="connsiteY44" fmla="*/ 81574 h 326038"/>
                <a:gd name="connsiteX45" fmla="*/ 249103 w 362394"/>
                <a:gd name="connsiteY45" fmla="*/ 27170 h 326038"/>
                <a:gd name="connsiteX46" fmla="*/ 113208 w 362394"/>
                <a:gd name="connsiteY46" fmla="*/ 27170 h 326038"/>
                <a:gd name="connsiteX47" fmla="*/ 99623 w 362394"/>
                <a:gd name="connsiteY47" fmla="*/ 40755 h 326038"/>
                <a:gd name="connsiteX48" fmla="*/ 99605 w 362394"/>
                <a:gd name="connsiteY48" fmla="*/ 54394 h 326038"/>
                <a:gd name="connsiteX49" fmla="*/ 262679 w 362394"/>
                <a:gd name="connsiteY49" fmla="*/ 54394 h 326038"/>
                <a:gd name="connsiteX50" fmla="*/ 262688 w 362394"/>
                <a:gd name="connsiteY50" fmla="*/ 40755 h 326038"/>
                <a:gd name="connsiteX51" fmla="*/ 249103 w 362394"/>
                <a:gd name="connsiteY51" fmla="*/ 2717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2394" h="326038">
                  <a:moveTo>
                    <a:pt x="249103" y="0"/>
                  </a:moveTo>
                  <a:cubicBezTo>
                    <a:pt x="271611" y="0"/>
                    <a:pt x="289858" y="18247"/>
                    <a:pt x="289858" y="40755"/>
                  </a:cubicBezTo>
                  <a:lnTo>
                    <a:pt x="289849" y="54394"/>
                  </a:lnTo>
                  <a:lnTo>
                    <a:pt x="303443" y="54405"/>
                  </a:lnTo>
                  <a:cubicBezTo>
                    <a:pt x="335945" y="54436"/>
                    <a:pt x="362286" y="80763"/>
                    <a:pt x="362335" y="113252"/>
                  </a:cubicBezTo>
                  <a:lnTo>
                    <a:pt x="362394" y="221882"/>
                  </a:lnTo>
                  <a:cubicBezTo>
                    <a:pt x="362429" y="244380"/>
                    <a:pt x="344191" y="262646"/>
                    <a:pt x="321676" y="262658"/>
                  </a:cubicBezTo>
                  <a:lnTo>
                    <a:pt x="289813" y="262642"/>
                  </a:lnTo>
                  <a:lnTo>
                    <a:pt x="289813" y="285284"/>
                  </a:lnTo>
                  <a:cubicBezTo>
                    <a:pt x="289813" y="307791"/>
                    <a:pt x="271565" y="326039"/>
                    <a:pt x="249058" y="326039"/>
                  </a:cubicBezTo>
                  <a:lnTo>
                    <a:pt x="113208" y="326039"/>
                  </a:lnTo>
                  <a:cubicBezTo>
                    <a:pt x="90700" y="326039"/>
                    <a:pt x="72453" y="307791"/>
                    <a:pt x="72453" y="285284"/>
                  </a:cubicBezTo>
                  <a:lnTo>
                    <a:pt x="72470" y="262642"/>
                  </a:lnTo>
                  <a:lnTo>
                    <a:pt x="40755" y="262644"/>
                  </a:lnTo>
                  <a:cubicBezTo>
                    <a:pt x="18247" y="262644"/>
                    <a:pt x="0" y="244397"/>
                    <a:pt x="0" y="221889"/>
                  </a:cubicBezTo>
                  <a:lnTo>
                    <a:pt x="0" y="113273"/>
                  </a:lnTo>
                  <a:cubicBezTo>
                    <a:pt x="0" y="80761"/>
                    <a:pt x="26356" y="54405"/>
                    <a:pt x="58868" y="54405"/>
                  </a:cubicBezTo>
                  <a:lnTo>
                    <a:pt x="72435" y="54394"/>
                  </a:lnTo>
                  <a:lnTo>
                    <a:pt x="72453" y="40755"/>
                  </a:lnTo>
                  <a:cubicBezTo>
                    <a:pt x="72453" y="18247"/>
                    <a:pt x="90700" y="0"/>
                    <a:pt x="113208" y="0"/>
                  </a:cubicBezTo>
                  <a:lnTo>
                    <a:pt x="249103" y="0"/>
                  </a:lnTo>
                  <a:close/>
                  <a:moveTo>
                    <a:pt x="249058" y="190189"/>
                  </a:moveTo>
                  <a:lnTo>
                    <a:pt x="113208" y="190189"/>
                  </a:lnTo>
                  <a:cubicBezTo>
                    <a:pt x="105705" y="190189"/>
                    <a:pt x="99623" y="196272"/>
                    <a:pt x="99623" y="203774"/>
                  </a:cubicBezTo>
                  <a:lnTo>
                    <a:pt x="99623" y="285284"/>
                  </a:lnTo>
                  <a:cubicBezTo>
                    <a:pt x="99623" y="292786"/>
                    <a:pt x="105705" y="298869"/>
                    <a:pt x="113208" y="298869"/>
                  </a:cubicBezTo>
                  <a:lnTo>
                    <a:pt x="249058" y="298869"/>
                  </a:lnTo>
                  <a:cubicBezTo>
                    <a:pt x="256560" y="298869"/>
                    <a:pt x="262643" y="292786"/>
                    <a:pt x="262643" y="285284"/>
                  </a:cubicBezTo>
                  <a:lnTo>
                    <a:pt x="262643" y="203774"/>
                  </a:lnTo>
                  <a:cubicBezTo>
                    <a:pt x="262643" y="196272"/>
                    <a:pt x="256560" y="190189"/>
                    <a:pt x="249058" y="190189"/>
                  </a:cubicBezTo>
                  <a:close/>
                  <a:moveTo>
                    <a:pt x="303430" y="81574"/>
                  </a:moveTo>
                  <a:lnTo>
                    <a:pt x="58868" y="81574"/>
                  </a:lnTo>
                  <a:cubicBezTo>
                    <a:pt x="41362" y="81574"/>
                    <a:pt x="27170" y="95766"/>
                    <a:pt x="27170" y="113273"/>
                  </a:cubicBezTo>
                  <a:lnTo>
                    <a:pt x="27170" y="221889"/>
                  </a:lnTo>
                  <a:cubicBezTo>
                    <a:pt x="27170" y="229392"/>
                    <a:pt x="33252" y="235474"/>
                    <a:pt x="40755" y="235474"/>
                  </a:cubicBezTo>
                  <a:lnTo>
                    <a:pt x="72453" y="235472"/>
                  </a:lnTo>
                  <a:lnTo>
                    <a:pt x="72453" y="203774"/>
                  </a:lnTo>
                  <a:cubicBezTo>
                    <a:pt x="72453" y="181267"/>
                    <a:pt x="90700" y="163019"/>
                    <a:pt x="113208" y="163019"/>
                  </a:cubicBezTo>
                  <a:lnTo>
                    <a:pt x="249058" y="163019"/>
                  </a:lnTo>
                  <a:cubicBezTo>
                    <a:pt x="271565" y="163019"/>
                    <a:pt x="289813" y="181267"/>
                    <a:pt x="289813" y="203774"/>
                  </a:cubicBezTo>
                  <a:lnTo>
                    <a:pt x="289829" y="235474"/>
                  </a:lnTo>
                  <a:lnTo>
                    <a:pt x="322103" y="235481"/>
                  </a:lnTo>
                  <a:cubicBezTo>
                    <a:pt x="329399" y="235244"/>
                    <a:pt x="335235" y="229254"/>
                    <a:pt x="335225" y="221909"/>
                  </a:cubicBezTo>
                  <a:lnTo>
                    <a:pt x="335165" y="113280"/>
                  </a:lnTo>
                  <a:cubicBezTo>
                    <a:pt x="335139" y="95783"/>
                    <a:pt x="320940" y="81591"/>
                    <a:pt x="303430" y="81574"/>
                  </a:cubicBezTo>
                  <a:close/>
                  <a:moveTo>
                    <a:pt x="249103" y="27170"/>
                  </a:moveTo>
                  <a:lnTo>
                    <a:pt x="113208" y="27170"/>
                  </a:lnTo>
                  <a:cubicBezTo>
                    <a:pt x="105705" y="27170"/>
                    <a:pt x="99623" y="33252"/>
                    <a:pt x="99623" y="40755"/>
                  </a:cubicBezTo>
                  <a:lnTo>
                    <a:pt x="99605" y="54394"/>
                  </a:lnTo>
                  <a:lnTo>
                    <a:pt x="262679" y="54394"/>
                  </a:lnTo>
                  <a:lnTo>
                    <a:pt x="262688" y="40755"/>
                  </a:lnTo>
                  <a:cubicBezTo>
                    <a:pt x="262688" y="33252"/>
                    <a:pt x="256606" y="27170"/>
                    <a:pt x="249103" y="27170"/>
                  </a:cubicBezTo>
                  <a:close/>
                </a:path>
              </a:pathLst>
            </a:custGeom>
            <a:solidFill>
              <a:schemeClr val="bg1">
                <a:lumMod val="85000"/>
              </a:schemeClr>
            </a:solidFill>
            <a:ln w="178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3" name="Graphic 96">
              <a:extLst>
                <a:ext uri="{FF2B5EF4-FFF2-40B4-BE49-F238E27FC236}">
                  <a16:creationId xmlns:a16="http://schemas.microsoft.com/office/drawing/2014/main" id="{499888E9-2B4E-13F0-F9B6-8F4B2237793F}"/>
                </a:ext>
              </a:extLst>
            </p:cNvPr>
            <p:cNvSpPr/>
            <p:nvPr/>
          </p:nvSpPr>
          <p:spPr>
            <a:xfrm>
              <a:off x="6838278" y="3081375"/>
              <a:ext cx="184166" cy="334891"/>
            </a:xfrm>
            <a:custGeom>
              <a:avLst/>
              <a:gdLst>
                <a:gd name="connsiteX0" fmla="*/ 146715 w 184166"/>
                <a:gd name="connsiteY0" fmla="*/ 0 h 334891"/>
                <a:gd name="connsiteX1" fmla="*/ 159156 w 184166"/>
                <a:gd name="connsiteY1" fmla="*/ 10853 h 334891"/>
                <a:gd name="connsiteX2" fmla="*/ 159272 w 184166"/>
                <a:gd name="connsiteY2" fmla="*/ 12557 h 334891"/>
                <a:gd name="connsiteX3" fmla="*/ 159277 w 184166"/>
                <a:gd name="connsiteY3" fmla="*/ 85981 h 334891"/>
                <a:gd name="connsiteX4" fmla="*/ 184059 w 184166"/>
                <a:gd name="connsiteY4" fmla="*/ 118574 h 334891"/>
                <a:gd name="connsiteX5" fmla="*/ 184166 w 184166"/>
                <a:gd name="connsiteY5" fmla="*/ 121427 h 334891"/>
                <a:gd name="connsiteX6" fmla="*/ 184166 w 184166"/>
                <a:gd name="connsiteY6" fmla="*/ 297221 h 334891"/>
                <a:gd name="connsiteX7" fmla="*/ 149074 w 184166"/>
                <a:gd name="connsiteY7" fmla="*/ 334805 h 334891"/>
                <a:gd name="connsiteX8" fmla="*/ 146496 w 184166"/>
                <a:gd name="connsiteY8" fmla="*/ 334892 h 334891"/>
                <a:gd name="connsiteX9" fmla="*/ 37670 w 184166"/>
                <a:gd name="connsiteY9" fmla="*/ 334892 h 334891"/>
                <a:gd name="connsiteX10" fmla="*/ 87 w 184166"/>
                <a:gd name="connsiteY10" fmla="*/ 299800 h 334891"/>
                <a:gd name="connsiteX11" fmla="*/ 0 w 184166"/>
                <a:gd name="connsiteY11" fmla="*/ 297221 h 334891"/>
                <a:gd name="connsiteX12" fmla="*/ 0 w 184166"/>
                <a:gd name="connsiteY12" fmla="*/ 121427 h 334891"/>
                <a:gd name="connsiteX13" fmla="*/ 25330 w 184166"/>
                <a:gd name="connsiteY13" fmla="*/ 85825 h 334891"/>
                <a:gd name="connsiteX14" fmla="*/ 25320 w 184166"/>
                <a:gd name="connsiteY14" fmla="*/ 12557 h 334891"/>
                <a:gd name="connsiteX15" fmla="*/ 36173 w 184166"/>
                <a:gd name="connsiteY15" fmla="*/ 115 h 334891"/>
                <a:gd name="connsiteX16" fmla="*/ 37877 w 184166"/>
                <a:gd name="connsiteY16" fmla="*/ 0 h 334891"/>
                <a:gd name="connsiteX17" fmla="*/ 146715 w 184166"/>
                <a:gd name="connsiteY17" fmla="*/ 0 h 334891"/>
                <a:gd name="connsiteX18" fmla="*/ 146496 w 184166"/>
                <a:gd name="connsiteY18" fmla="*/ 108870 h 334891"/>
                <a:gd name="connsiteX19" fmla="*/ 37670 w 184166"/>
                <a:gd name="connsiteY19" fmla="*/ 108870 h 334891"/>
                <a:gd name="connsiteX20" fmla="*/ 25228 w 184166"/>
                <a:gd name="connsiteY20" fmla="*/ 119723 h 334891"/>
                <a:gd name="connsiteX21" fmla="*/ 25113 w 184166"/>
                <a:gd name="connsiteY21" fmla="*/ 121427 h 334891"/>
                <a:gd name="connsiteX22" fmla="*/ 25113 w 184166"/>
                <a:gd name="connsiteY22" fmla="*/ 297221 h 334891"/>
                <a:gd name="connsiteX23" fmla="*/ 35966 w 184166"/>
                <a:gd name="connsiteY23" fmla="*/ 309663 h 334891"/>
                <a:gd name="connsiteX24" fmla="*/ 37670 w 184166"/>
                <a:gd name="connsiteY24" fmla="*/ 309778 h 334891"/>
                <a:gd name="connsiteX25" fmla="*/ 146496 w 184166"/>
                <a:gd name="connsiteY25" fmla="*/ 309778 h 334891"/>
                <a:gd name="connsiteX26" fmla="*/ 158937 w 184166"/>
                <a:gd name="connsiteY26" fmla="*/ 298926 h 334891"/>
                <a:gd name="connsiteX27" fmla="*/ 159053 w 184166"/>
                <a:gd name="connsiteY27" fmla="*/ 297221 h 334891"/>
                <a:gd name="connsiteX28" fmla="*/ 159053 w 184166"/>
                <a:gd name="connsiteY28" fmla="*/ 121427 h 334891"/>
                <a:gd name="connsiteX29" fmla="*/ 148199 w 184166"/>
                <a:gd name="connsiteY29" fmla="*/ 108985 h 334891"/>
                <a:gd name="connsiteX30" fmla="*/ 146496 w 184166"/>
                <a:gd name="connsiteY30" fmla="*/ 108870 h 334891"/>
                <a:gd name="connsiteX31" fmla="*/ 134153 w 184166"/>
                <a:gd name="connsiteY31" fmla="*/ 25109 h 334891"/>
                <a:gd name="connsiteX32" fmla="*/ 50425 w 184166"/>
                <a:gd name="connsiteY32" fmla="*/ 25109 h 334891"/>
                <a:gd name="connsiteX33" fmla="*/ 50425 w 184166"/>
                <a:gd name="connsiteY33" fmla="*/ 83740 h 334891"/>
                <a:gd name="connsiteX34" fmla="*/ 134153 w 184166"/>
                <a:gd name="connsiteY34" fmla="*/ 83740 h 334891"/>
                <a:gd name="connsiteX35" fmla="*/ 134153 w 184166"/>
                <a:gd name="connsiteY35" fmla="*/ 25109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166" h="334891">
                  <a:moveTo>
                    <a:pt x="146715" y="0"/>
                  </a:moveTo>
                  <a:cubicBezTo>
                    <a:pt x="153072" y="0"/>
                    <a:pt x="158326" y="4724"/>
                    <a:pt x="159156" y="10853"/>
                  </a:cubicBezTo>
                  <a:lnTo>
                    <a:pt x="159272" y="12557"/>
                  </a:lnTo>
                  <a:lnTo>
                    <a:pt x="159277" y="85981"/>
                  </a:lnTo>
                  <a:cubicBezTo>
                    <a:pt x="172937" y="90908"/>
                    <a:pt x="182930" y="103505"/>
                    <a:pt x="184059" y="118574"/>
                  </a:cubicBezTo>
                  <a:lnTo>
                    <a:pt x="184166" y="121427"/>
                  </a:lnTo>
                  <a:lnTo>
                    <a:pt x="184166" y="297221"/>
                  </a:lnTo>
                  <a:cubicBezTo>
                    <a:pt x="184166" y="317158"/>
                    <a:pt x="168676" y="333478"/>
                    <a:pt x="149074" y="334805"/>
                  </a:cubicBezTo>
                  <a:lnTo>
                    <a:pt x="146496" y="334892"/>
                  </a:lnTo>
                  <a:lnTo>
                    <a:pt x="37670" y="334892"/>
                  </a:lnTo>
                  <a:cubicBezTo>
                    <a:pt x="17732" y="334892"/>
                    <a:pt x="1412" y="319402"/>
                    <a:pt x="87" y="299800"/>
                  </a:cubicBezTo>
                  <a:lnTo>
                    <a:pt x="0" y="297221"/>
                  </a:lnTo>
                  <a:lnTo>
                    <a:pt x="0" y="121427"/>
                  </a:lnTo>
                  <a:cubicBezTo>
                    <a:pt x="0" y="104944"/>
                    <a:pt x="10586" y="90934"/>
                    <a:pt x="25330" y="85825"/>
                  </a:cubicBezTo>
                  <a:lnTo>
                    <a:pt x="25320" y="12557"/>
                  </a:lnTo>
                  <a:cubicBezTo>
                    <a:pt x="25320" y="6200"/>
                    <a:pt x="30044" y="946"/>
                    <a:pt x="36173" y="115"/>
                  </a:cubicBezTo>
                  <a:lnTo>
                    <a:pt x="37877" y="0"/>
                  </a:lnTo>
                  <a:lnTo>
                    <a:pt x="146715" y="0"/>
                  </a:lnTo>
                  <a:close/>
                  <a:moveTo>
                    <a:pt x="146496" y="108870"/>
                  </a:moveTo>
                  <a:lnTo>
                    <a:pt x="37670" y="108870"/>
                  </a:lnTo>
                  <a:cubicBezTo>
                    <a:pt x="31313" y="108870"/>
                    <a:pt x="26060" y="113594"/>
                    <a:pt x="25228" y="119723"/>
                  </a:cubicBezTo>
                  <a:lnTo>
                    <a:pt x="25113" y="121427"/>
                  </a:lnTo>
                  <a:lnTo>
                    <a:pt x="25113" y="297221"/>
                  </a:lnTo>
                  <a:cubicBezTo>
                    <a:pt x="25113" y="303578"/>
                    <a:pt x="29837" y="308832"/>
                    <a:pt x="35966" y="309663"/>
                  </a:cubicBezTo>
                  <a:lnTo>
                    <a:pt x="37670" y="309778"/>
                  </a:lnTo>
                  <a:lnTo>
                    <a:pt x="146496" y="309778"/>
                  </a:lnTo>
                  <a:cubicBezTo>
                    <a:pt x="152851" y="309778"/>
                    <a:pt x="158105" y="305053"/>
                    <a:pt x="158937" y="298926"/>
                  </a:cubicBezTo>
                  <a:lnTo>
                    <a:pt x="159053" y="297221"/>
                  </a:lnTo>
                  <a:lnTo>
                    <a:pt x="159053" y="121427"/>
                  </a:lnTo>
                  <a:cubicBezTo>
                    <a:pt x="159053" y="115070"/>
                    <a:pt x="154328" y="109816"/>
                    <a:pt x="148199" y="108985"/>
                  </a:cubicBezTo>
                  <a:lnTo>
                    <a:pt x="146496" y="108870"/>
                  </a:lnTo>
                  <a:close/>
                  <a:moveTo>
                    <a:pt x="134153" y="25109"/>
                  </a:moveTo>
                  <a:lnTo>
                    <a:pt x="50425" y="25109"/>
                  </a:lnTo>
                  <a:lnTo>
                    <a:pt x="50425" y="83740"/>
                  </a:lnTo>
                  <a:lnTo>
                    <a:pt x="134153" y="83740"/>
                  </a:lnTo>
                  <a:lnTo>
                    <a:pt x="134153" y="25109"/>
                  </a:lnTo>
                  <a:close/>
                </a:path>
              </a:pathLst>
            </a:custGeom>
            <a:solidFill>
              <a:schemeClr val="bg1">
                <a:lumMod val="85000"/>
              </a:schemeClr>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42" name="Group 341">
            <a:extLst>
              <a:ext uri="{FF2B5EF4-FFF2-40B4-BE49-F238E27FC236}">
                <a16:creationId xmlns:a16="http://schemas.microsoft.com/office/drawing/2014/main" id="{9863C4FA-F778-9CED-2201-84B20C27DFBE}"/>
              </a:ext>
              <a:ext uri="{C183D7F6-B498-43B3-948B-1728B52AA6E4}">
                <adec:decorative xmlns:adec="http://schemas.microsoft.com/office/drawing/2017/decorative" val="1"/>
              </a:ext>
            </a:extLst>
          </p:cNvPr>
          <p:cNvGrpSpPr/>
          <p:nvPr/>
        </p:nvGrpSpPr>
        <p:grpSpPr>
          <a:xfrm>
            <a:off x="9059427" y="5126075"/>
            <a:ext cx="604617" cy="345543"/>
            <a:chOff x="9059427" y="5126075"/>
            <a:chExt cx="604617" cy="345543"/>
          </a:xfrm>
        </p:grpSpPr>
        <p:sp>
          <p:nvSpPr>
            <p:cNvPr id="1694" name="Graphic 98">
              <a:extLst>
                <a:ext uri="{FF2B5EF4-FFF2-40B4-BE49-F238E27FC236}">
                  <a16:creationId xmlns:a16="http://schemas.microsoft.com/office/drawing/2014/main" id="{6961CDC3-1B06-A845-3D3C-FBC75913E3C3}"/>
                </a:ext>
              </a:extLst>
            </p:cNvPr>
            <p:cNvSpPr/>
            <p:nvPr/>
          </p:nvSpPr>
          <p:spPr>
            <a:xfrm>
              <a:off x="9059427" y="5145580"/>
              <a:ext cx="362394" cy="326038"/>
            </a:xfrm>
            <a:custGeom>
              <a:avLst/>
              <a:gdLst>
                <a:gd name="connsiteX0" fmla="*/ 249103 w 362394"/>
                <a:gd name="connsiteY0" fmla="*/ 0 h 326038"/>
                <a:gd name="connsiteX1" fmla="*/ 289858 w 362394"/>
                <a:gd name="connsiteY1" fmla="*/ 40755 h 326038"/>
                <a:gd name="connsiteX2" fmla="*/ 289849 w 362394"/>
                <a:gd name="connsiteY2" fmla="*/ 54394 h 326038"/>
                <a:gd name="connsiteX3" fmla="*/ 303443 w 362394"/>
                <a:gd name="connsiteY3" fmla="*/ 54405 h 326038"/>
                <a:gd name="connsiteX4" fmla="*/ 362335 w 362394"/>
                <a:gd name="connsiteY4" fmla="*/ 113252 h 326038"/>
                <a:gd name="connsiteX5" fmla="*/ 362394 w 362394"/>
                <a:gd name="connsiteY5" fmla="*/ 221882 h 326038"/>
                <a:gd name="connsiteX6" fmla="*/ 321676 w 362394"/>
                <a:gd name="connsiteY6" fmla="*/ 262658 h 326038"/>
                <a:gd name="connsiteX7" fmla="*/ 289813 w 362394"/>
                <a:gd name="connsiteY7" fmla="*/ 262642 h 326038"/>
                <a:gd name="connsiteX8" fmla="*/ 289813 w 362394"/>
                <a:gd name="connsiteY8" fmla="*/ 285284 h 326038"/>
                <a:gd name="connsiteX9" fmla="*/ 249058 w 362394"/>
                <a:gd name="connsiteY9" fmla="*/ 326039 h 326038"/>
                <a:gd name="connsiteX10" fmla="*/ 113208 w 362394"/>
                <a:gd name="connsiteY10" fmla="*/ 326039 h 326038"/>
                <a:gd name="connsiteX11" fmla="*/ 72453 w 362394"/>
                <a:gd name="connsiteY11" fmla="*/ 285284 h 326038"/>
                <a:gd name="connsiteX12" fmla="*/ 72470 w 362394"/>
                <a:gd name="connsiteY12" fmla="*/ 262642 h 326038"/>
                <a:gd name="connsiteX13" fmla="*/ 40755 w 362394"/>
                <a:gd name="connsiteY13" fmla="*/ 262644 h 326038"/>
                <a:gd name="connsiteX14" fmla="*/ 0 w 362394"/>
                <a:gd name="connsiteY14" fmla="*/ 221889 h 326038"/>
                <a:gd name="connsiteX15" fmla="*/ 0 w 362394"/>
                <a:gd name="connsiteY15" fmla="*/ 113273 h 326038"/>
                <a:gd name="connsiteX16" fmla="*/ 58868 w 362394"/>
                <a:gd name="connsiteY16" fmla="*/ 54405 h 326038"/>
                <a:gd name="connsiteX17" fmla="*/ 72435 w 362394"/>
                <a:gd name="connsiteY17" fmla="*/ 54394 h 326038"/>
                <a:gd name="connsiteX18" fmla="*/ 72453 w 362394"/>
                <a:gd name="connsiteY18" fmla="*/ 40755 h 326038"/>
                <a:gd name="connsiteX19" fmla="*/ 113208 w 362394"/>
                <a:gd name="connsiteY19" fmla="*/ 0 h 326038"/>
                <a:gd name="connsiteX20" fmla="*/ 249103 w 362394"/>
                <a:gd name="connsiteY20" fmla="*/ 0 h 326038"/>
                <a:gd name="connsiteX21" fmla="*/ 249058 w 362394"/>
                <a:gd name="connsiteY21" fmla="*/ 190189 h 326038"/>
                <a:gd name="connsiteX22" fmla="*/ 113208 w 362394"/>
                <a:gd name="connsiteY22" fmla="*/ 190189 h 326038"/>
                <a:gd name="connsiteX23" fmla="*/ 99623 w 362394"/>
                <a:gd name="connsiteY23" fmla="*/ 203774 h 326038"/>
                <a:gd name="connsiteX24" fmla="*/ 99623 w 362394"/>
                <a:gd name="connsiteY24" fmla="*/ 285284 h 326038"/>
                <a:gd name="connsiteX25" fmla="*/ 113208 w 362394"/>
                <a:gd name="connsiteY25" fmla="*/ 298869 h 326038"/>
                <a:gd name="connsiteX26" fmla="*/ 249058 w 362394"/>
                <a:gd name="connsiteY26" fmla="*/ 298869 h 326038"/>
                <a:gd name="connsiteX27" fmla="*/ 262643 w 362394"/>
                <a:gd name="connsiteY27" fmla="*/ 285284 h 326038"/>
                <a:gd name="connsiteX28" fmla="*/ 262643 w 362394"/>
                <a:gd name="connsiteY28" fmla="*/ 203774 h 326038"/>
                <a:gd name="connsiteX29" fmla="*/ 249058 w 362394"/>
                <a:gd name="connsiteY29" fmla="*/ 190189 h 326038"/>
                <a:gd name="connsiteX30" fmla="*/ 303430 w 362394"/>
                <a:gd name="connsiteY30" fmla="*/ 81574 h 326038"/>
                <a:gd name="connsiteX31" fmla="*/ 58868 w 362394"/>
                <a:gd name="connsiteY31" fmla="*/ 81574 h 326038"/>
                <a:gd name="connsiteX32" fmla="*/ 27170 w 362394"/>
                <a:gd name="connsiteY32" fmla="*/ 113273 h 326038"/>
                <a:gd name="connsiteX33" fmla="*/ 27170 w 362394"/>
                <a:gd name="connsiteY33" fmla="*/ 221889 h 326038"/>
                <a:gd name="connsiteX34" fmla="*/ 40755 w 362394"/>
                <a:gd name="connsiteY34" fmla="*/ 235474 h 326038"/>
                <a:gd name="connsiteX35" fmla="*/ 72453 w 362394"/>
                <a:gd name="connsiteY35" fmla="*/ 235472 h 326038"/>
                <a:gd name="connsiteX36" fmla="*/ 72453 w 362394"/>
                <a:gd name="connsiteY36" fmla="*/ 203774 h 326038"/>
                <a:gd name="connsiteX37" fmla="*/ 113208 w 362394"/>
                <a:gd name="connsiteY37" fmla="*/ 163019 h 326038"/>
                <a:gd name="connsiteX38" fmla="*/ 249058 w 362394"/>
                <a:gd name="connsiteY38" fmla="*/ 163019 h 326038"/>
                <a:gd name="connsiteX39" fmla="*/ 289813 w 362394"/>
                <a:gd name="connsiteY39" fmla="*/ 203774 h 326038"/>
                <a:gd name="connsiteX40" fmla="*/ 289829 w 362394"/>
                <a:gd name="connsiteY40" fmla="*/ 235474 h 326038"/>
                <a:gd name="connsiteX41" fmla="*/ 322103 w 362394"/>
                <a:gd name="connsiteY41" fmla="*/ 235481 h 326038"/>
                <a:gd name="connsiteX42" fmla="*/ 335225 w 362394"/>
                <a:gd name="connsiteY42" fmla="*/ 221909 h 326038"/>
                <a:gd name="connsiteX43" fmla="*/ 335165 w 362394"/>
                <a:gd name="connsiteY43" fmla="*/ 113280 h 326038"/>
                <a:gd name="connsiteX44" fmla="*/ 303430 w 362394"/>
                <a:gd name="connsiteY44" fmla="*/ 81574 h 326038"/>
                <a:gd name="connsiteX45" fmla="*/ 249103 w 362394"/>
                <a:gd name="connsiteY45" fmla="*/ 27170 h 326038"/>
                <a:gd name="connsiteX46" fmla="*/ 113208 w 362394"/>
                <a:gd name="connsiteY46" fmla="*/ 27170 h 326038"/>
                <a:gd name="connsiteX47" fmla="*/ 99623 w 362394"/>
                <a:gd name="connsiteY47" fmla="*/ 40755 h 326038"/>
                <a:gd name="connsiteX48" fmla="*/ 99605 w 362394"/>
                <a:gd name="connsiteY48" fmla="*/ 54394 h 326038"/>
                <a:gd name="connsiteX49" fmla="*/ 262679 w 362394"/>
                <a:gd name="connsiteY49" fmla="*/ 54394 h 326038"/>
                <a:gd name="connsiteX50" fmla="*/ 262688 w 362394"/>
                <a:gd name="connsiteY50" fmla="*/ 40755 h 326038"/>
                <a:gd name="connsiteX51" fmla="*/ 249103 w 362394"/>
                <a:gd name="connsiteY51" fmla="*/ 2717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2394" h="326038">
                  <a:moveTo>
                    <a:pt x="249103" y="0"/>
                  </a:moveTo>
                  <a:cubicBezTo>
                    <a:pt x="271611" y="0"/>
                    <a:pt x="289858" y="18247"/>
                    <a:pt x="289858" y="40755"/>
                  </a:cubicBezTo>
                  <a:lnTo>
                    <a:pt x="289849" y="54394"/>
                  </a:lnTo>
                  <a:lnTo>
                    <a:pt x="303443" y="54405"/>
                  </a:lnTo>
                  <a:cubicBezTo>
                    <a:pt x="335945" y="54436"/>
                    <a:pt x="362286" y="80763"/>
                    <a:pt x="362335" y="113252"/>
                  </a:cubicBezTo>
                  <a:lnTo>
                    <a:pt x="362394" y="221882"/>
                  </a:lnTo>
                  <a:cubicBezTo>
                    <a:pt x="362429" y="244380"/>
                    <a:pt x="344191" y="262646"/>
                    <a:pt x="321676" y="262658"/>
                  </a:cubicBezTo>
                  <a:lnTo>
                    <a:pt x="289813" y="262642"/>
                  </a:lnTo>
                  <a:lnTo>
                    <a:pt x="289813" y="285284"/>
                  </a:lnTo>
                  <a:cubicBezTo>
                    <a:pt x="289813" y="307791"/>
                    <a:pt x="271565" y="326039"/>
                    <a:pt x="249058" y="326039"/>
                  </a:cubicBezTo>
                  <a:lnTo>
                    <a:pt x="113208" y="326039"/>
                  </a:lnTo>
                  <a:cubicBezTo>
                    <a:pt x="90700" y="326039"/>
                    <a:pt x="72453" y="307791"/>
                    <a:pt x="72453" y="285284"/>
                  </a:cubicBezTo>
                  <a:lnTo>
                    <a:pt x="72470" y="262642"/>
                  </a:lnTo>
                  <a:lnTo>
                    <a:pt x="40755" y="262644"/>
                  </a:lnTo>
                  <a:cubicBezTo>
                    <a:pt x="18247" y="262644"/>
                    <a:pt x="0" y="244397"/>
                    <a:pt x="0" y="221889"/>
                  </a:cubicBezTo>
                  <a:lnTo>
                    <a:pt x="0" y="113273"/>
                  </a:lnTo>
                  <a:cubicBezTo>
                    <a:pt x="0" y="80761"/>
                    <a:pt x="26356" y="54405"/>
                    <a:pt x="58868" y="54405"/>
                  </a:cubicBezTo>
                  <a:lnTo>
                    <a:pt x="72435" y="54394"/>
                  </a:lnTo>
                  <a:lnTo>
                    <a:pt x="72453" y="40755"/>
                  </a:lnTo>
                  <a:cubicBezTo>
                    <a:pt x="72453" y="18247"/>
                    <a:pt x="90700" y="0"/>
                    <a:pt x="113208" y="0"/>
                  </a:cubicBezTo>
                  <a:lnTo>
                    <a:pt x="249103" y="0"/>
                  </a:lnTo>
                  <a:close/>
                  <a:moveTo>
                    <a:pt x="249058" y="190189"/>
                  </a:moveTo>
                  <a:lnTo>
                    <a:pt x="113208" y="190189"/>
                  </a:lnTo>
                  <a:cubicBezTo>
                    <a:pt x="105705" y="190189"/>
                    <a:pt x="99623" y="196272"/>
                    <a:pt x="99623" y="203774"/>
                  </a:cubicBezTo>
                  <a:lnTo>
                    <a:pt x="99623" y="285284"/>
                  </a:lnTo>
                  <a:cubicBezTo>
                    <a:pt x="99623" y="292786"/>
                    <a:pt x="105705" y="298869"/>
                    <a:pt x="113208" y="298869"/>
                  </a:cubicBezTo>
                  <a:lnTo>
                    <a:pt x="249058" y="298869"/>
                  </a:lnTo>
                  <a:cubicBezTo>
                    <a:pt x="256560" y="298869"/>
                    <a:pt x="262643" y="292786"/>
                    <a:pt x="262643" y="285284"/>
                  </a:cubicBezTo>
                  <a:lnTo>
                    <a:pt x="262643" y="203774"/>
                  </a:lnTo>
                  <a:cubicBezTo>
                    <a:pt x="262643" y="196272"/>
                    <a:pt x="256560" y="190189"/>
                    <a:pt x="249058" y="190189"/>
                  </a:cubicBezTo>
                  <a:close/>
                  <a:moveTo>
                    <a:pt x="303430" y="81574"/>
                  </a:moveTo>
                  <a:lnTo>
                    <a:pt x="58868" y="81574"/>
                  </a:lnTo>
                  <a:cubicBezTo>
                    <a:pt x="41362" y="81574"/>
                    <a:pt x="27170" y="95766"/>
                    <a:pt x="27170" y="113273"/>
                  </a:cubicBezTo>
                  <a:lnTo>
                    <a:pt x="27170" y="221889"/>
                  </a:lnTo>
                  <a:cubicBezTo>
                    <a:pt x="27170" y="229392"/>
                    <a:pt x="33252" y="235474"/>
                    <a:pt x="40755" y="235474"/>
                  </a:cubicBezTo>
                  <a:lnTo>
                    <a:pt x="72453" y="235472"/>
                  </a:lnTo>
                  <a:lnTo>
                    <a:pt x="72453" y="203774"/>
                  </a:lnTo>
                  <a:cubicBezTo>
                    <a:pt x="72453" y="181267"/>
                    <a:pt x="90700" y="163019"/>
                    <a:pt x="113208" y="163019"/>
                  </a:cubicBezTo>
                  <a:lnTo>
                    <a:pt x="249058" y="163019"/>
                  </a:lnTo>
                  <a:cubicBezTo>
                    <a:pt x="271565" y="163019"/>
                    <a:pt x="289813" y="181267"/>
                    <a:pt x="289813" y="203774"/>
                  </a:cubicBezTo>
                  <a:lnTo>
                    <a:pt x="289829" y="235474"/>
                  </a:lnTo>
                  <a:lnTo>
                    <a:pt x="322103" y="235481"/>
                  </a:lnTo>
                  <a:cubicBezTo>
                    <a:pt x="329399" y="235244"/>
                    <a:pt x="335235" y="229254"/>
                    <a:pt x="335225" y="221909"/>
                  </a:cubicBezTo>
                  <a:lnTo>
                    <a:pt x="335165" y="113280"/>
                  </a:lnTo>
                  <a:cubicBezTo>
                    <a:pt x="335139" y="95783"/>
                    <a:pt x="320940" y="81591"/>
                    <a:pt x="303430" y="81574"/>
                  </a:cubicBezTo>
                  <a:close/>
                  <a:moveTo>
                    <a:pt x="249103" y="27170"/>
                  </a:moveTo>
                  <a:lnTo>
                    <a:pt x="113208" y="27170"/>
                  </a:lnTo>
                  <a:cubicBezTo>
                    <a:pt x="105705" y="27170"/>
                    <a:pt x="99623" y="33252"/>
                    <a:pt x="99623" y="40755"/>
                  </a:cubicBezTo>
                  <a:lnTo>
                    <a:pt x="99605" y="54394"/>
                  </a:lnTo>
                  <a:lnTo>
                    <a:pt x="262679" y="54394"/>
                  </a:lnTo>
                  <a:lnTo>
                    <a:pt x="262688" y="40755"/>
                  </a:lnTo>
                  <a:cubicBezTo>
                    <a:pt x="262688" y="33252"/>
                    <a:pt x="256606" y="27170"/>
                    <a:pt x="249103" y="27170"/>
                  </a:cubicBezTo>
                  <a:close/>
                </a:path>
              </a:pathLst>
            </a:custGeom>
            <a:solidFill>
              <a:schemeClr val="bg1">
                <a:lumMod val="85000"/>
              </a:schemeClr>
            </a:solidFill>
            <a:ln w="178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5" name="Graphic 99">
              <a:extLst>
                <a:ext uri="{FF2B5EF4-FFF2-40B4-BE49-F238E27FC236}">
                  <a16:creationId xmlns:a16="http://schemas.microsoft.com/office/drawing/2014/main" id="{B0998C29-1674-AFCE-6D0F-D231C6D1F634}"/>
                </a:ext>
              </a:extLst>
            </p:cNvPr>
            <p:cNvSpPr/>
            <p:nvPr/>
          </p:nvSpPr>
          <p:spPr>
            <a:xfrm>
              <a:off x="9479878" y="5126075"/>
              <a:ext cx="184166" cy="334891"/>
            </a:xfrm>
            <a:custGeom>
              <a:avLst/>
              <a:gdLst>
                <a:gd name="connsiteX0" fmla="*/ 146715 w 184166"/>
                <a:gd name="connsiteY0" fmla="*/ 0 h 334891"/>
                <a:gd name="connsiteX1" fmla="*/ 159156 w 184166"/>
                <a:gd name="connsiteY1" fmla="*/ 10853 h 334891"/>
                <a:gd name="connsiteX2" fmla="*/ 159272 w 184166"/>
                <a:gd name="connsiteY2" fmla="*/ 12557 h 334891"/>
                <a:gd name="connsiteX3" fmla="*/ 159277 w 184166"/>
                <a:gd name="connsiteY3" fmla="*/ 85981 h 334891"/>
                <a:gd name="connsiteX4" fmla="*/ 184059 w 184166"/>
                <a:gd name="connsiteY4" fmla="*/ 118574 h 334891"/>
                <a:gd name="connsiteX5" fmla="*/ 184166 w 184166"/>
                <a:gd name="connsiteY5" fmla="*/ 121427 h 334891"/>
                <a:gd name="connsiteX6" fmla="*/ 184166 w 184166"/>
                <a:gd name="connsiteY6" fmla="*/ 297221 h 334891"/>
                <a:gd name="connsiteX7" fmla="*/ 149074 w 184166"/>
                <a:gd name="connsiteY7" fmla="*/ 334805 h 334891"/>
                <a:gd name="connsiteX8" fmla="*/ 146496 w 184166"/>
                <a:gd name="connsiteY8" fmla="*/ 334892 h 334891"/>
                <a:gd name="connsiteX9" fmla="*/ 37670 w 184166"/>
                <a:gd name="connsiteY9" fmla="*/ 334892 h 334891"/>
                <a:gd name="connsiteX10" fmla="*/ 87 w 184166"/>
                <a:gd name="connsiteY10" fmla="*/ 299800 h 334891"/>
                <a:gd name="connsiteX11" fmla="*/ 0 w 184166"/>
                <a:gd name="connsiteY11" fmla="*/ 297221 h 334891"/>
                <a:gd name="connsiteX12" fmla="*/ 0 w 184166"/>
                <a:gd name="connsiteY12" fmla="*/ 121427 h 334891"/>
                <a:gd name="connsiteX13" fmla="*/ 25330 w 184166"/>
                <a:gd name="connsiteY13" fmla="*/ 85825 h 334891"/>
                <a:gd name="connsiteX14" fmla="*/ 25320 w 184166"/>
                <a:gd name="connsiteY14" fmla="*/ 12557 h 334891"/>
                <a:gd name="connsiteX15" fmla="*/ 36173 w 184166"/>
                <a:gd name="connsiteY15" fmla="*/ 115 h 334891"/>
                <a:gd name="connsiteX16" fmla="*/ 37877 w 184166"/>
                <a:gd name="connsiteY16" fmla="*/ 0 h 334891"/>
                <a:gd name="connsiteX17" fmla="*/ 146715 w 184166"/>
                <a:gd name="connsiteY17" fmla="*/ 0 h 334891"/>
                <a:gd name="connsiteX18" fmla="*/ 146496 w 184166"/>
                <a:gd name="connsiteY18" fmla="*/ 108870 h 334891"/>
                <a:gd name="connsiteX19" fmla="*/ 37670 w 184166"/>
                <a:gd name="connsiteY19" fmla="*/ 108870 h 334891"/>
                <a:gd name="connsiteX20" fmla="*/ 25228 w 184166"/>
                <a:gd name="connsiteY20" fmla="*/ 119723 h 334891"/>
                <a:gd name="connsiteX21" fmla="*/ 25113 w 184166"/>
                <a:gd name="connsiteY21" fmla="*/ 121427 h 334891"/>
                <a:gd name="connsiteX22" fmla="*/ 25113 w 184166"/>
                <a:gd name="connsiteY22" fmla="*/ 297221 h 334891"/>
                <a:gd name="connsiteX23" fmla="*/ 35966 w 184166"/>
                <a:gd name="connsiteY23" fmla="*/ 309663 h 334891"/>
                <a:gd name="connsiteX24" fmla="*/ 37670 w 184166"/>
                <a:gd name="connsiteY24" fmla="*/ 309778 h 334891"/>
                <a:gd name="connsiteX25" fmla="*/ 146496 w 184166"/>
                <a:gd name="connsiteY25" fmla="*/ 309778 h 334891"/>
                <a:gd name="connsiteX26" fmla="*/ 158937 w 184166"/>
                <a:gd name="connsiteY26" fmla="*/ 298926 h 334891"/>
                <a:gd name="connsiteX27" fmla="*/ 159053 w 184166"/>
                <a:gd name="connsiteY27" fmla="*/ 297221 h 334891"/>
                <a:gd name="connsiteX28" fmla="*/ 159053 w 184166"/>
                <a:gd name="connsiteY28" fmla="*/ 121427 h 334891"/>
                <a:gd name="connsiteX29" fmla="*/ 148199 w 184166"/>
                <a:gd name="connsiteY29" fmla="*/ 108985 h 334891"/>
                <a:gd name="connsiteX30" fmla="*/ 146496 w 184166"/>
                <a:gd name="connsiteY30" fmla="*/ 108870 h 334891"/>
                <a:gd name="connsiteX31" fmla="*/ 134153 w 184166"/>
                <a:gd name="connsiteY31" fmla="*/ 25109 h 334891"/>
                <a:gd name="connsiteX32" fmla="*/ 50425 w 184166"/>
                <a:gd name="connsiteY32" fmla="*/ 25109 h 334891"/>
                <a:gd name="connsiteX33" fmla="*/ 50425 w 184166"/>
                <a:gd name="connsiteY33" fmla="*/ 83740 h 334891"/>
                <a:gd name="connsiteX34" fmla="*/ 134153 w 184166"/>
                <a:gd name="connsiteY34" fmla="*/ 83740 h 334891"/>
                <a:gd name="connsiteX35" fmla="*/ 134153 w 184166"/>
                <a:gd name="connsiteY35" fmla="*/ 25109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166" h="334891">
                  <a:moveTo>
                    <a:pt x="146715" y="0"/>
                  </a:moveTo>
                  <a:cubicBezTo>
                    <a:pt x="153072" y="0"/>
                    <a:pt x="158326" y="4724"/>
                    <a:pt x="159156" y="10853"/>
                  </a:cubicBezTo>
                  <a:lnTo>
                    <a:pt x="159272" y="12557"/>
                  </a:lnTo>
                  <a:lnTo>
                    <a:pt x="159277" y="85981"/>
                  </a:lnTo>
                  <a:cubicBezTo>
                    <a:pt x="172937" y="90908"/>
                    <a:pt x="182930" y="103505"/>
                    <a:pt x="184059" y="118574"/>
                  </a:cubicBezTo>
                  <a:lnTo>
                    <a:pt x="184166" y="121427"/>
                  </a:lnTo>
                  <a:lnTo>
                    <a:pt x="184166" y="297221"/>
                  </a:lnTo>
                  <a:cubicBezTo>
                    <a:pt x="184166" y="317158"/>
                    <a:pt x="168676" y="333478"/>
                    <a:pt x="149074" y="334805"/>
                  </a:cubicBezTo>
                  <a:lnTo>
                    <a:pt x="146496" y="334892"/>
                  </a:lnTo>
                  <a:lnTo>
                    <a:pt x="37670" y="334892"/>
                  </a:lnTo>
                  <a:cubicBezTo>
                    <a:pt x="17732" y="334892"/>
                    <a:pt x="1412" y="319402"/>
                    <a:pt x="87" y="299800"/>
                  </a:cubicBezTo>
                  <a:lnTo>
                    <a:pt x="0" y="297221"/>
                  </a:lnTo>
                  <a:lnTo>
                    <a:pt x="0" y="121427"/>
                  </a:lnTo>
                  <a:cubicBezTo>
                    <a:pt x="0" y="104944"/>
                    <a:pt x="10586" y="90934"/>
                    <a:pt x="25330" y="85825"/>
                  </a:cubicBezTo>
                  <a:lnTo>
                    <a:pt x="25320" y="12557"/>
                  </a:lnTo>
                  <a:cubicBezTo>
                    <a:pt x="25320" y="6200"/>
                    <a:pt x="30044" y="946"/>
                    <a:pt x="36173" y="115"/>
                  </a:cubicBezTo>
                  <a:lnTo>
                    <a:pt x="37877" y="0"/>
                  </a:lnTo>
                  <a:lnTo>
                    <a:pt x="146715" y="0"/>
                  </a:lnTo>
                  <a:close/>
                  <a:moveTo>
                    <a:pt x="146496" y="108870"/>
                  </a:moveTo>
                  <a:lnTo>
                    <a:pt x="37670" y="108870"/>
                  </a:lnTo>
                  <a:cubicBezTo>
                    <a:pt x="31313" y="108870"/>
                    <a:pt x="26060" y="113594"/>
                    <a:pt x="25228" y="119723"/>
                  </a:cubicBezTo>
                  <a:lnTo>
                    <a:pt x="25113" y="121427"/>
                  </a:lnTo>
                  <a:lnTo>
                    <a:pt x="25113" y="297221"/>
                  </a:lnTo>
                  <a:cubicBezTo>
                    <a:pt x="25113" y="303578"/>
                    <a:pt x="29837" y="308832"/>
                    <a:pt x="35966" y="309663"/>
                  </a:cubicBezTo>
                  <a:lnTo>
                    <a:pt x="37670" y="309778"/>
                  </a:lnTo>
                  <a:lnTo>
                    <a:pt x="146496" y="309778"/>
                  </a:lnTo>
                  <a:cubicBezTo>
                    <a:pt x="152851" y="309778"/>
                    <a:pt x="158105" y="305053"/>
                    <a:pt x="158937" y="298926"/>
                  </a:cubicBezTo>
                  <a:lnTo>
                    <a:pt x="159053" y="297221"/>
                  </a:lnTo>
                  <a:lnTo>
                    <a:pt x="159053" y="121427"/>
                  </a:lnTo>
                  <a:cubicBezTo>
                    <a:pt x="159053" y="115070"/>
                    <a:pt x="154328" y="109816"/>
                    <a:pt x="148199" y="108985"/>
                  </a:cubicBezTo>
                  <a:lnTo>
                    <a:pt x="146496" y="108870"/>
                  </a:lnTo>
                  <a:close/>
                  <a:moveTo>
                    <a:pt x="134153" y="25109"/>
                  </a:moveTo>
                  <a:lnTo>
                    <a:pt x="50425" y="25109"/>
                  </a:lnTo>
                  <a:lnTo>
                    <a:pt x="50425" y="83740"/>
                  </a:lnTo>
                  <a:lnTo>
                    <a:pt x="134153" y="83740"/>
                  </a:lnTo>
                  <a:lnTo>
                    <a:pt x="134153" y="25109"/>
                  </a:lnTo>
                  <a:close/>
                </a:path>
              </a:pathLst>
            </a:custGeom>
            <a:solidFill>
              <a:schemeClr val="bg1">
                <a:lumMod val="85000"/>
              </a:schemeClr>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41" name="Group 340">
            <a:extLst>
              <a:ext uri="{FF2B5EF4-FFF2-40B4-BE49-F238E27FC236}">
                <a16:creationId xmlns:a16="http://schemas.microsoft.com/office/drawing/2014/main" id="{3B39F870-5A7E-0DEA-67DC-842B64827508}"/>
              </a:ext>
              <a:ext uri="{C183D7F6-B498-43B3-948B-1728B52AA6E4}">
                <adec:decorative xmlns:adec="http://schemas.microsoft.com/office/drawing/2017/decorative" val="1"/>
              </a:ext>
            </a:extLst>
          </p:cNvPr>
          <p:cNvGrpSpPr/>
          <p:nvPr/>
        </p:nvGrpSpPr>
        <p:grpSpPr>
          <a:xfrm>
            <a:off x="7738627" y="4103725"/>
            <a:ext cx="604617" cy="345543"/>
            <a:chOff x="7738627" y="4103725"/>
            <a:chExt cx="604617" cy="345543"/>
          </a:xfrm>
        </p:grpSpPr>
        <p:sp>
          <p:nvSpPr>
            <p:cNvPr id="324" name="Graphic 101">
              <a:extLst>
                <a:ext uri="{FF2B5EF4-FFF2-40B4-BE49-F238E27FC236}">
                  <a16:creationId xmlns:a16="http://schemas.microsoft.com/office/drawing/2014/main" id="{8108B300-C072-AC25-F1F8-20F4542BC0DE}"/>
                </a:ext>
              </a:extLst>
            </p:cNvPr>
            <p:cNvSpPr/>
            <p:nvPr/>
          </p:nvSpPr>
          <p:spPr>
            <a:xfrm>
              <a:off x="7738627" y="4123230"/>
              <a:ext cx="362394" cy="326038"/>
            </a:xfrm>
            <a:custGeom>
              <a:avLst/>
              <a:gdLst>
                <a:gd name="connsiteX0" fmla="*/ 249103 w 362394"/>
                <a:gd name="connsiteY0" fmla="*/ 0 h 326038"/>
                <a:gd name="connsiteX1" fmla="*/ 289858 w 362394"/>
                <a:gd name="connsiteY1" fmla="*/ 40755 h 326038"/>
                <a:gd name="connsiteX2" fmla="*/ 289849 w 362394"/>
                <a:gd name="connsiteY2" fmla="*/ 54394 h 326038"/>
                <a:gd name="connsiteX3" fmla="*/ 303443 w 362394"/>
                <a:gd name="connsiteY3" fmla="*/ 54405 h 326038"/>
                <a:gd name="connsiteX4" fmla="*/ 362335 w 362394"/>
                <a:gd name="connsiteY4" fmla="*/ 113252 h 326038"/>
                <a:gd name="connsiteX5" fmla="*/ 362394 w 362394"/>
                <a:gd name="connsiteY5" fmla="*/ 221882 h 326038"/>
                <a:gd name="connsiteX6" fmla="*/ 321676 w 362394"/>
                <a:gd name="connsiteY6" fmla="*/ 262658 h 326038"/>
                <a:gd name="connsiteX7" fmla="*/ 289813 w 362394"/>
                <a:gd name="connsiteY7" fmla="*/ 262642 h 326038"/>
                <a:gd name="connsiteX8" fmla="*/ 289813 w 362394"/>
                <a:gd name="connsiteY8" fmla="*/ 285284 h 326038"/>
                <a:gd name="connsiteX9" fmla="*/ 249058 w 362394"/>
                <a:gd name="connsiteY9" fmla="*/ 326039 h 326038"/>
                <a:gd name="connsiteX10" fmla="*/ 113208 w 362394"/>
                <a:gd name="connsiteY10" fmla="*/ 326039 h 326038"/>
                <a:gd name="connsiteX11" fmla="*/ 72453 w 362394"/>
                <a:gd name="connsiteY11" fmla="*/ 285284 h 326038"/>
                <a:gd name="connsiteX12" fmla="*/ 72470 w 362394"/>
                <a:gd name="connsiteY12" fmla="*/ 262642 h 326038"/>
                <a:gd name="connsiteX13" fmla="*/ 40755 w 362394"/>
                <a:gd name="connsiteY13" fmla="*/ 262644 h 326038"/>
                <a:gd name="connsiteX14" fmla="*/ 0 w 362394"/>
                <a:gd name="connsiteY14" fmla="*/ 221889 h 326038"/>
                <a:gd name="connsiteX15" fmla="*/ 0 w 362394"/>
                <a:gd name="connsiteY15" fmla="*/ 113273 h 326038"/>
                <a:gd name="connsiteX16" fmla="*/ 58868 w 362394"/>
                <a:gd name="connsiteY16" fmla="*/ 54405 h 326038"/>
                <a:gd name="connsiteX17" fmla="*/ 72435 w 362394"/>
                <a:gd name="connsiteY17" fmla="*/ 54394 h 326038"/>
                <a:gd name="connsiteX18" fmla="*/ 72453 w 362394"/>
                <a:gd name="connsiteY18" fmla="*/ 40755 h 326038"/>
                <a:gd name="connsiteX19" fmla="*/ 113208 w 362394"/>
                <a:gd name="connsiteY19" fmla="*/ 0 h 326038"/>
                <a:gd name="connsiteX20" fmla="*/ 249103 w 362394"/>
                <a:gd name="connsiteY20" fmla="*/ 0 h 326038"/>
                <a:gd name="connsiteX21" fmla="*/ 249058 w 362394"/>
                <a:gd name="connsiteY21" fmla="*/ 190189 h 326038"/>
                <a:gd name="connsiteX22" fmla="*/ 113208 w 362394"/>
                <a:gd name="connsiteY22" fmla="*/ 190189 h 326038"/>
                <a:gd name="connsiteX23" fmla="*/ 99623 w 362394"/>
                <a:gd name="connsiteY23" fmla="*/ 203774 h 326038"/>
                <a:gd name="connsiteX24" fmla="*/ 99623 w 362394"/>
                <a:gd name="connsiteY24" fmla="*/ 285284 h 326038"/>
                <a:gd name="connsiteX25" fmla="*/ 113208 w 362394"/>
                <a:gd name="connsiteY25" fmla="*/ 298869 h 326038"/>
                <a:gd name="connsiteX26" fmla="*/ 249058 w 362394"/>
                <a:gd name="connsiteY26" fmla="*/ 298869 h 326038"/>
                <a:gd name="connsiteX27" fmla="*/ 262643 w 362394"/>
                <a:gd name="connsiteY27" fmla="*/ 285284 h 326038"/>
                <a:gd name="connsiteX28" fmla="*/ 262643 w 362394"/>
                <a:gd name="connsiteY28" fmla="*/ 203774 h 326038"/>
                <a:gd name="connsiteX29" fmla="*/ 249058 w 362394"/>
                <a:gd name="connsiteY29" fmla="*/ 190189 h 326038"/>
                <a:gd name="connsiteX30" fmla="*/ 303430 w 362394"/>
                <a:gd name="connsiteY30" fmla="*/ 81574 h 326038"/>
                <a:gd name="connsiteX31" fmla="*/ 58868 w 362394"/>
                <a:gd name="connsiteY31" fmla="*/ 81574 h 326038"/>
                <a:gd name="connsiteX32" fmla="*/ 27170 w 362394"/>
                <a:gd name="connsiteY32" fmla="*/ 113273 h 326038"/>
                <a:gd name="connsiteX33" fmla="*/ 27170 w 362394"/>
                <a:gd name="connsiteY33" fmla="*/ 221889 h 326038"/>
                <a:gd name="connsiteX34" fmla="*/ 40755 w 362394"/>
                <a:gd name="connsiteY34" fmla="*/ 235474 h 326038"/>
                <a:gd name="connsiteX35" fmla="*/ 72453 w 362394"/>
                <a:gd name="connsiteY35" fmla="*/ 235472 h 326038"/>
                <a:gd name="connsiteX36" fmla="*/ 72453 w 362394"/>
                <a:gd name="connsiteY36" fmla="*/ 203774 h 326038"/>
                <a:gd name="connsiteX37" fmla="*/ 113208 w 362394"/>
                <a:gd name="connsiteY37" fmla="*/ 163019 h 326038"/>
                <a:gd name="connsiteX38" fmla="*/ 249058 w 362394"/>
                <a:gd name="connsiteY38" fmla="*/ 163019 h 326038"/>
                <a:gd name="connsiteX39" fmla="*/ 289813 w 362394"/>
                <a:gd name="connsiteY39" fmla="*/ 203774 h 326038"/>
                <a:gd name="connsiteX40" fmla="*/ 289829 w 362394"/>
                <a:gd name="connsiteY40" fmla="*/ 235474 h 326038"/>
                <a:gd name="connsiteX41" fmla="*/ 322103 w 362394"/>
                <a:gd name="connsiteY41" fmla="*/ 235481 h 326038"/>
                <a:gd name="connsiteX42" fmla="*/ 335225 w 362394"/>
                <a:gd name="connsiteY42" fmla="*/ 221909 h 326038"/>
                <a:gd name="connsiteX43" fmla="*/ 335165 w 362394"/>
                <a:gd name="connsiteY43" fmla="*/ 113280 h 326038"/>
                <a:gd name="connsiteX44" fmla="*/ 303430 w 362394"/>
                <a:gd name="connsiteY44" fmla="*/ 81574 h 326038"/>
                <a:gd name="connsiteX45" fmla="*/ 249103 w 362394"/>
                <a:gd name="connsiteY45" fmla="*/ 27170 h 326038"/>
                <a:gd name="connsiteX46" fmla="*/ 113208 w 362394"/>
                <a:gd name="connsiteY46" fmla="*/ 27170 h 326038"/>
                <a:gd name="connsiteX47" fmla="*/ 99623 w 362394"/>
                <a:gd name="connsiteY47" fmla="*/ 40755 h 326038"/>
                <a:gd name="connsiteX48" fmla="*/ 99605 w 362394"/>
                <a:gd name="connsiteY48" fmla="*/ 54394 h 326038"/>
                <a:gd name="connsiteX49" fmla="*/ 262679 w 362394"/>
                <a:gd name="connsiteY49" fmla="*/ 54394 h 326038"/>
                <a:gd name="connsiteX50" fmla="*/ 262688 w 362394"/>
                <a:gd name="connsiteY50" fmla="*/ 40755 h 326038"/>
                <a:gd name="connsiteX51" fmla="*/ 249103 w 362394"/>
                <a:gd name="connsiteY51" fmla="*/ 2717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2394" h="326038">
                  <a:moveTo>
                    <a:pt x="249103" y="0"/>
                  </a:moveTo>
                  <a:cubicBezTo>
                    <a:pt x="271611" y="0"/>
                    <a:pt x="289858" y="18247"/>
                    <a:pt x="289858" y="40755"/>
                  </a:cubicBezTo>
                  <a:lnTo>
                    <a:pt x="289849" y="54394"/>
                  </a:lnTo>
                  <a:lnTo>
                    <a:pt x="303443" y="54405"/>
                  </a:lnTo>
                  <a:cubicBezTo>
                    <a:pt x="335945" y="54436"/>
                    <a:pt x="362286" y="80763"/>
                    <a:pt x="362335" y="113252"/>
                  </a:cubicBezTo>
                  <a:lnTo>
                    <a:pt x="362394" y="221882"/>
                  </a:lnTo>
                  <a:cubicBezTo>
                    <a:pt x="362429" y="244380"/>
                    <a:pt x="344191" y="262646"/>
                    <a:pt x="321676" y="262658"/>
                  </a:cubicBezTo>
                  <a:lnTo>
                    <a:pt x="289813" y="262642"/>
                  </a:lnTo>
                  <a:lnTo>
                    <a:pt x="289813" y="285284"/>
                  </a:lnTo>
                  <a:cubicBezTo>
                    <a:pt x="289813" y="307791"/>
                    <a:pt x="271565" y="326039"/>
                    <a:pt x="249058" y="326039"/>
                  </a:cubicBezTo>
                  <a:lnTo>
                    <a:pt x="113208" y="326039"/>
                  </a:lnTo>
                  <a:cubicBezTo>
                    <a:pt x="90700" y="326039"/>
                    <a:pt x="72453" y="307791"/>
                    <a:pt x="72453" y="285284"/>
                  </a:cubicBezTo>
                  <a:lnTo>
                    <a:pt x="72470" y="262642"/>
                  </a:lnTo>
                  <a:lnTo>
                    <a:pt x="40755" y="262644"/>
                  </a:lnTo>
                  <a:cubicBezTo>
                    <a:pt x="18247" y="262644"/>
                    <a:pt x="0" y="244397"/>
                    <a:pt x="0" y="221889"/>
                  </a:cubicBezTo>
                  <a:lnTo>
                    <a:pt x="0" y="113273"/>
                  </a:lnTo>
                  <a:cubicBezTo>
                    <a:pt x="0" y="80761"/>
                    <a:pt x="26356" y="54405"/>
                    <a:pt x="58868" y="54405"/>
                  </a:cubicBezTo>
                  <a:lnTo>
                    <a:pt x="72435" y="54394"/>
                  </a:lnTo>
                  <a:lnTo>
                    <a:pt x="72453" y="40755"/>
                  </a:lnTo>
                  <a:cubicBezTo>
                    <a:pt x="72453" y="18247"/>
                    <a:pt x="90700" y="0"/>
                    <a:pt x="113208" y="0"/>
                  </a:cubicBezTo>
                  <a:lnTo>
                    <a:pt x="249103" y="0"/>
                  </a:lnTo>
                  <a:close/>
                  <a:moveTo>
                    <a:pt x="249058" y="190189"/>
                  </a:moveTo>
                  <a:lnTo>
                    <a:pt x="113208" y="190189"/>
                  </a:lnTo>
                  <a:cubicBezTo>
                    <a:pt x="105705" y="190189"/>
                    <a:pt x="99623" y="196272"/>
                    <a:pt x="99623" y="203774"/>
                  </a:cubicBezTo>
                  <a:lnTo>
                    <a:pt x="99623" y="285284"/>
                  </a:lnTo>
                  <a:cubicBezTo>
                    <a:pt x="99623" y="292786"/>
                    <a:pt x="105705" y="298869"/>
                    <a:pt x="113208" y="298869"/>
                  </a:cubicBezTo>
                  <a:lnTo>
                    <a:pt x="249058" y="298869"/>
                  </a:lnTo>
                  <a:cubicBezTo>
                    <a:pt x="256560" y="298869"/>
                    <a:pt x="262643" y="292786"/>
                    <a:pt x="262643" y="285284"/>
                  </a:cubicBezTo>
                  <a:lnTo>
                    <a:pt x="262643" y="203774"/>
                  </a:lnTo>
                  <a:cubicBezTo>
                    <a:pt x="262643" y="196272"/>
                    <a:pt x="256560" y="190189"/>
                    <a:pt x="249058" y="190189"/>
                  </a:cubicBezTo>
                  <a:close/>
                  <a:moveTo>
                    <a:pt x="303430" y="81574"/>
                  </a:moveTo>
                  <a:lnTo>
                    <a:pt x="58868" y="81574"/>
                  </a:lnTo>
                  <a:cubicBezTo>
                    <a:pt x="41362" y="81574"/>
                    <a:pt x="27170" y="95766"/>
                    <a:pt x="27170" y="113273"/>
                  </a:cubicBezTo>
                  <a:lnTo>
                    <a:pt x="27170" y="221889"/>
                  </a:lnTo>
                  <a:cubicBezTo>
                    <a:pt x="27170" y="229392"/>
                    <a:pt x="33252" y="235474"/>
                    <a:pt x="40755" y="235474"/>
                  </a:cubicBezTo>
                  <a:lnTo>
                    <a:pt x="72453" y="235472"/>
                  </a:lnTo>
                  <a:lnTo>
                    <a:pt x="72453" y="203774"/>
                  </a:lnTo>
                  <a:cubicBezTo>
                    <a:pt x="72453" y="181267"/>
                    <a:pt x="90700" y="163019"/>
                    <a:pt x="113208" y="163019"/>
                  </a:cubicBezTo>
                  <a:lnTo>
                    <a:pt x="249058" y="163019"/>
                  </a:lnTo>
                  <a:cubicBezTo>
                    <a:pt x="271565" y="163019"/>
                    <a:pt x="289813" y="181267"/>
                    <a:pt x="289813" y="203774"/>
                  </a:cubicBezTo>
                  <a:lnTo>
                    <a:pt x="289829" y="235474"/>
                  </a:lnTo>
                  <a:lnTo>
                    <a:pt x="322103" y="235481"/>
                  </a:lnTo>
                  <a:cubicBezTo>
                    <a:pt x="329399" y="235244"/>
                    <a:pt x="335235" y="229254"/>
                    <a:pt x="335225" y="221909"/>
                  </a:cubicBezTo>
                  <a:lnTo>
                    <a:pt x="335165" y="113280"/>
                  </a:lnTo>
                  <a:cubicBezTo>
                    <a:pt x="335139" y="95783"/>
                    <a:pt x="320940" y="81591"/>
                    <a:pt x="303430" y="81574"/>
                  </a:cubicBezTo>
                  <a:close/>
                  <a:moveTo>
                    <a:pt x="249103" y="27170"/>
                  </a:moveTo>
                  <a:lnTo>
                    <a:pt x="113208" y="27170"/>
                  </a:lnTo>
                  <a:cubicBezTo>
                    <a:pt x="105705" y="27170"/>
                    <a:pt x="99623" y="33252"/>
                    <a:pt x="99623" y="40755"/>
                  </a:cubicBezTo>
                  <a:lnTo>
                    <a:pt x="99605" y="54394"/>
                  </a:lnTo>
                  <a:lnTo>
                    <a:pt x="262679" y="54394"/>
                  </a:lnTo>
                  <a:lnTo>
                    <a:pt x="262688" y="40755"/>
                  </a:lnTo>
                  <a:cubicBezTo>
                    <a:pt x="262688" y="33252"/>
                    <a:pt x="256606" y="27170"/>
                    <a:pt x="249103" y="27170"/>
                  </a:cubicBezTo>
                  <a:close/>
                </a:path>
              </a:pathLst>
            </a:custGeom>
            <a:solidFill>
              <a:schemeClr val="bg1">
                <a:lumMod val="85000"/>
              </a:schemeClr>
            </a:solidFill>
            <a:ln w="178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6" name="Graphic 102">
              <a:extLst>
                <a:ext uri="{FF2B5EF4-FFF2-40B4-BE49-F238E27FC236}">
                  <a16:creationId xmlns:a16="http://schemas.microsoft.com/office/drawing/2014/main" id="{696879CF-92ED-13D8-6B56-DA0AF919579A}"/>
                </a:ext>
              </a:extLst>
            </p:cNvPr>
            <p:cNvSpPr/>
            <p:nvPr/>
          </p:nvSpPr>
          <p:spPr>
            <a:xfrm>
              <a:off x="8159078" y="4103725"/>
              <a:ext cx="184166" cy="334891"/>
            </a:xfrm>
            <a:custGeom>
              <a:avLst/>
              <a:gdLst>
                <a:gd name="connsiteX0" fmla="*/ 146715 w 184166"/>
                <a:gd name="connsiteY0" fmla="*/ 0 h 334891"/>
                <a:gd name="connsiteX1" fmla="*/ 159156 w 184166"/>
                <a:gd name="connsiteY1" fmla="*/ 10853 h 334891"/>
                <a:gd name="connsiteX2" fmla="*/ 159272 w 184166"/>
                <a:gd name="connsiteY2" fmla="*/ 12557 h 334891"/>
                <a:gd name="connsiteX3" fmla="*/ 159277 w 184166"/>
                <a:gd name="connsiteY3" fmla="*/ 85981 h 334891"/>
                <a:gd name="connsiteX4" fmla="*/ 184059 w 184166"/>
                <a:gd name="connsiteY4" fmla="*/ 118574 h 334891"/>
                <a:gd name="connsiteX5" fmla="*/ 184166 w 184166"/>
                <a:gd name="connsiteY5" fmla="*/ 121427 h 334891"/>
                <a:gd name="connsiteX6" fmla="*/ 184166 w 184166"/>
                <a:gd name="connsiteY6" fmla="*/ 297221 h 334891"/>
                <a:gd name="connsiteX7" fmla="*/ 149074 w 184166"/>
                <a:gd name="connsiteY7" fmla="*/ 334805 h 334891"/>
                <a:gd name="connsiteX8" fmla="*/ 146496 w 184166"/>
                <a:gd name="connsiteY8" fmla="*/ 334892 h 334891"/>
                <a:gd name="connsiteX9" fmla="*/ 37670 w 184166"/>
                <a:gd name="connsiteY9" fmla="*/ 334892 h 334891"/>
                <a:gd name="connsiteX10" fmla="*/ 87 w 184166"/>
                <a:gd name="connsiteY10" fmla="*/ 299800 h 334891"/>
                <a:gd name="connsiteX11" fmla="*/ 0 w 184166"/>
                <a:gd name="connsiteY11" fmla="*/ 297221 h 334891"/>
                <a:gd name="connsiteX12" fmla="*/ 0 w 184166"/>
                <a:gd name="connsiteY12" fmla="*/ 121427 h 334891"/>
                <a:gd name="connsiteX13" fmla="*/ 25330 w 184166"/>
                <a:gd name="connsiteY13" fmla="*/ 85825 h 334891"/>
                <a:gd name="connsiteX14" fmla="*/ 25320 w 184166"/>
                <a:gd name="connsiteY14" fmla="*/ 12557 h 334891"/>
                <a:gd name="connsiteX15" fmla="*/ 36173 w 184166"/>
                <a:gd name="connsiteY15" fmla="*/ 115 h 334891"/>
                <a:gd name="connsiteX16" fmla="*/ 37877 w 184166"/>
                <a:gd name="connsiteY16" fmla="*/ 0 h 334891"/>
                <a:gd name="connsiteX17" fmla="*/ 146715 w 184166"/>
                <a:gd name="connsiteY17" fmla="*/ 0 h 334891"/>
                <a:gd name="connsiteX18" fmla="*/ 146496 w 184166"/>
                <a:gd name="connsiteY18" fmla="*/ 108870 h 334891"/>
                <a:gd name="connsiteX19" fmla="*/ 37670 w 184166"/>
                <a:gd name="connsiteY19" fmla="*/ 108870 h 334891"/>
                <a:gd name="connsiteX20" fmla="*/ 25228 w 184166"/>
                <a:gd name="connsiteY20" fmla="*/ 119723 h 334891"/>
                <a:gd name="connsiteX21" fmla="*/ 25113 w 184166"/>
                <a:gd name="connsiteY21" fmla="*/ 121427 h 334891"/>
                <a:gd name="connsiteX22" fmla="*/ 25113 w 184166"/>
                <a:gd name="connsiteY22" fmla="*/ 297221 h 334891"/>
                <a:gd name="connsiteX23" fmla="*/ 35966 w 184166"/>
                <a:gd name="connsiteY23" fmla="*/ 309663 h 334891"/>
                <a:gd name="connsiteX24" fmla="*/ 37670 w 184166"/>
                <a:gd name="connsiteY24" fmla="*/ 309778 h 334891"/>
                <a:gd name="connsiteX25" fmla="*/ 146496 w 184166"/>
                <a:gd name="connsiteY25" fmla="*/ 309778 h 334891"/>
                <a:gd name="connsiteX26" fmla="*/ 158937 w 184166"/>
                <a:gd name="connsiteY26" fmla="*/ 298926 h 334891"/>
                <a:gd name="connsiteX27" fmla="*/ 159053 w 184166"/>
                <a:gd name="connsiteY27" fmla="*/ 297221 h 334891"/>
                <a:gd name="connsiteX28" fmla="*/ 159053 w 184166"/>
                <a:gd name="connsiteY28" fmla="*/ 121427 h 334891"/>
                <a:gd name="connsiteX29" fmla="*/ 148199 w 184166"/>
                <a:gd name="connsiteY29" fmla="*/ 108985 h 334891"/>
                <a:gd name="connsiteX30" fmla="*/ 146496 w 184166"/>
                <a:gd name="connsiteY30" fmla="*/ 108870 h 334891"/>
                <a:gd name="connsiteX31" fmla="*/ 134153 w 184166"/>
                <a:gd name="connsiteY31" fmla="*/ 25109 h 334891"/>
                <a:gd name="connsiteX32" fmla="*/ 50425 w 184166"/>
                <a:gd name="connsiteY32" fmla="*/ 25109 h 334891"/>
                <a:gd name="connsiteX33" fmla="*/ 50425 w 184166"/>
                <a:gd name="connsiteY33" fmla="*/ 83740 h 334891"/>
                <a:gd name="connsiteX34" fmla="*/ 134153 w 184166"/>
                <a:gd name="connsiteY34" fmla="*/ 83740 h 334891"/>
                <a:gd name="connsiteX35" fmla="*/ 134153 w 184166"/>
                <a:gd name="connsiteY35" fmla="*/ 25109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166" h="334891">
                  <a:moveTo>
                    <a:pt x="146715" y="0"/>
                  </a:moveTo>
                  <a:cubicBezTo>
                    <a:pt x="153072" y="0"/>
                    <a:pt x="158326" y="4724"/>
                    <a:pt x="159156" y="10853"/>
                  </a:cubicBezTo>
                  <a:lnTo>
                    <a:pt x="159272" y="12557"/>
                  </a:lnTo>
                  <a:lnTo>
                    <a:pt x="159277" y="85981"/>
                  </a:lnTo>
                  <a:cubicBezTo>
                    <a:pt x="172937" y="90908"/>
                    <a:pt x="182930" y="103505"/>
                    <a:pt x="184059" y="118574"/>
                  </a:cubicBezTo>
                  <a:lnTo>
                    <a:pt x="184166" y="121427"/>
                  </a:lnTo>
                  <a:lnTo>
                    <a:pt x="184166" y="297221"/>
                  </a:lnTo>
                  <a:cubicBezTo>
                    <a:pt x="184166" y="317158"/>
                    <a:pt x="168676" y="333478"/>
                    <a:pt x="149074" y="334805"/>
                  </a:cubicBezTo>
                  <a:lnTo>
                    <a:pt x="146496" y="334892"/>
                  </a:lnTo>
                  <a:lnTo>
                    <a:pt x="37670" y="334892"/>
                  </a:lnTo>
                  <a:cubicBezTo>
                    <a:pt x="17732" y="334892"/>
                    <a:pt x="1412" y="319402"/>
                    <a:pt x="87" y="299800"/>
                  </a:cubicBezTo>
                  <a:lnTo>
                    <a:pt x="0" y="297221"/>
                  </a:lnTo>
                  <a:lnTo>
                    <a:pt x="0" y="121427"/>
                  </a:lnTo>
                  <a:cubicBezTo>
                    <a:pt x="0" y="104944"/>
                    <a:pt x="10586" y="90934"/>
                    <a:pt x="25330" y="85825"/>
                  </a:cubicBezTo>
                  <a:lnTo>
                    <a:pt x="25320" y="12557"/>
                  </a:lnTo>
                  <a:cubicBezTo>
                    <a:pt x="25320" y="6200"/>
                    <a:pt x="30044" y="946"/>
                    <a:pt x="36173" y="115"/>
                  </a:cubicBezTo>
                  <a:lnTo>
                    <a:pt x="37877" y="0"/>
                  </a:lnTo>
                  <a:lnTo>
                    <a:pt x="146715" y="0"/>
                  </a:lnTo>
                  <a:close/>
                  <a:moveTo>
                    <a:pt x="146496" y="108870"/>
                  </a:moveTo>
                  <a:lnTo>
                    <a:pt x="37670" y="108870"/>
                  </a:lnTo>
                  <a:cubicBezTo>
                    <a:pt x="31313" y="108870"/>
                    <a:pt x="26060" y="113594"/>
                    <a:pt x="25228" y="119723"/>
                  </a:cubicBezTo>
                  <a:lnTo>
                    <a:pt x="25113" y="121427"/>
                  </a:lnTo>
                  <a:lnTo>
                    <a:pt x="25113" y="297221"/>
                  </a:lnTo>
                  <a:cubicBezTo>
                    <a:pt x="25113" y="303578"/>
                    <a:pt x="29837" y="308832"/>
                    <a:pt x="35966" y="309663"/>
                  </a:cubicBezTo>
                  <a:lnTo>
                    <a:pt x="37670" y="309778"/>
                  </a:lnTo>
                  <a:lnTo>
                    <a:pt x="146496" y="309778"/>
                  </a:lnTo>
                  <a:cubicBezTo>
                    <a:pt x="152851" y="309778"/>
                    <a:pt x="158105" y="305053"/>
                    <a:pt x="158937" y="298926"/>
                  </a:cubicBezTo>
                  <a:lnTo>
                    <a:pt x="159053" y="297221"/>
                  </a:lnTo>
                  <a:lnTo>
                    <a:pt x="159053" y="121427"/>
                  </a:lnTo>
                  <a:cubicBezTo>
                    <a:pt x="159053" y="115070"/>
                    <a:pt x="154328" y="109816"/>
                    <a:pt x="148199" y="108985"/>
                  </a:cubicBezTo>
                  <a:lnTo>
                    <a:pt x="146496" y="108870"/>
                  </a:lnTo>
                  <a:close/>
                  <a:moveTo>
                    <a:pt x="134153" y="25109"/>
                  </a:moveTo>
                  <a:lnTo>
                    <a:pt x="50425" y="25109"/>
                  </a:lnTo>
                  <a:lnTo>
                    <a:pt x="50425" y="83740"/>
                  </a:lnTo>
                  <a:lnTo>
                    <a:pt x="134153" y="83740"/>
                  </a:lnTo>
                  <a:lnTo>
                    <a:pt x="134153" y="25109"/>
                  </a:lnTo>
                  <a:close/>
                </a:path>
              </a:pathLst>
            </a:custGeom>
            <a:solidFill>
              <a:schemeClr val="bg1">
                <a:lumMod val="85000"/>
              </a:schemeClr>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6" name="Group 335">
            <a:extLst>
              <a:ext uri="{FF2B5EF4-FFF2-40B4-BE49-F238E27FC236}">
                <a16:creationId xmlns:a16="http://schemas.microsoft.com/office/drawing/2014/main" id="{7DCF11FD-9B03-A053-BF9F-9C62A162B281}"/>
              </a:ext>
              <a:ext uri="{C183D7F6-B498-43B3-948B-1728B52AA6E4}">
                <adec:decorative xmlns:adec="http://schemas.microsoft.com/office/drawing/2017/decorative" val="1"/>
              </a:ext>
            </a:extLst>
          </p:cNvPr>
          <p:cNvGrpSpPr/>
          <p:nvPr/>
        </p:nvGrpSpPr>
        <p:grpSpPr>
          <a:xfrm>
            <a:off x="1134627" y="6148425"/>
            <a:ext cx="604617" cy="345543"/>
            <a:chOff x="1134627" y="6148425"/>
            <a:chExt cx="604617" cy="345543"/>
          </a:xfrm>
        </p:grpSpPr>
        <p:sp>
          <p:nvSpPr>
            <p:cNvPr id="327" name="Graphic 104">
              <a:extLst>
                <a:ext uri="{FF2B5EF4-FFF2-40B4-BE49-F238E27FC236}">
                  <a16:creationId xmlns:a16="http://schemas.microsoft.com/office/drawing/2014/main" id="{8BB5E30F-1B91-9C3D-7426-29225B8F029E}"/>
                </a:ext>
              </a:extLst>
            </p:cNvPr>
            <p:cNvSpPr/>
            <p:nvPr/>
          </p:nvSpPr>
          <p:spPr>
            <a:xfrm>
              <a:off x="1134627" y="6167930"/>
              <a:ext cx="362394" cy="326038"/>
            </a:xfrm>
            <a:custGeom>
              <a:avLst/>
              <a:gdLst>
                <a:gd name="connsiteX0" fmla="*/ 249103 w 362394"/>
                <a:gd name="connsiteY0" fmla="*/ 0 h 326038"/>
                <a:gd name="connsiteX1" fmla="*/ 289858 w 362394"/>
                <a:gd name="connsiteY1" fmla="*/ 40755 h 326038"/>
                <a:gd name="connsiteX2" fmla="*/ 289849 w 362394"/>
                <a:gd name="connsiteY2" fmla="*/ 54394 h 326038"/>
                <a:gd name="connsiteX3" fmla="*/ 303443 w 362394"/>
                <a:gd name="connsiteY3" fmla="*/ 54405 h 326038"/>
                <a:gd name="connsiteX4" fmla="*/ 362335 w 362394"/>
                <a:gd name="connsiteY4" fmla="*/ 113252 h 326038"/>
                <a:gd name="connsiteX5" fmla="*/ 362394 w 362394"/>
                <a:gd name="connsiteY5" fmla="*/ 221882 h 326038"/>
                <a:gd name="connsiteX6" fmla="*/ 321676 w 362394"/>
                <a:gd name="connsiteY6" fmla="*/ 262658 h 326038"/>
                <a:gd name="connsiteX7" fmla="*/ 289813 w 362394"/>
                <a:gd name="connsiteY7" fmla="*/ 262642 h 326038"/>
                <a:gd name="connsiteX8" fmla="*/ 289813 w 362394"/>
                <a:gd name="connsiteY8" fmla="*/ 285284 h 326038"/>
                <a:gd name="connsiteX9" fmla="*/ 249058 w 362394"/>
                <a:gd name="connsiteY9" fmla="*/ 326039 h 326038"/>
                <a:gd name="connsiteX10" fmla="*/ 113208 w 362394"/>
                <a:gd name="connsiteY10" fmla="*/ 326039 h 326038"/>
                <a:gd name="connsiteX11" fmla="*/ 72453 w 362394"/>
                <a:gd name="connsiteY11" fmla="*/ 285284 h 326038"/>
                <a:gd name="connsiteX12" fmla="*/ 72470 w 362394"/>
                <a:gd name="connsiteY12" fmla="*/ 262642 h 326038"/>
                <a:gd name="connsiteX13" fmla="*/ 40755 w 362394"/>
                <a:gd name="connsiteY13" fmla="*/ 262644 h 326038"/>
                <a:gd name="connsiteX14" fmla="*/ 0 w 362394"/>
                <a:gd name="connsiteY14" fmla="*/ 221889 h 326038"/>
                <a:gd name="connsiteX15" fmla="*/ 0 w 362394"/>
                <a:gd name="connsiteY15" fmla="*/ 113273 h 326038"/>
                <a:gd name="connsiteX16" fmla="*/ 58868 w 362394"/>
                <a:gd name="connsiteY16" fmla="*/ 54405 h 326038"/>
                <a:gd name="connsiteX17" fmla="*/ 72435 w 362394"/>
                <a:gd name="connsiteY17" fmla="*/ 54394 h 326038"/>
                <a:gd name="connsiteX18" fmla="*/ 72453 w 362394"/>
                <a:gd name="connsiteY18" fmla="*/ 40755 h 326038"/>
                <a:gd name="connsiteX19" fmla="*/ 113208 w 362394"/>
                <a:gd name="connsiteY19" fmla="*/ 0 h 326038"/>
                <a:gd name="connsiteX20" fmla="*/ 249103 w 362394"/>
                <a:gd name="connsiteY20" fmla="*/ 0 h 326038"/>
                <a:gd name="connsiteX21" fmla="*/ 249058 w 362394"/>
                <a:gd name="connsiteY21" fmla="*/ 190189 h 326038"/>
                <a:gd name="connsiteX22" fmla="*/ 113208 w 362394"/>
                <a:gd name="connsiteY22" fmla="*/ 190189 h 326038"/>
                <a:gd name="connsiteX23" fmla="*/ 99623 w 362394"/>
                <a:gd name="connsiteY23" fmla="*/ 203774 h 326038"/>
                <a:gd name="connsiteX24" fmla="*/ 99623 w 362394"/>
                <a:gd name="connsiteY24" fmla="*/ 285284 h 326038"/>
                <a:gd name="connsiteX25" fmla="*/ 113208 w 362394"/>
                <a:gd name="connsiteY25" fmla="*/ 298869 h 326038"/>
                <a:gd name="connsiteX26" fmla="*/ 249058 w 362394"/>
                <a:gd name="connsiteY26" fmla="*/ 298869 h 326038"/>
                <a:gd name="connsiteX27" fmla="*/ 262643 w 362394"/>
                <a:gd name="connsiteY27" fmla="*/ 285284 h 326038"/>
                <a:gd name="connsiteX28" fmla="*/ 262643 w 362394"/>
                <a:gd name="connsiteY28" fmla="*/ 203774 h 326038"/>
                <a:gd name="connsiteX29" fmla="*/ 249058 w 362394"/>
                <a:gd name="connsiteY29" fmla="*/ 190189 h 326038"/>
                <a:gd name="connsiteX30" fmla="*/ 303430 w 362394"/>
                <a:gd name="connsiteY30" fmla="*/ 81574 h 326038"/>
                <a:gd name="connsiteX31" fmla="*/ 58868 w 362394"/>
                <a:gd name="connsiteY31" fmla="*/ 81574 h 326038"/>
                <a:gd name="connsiteX32" fmla="*/ 27170 w 362394"/>
                <a:gd name="connsiteY32" fmla="*/ 113273 h 326038"/>
                <a:gd name="connsiteX33" fmla="*/ 27170 w 362394"/>
                <a:gd name="connsiteY33" fmla="*/ 221889 h 326038"/>
                <a:gd name="connsiteX34" fmla="*/ 40755 w 362394"/>
                <a:gd name="connsiteY34" fmla="*/ 235474 h 326038"/>
                <a:gd name="connsiteX35" fmla="*/ 72453 w 362394"/>
                <a:gd name="connsiteY35" fmla="*/ 235472 h 326038"/>
                <a:gd name="connsiteX36" fmla="*/ 72453 w 362394"/>
                <a:gd name="connsiteY36" fmla="*/ 203774 h 326038"/>
                <a:gd name="connsiteX37" fmla="*/ 113208 w 362394"/>
                <a:gd name="connsiteY37" fmla="*/ 163019 h 326038"/>
                <a:gd name="connsiteX38" fmla="*/ 249058 w 362394"/>
                <a:gd name="connsiteY38" fmla="*/ 163019 h 326038"/>
                <a:gd name="connsiteX39" fmla="*/ 289813 w 362394"/>
                <a:gd name="connsiteY39" fmla="*/ 203774 h 326038"/>
                <a:gd name="connsiteX40" fmla="*/ 289829 w 362394"/>
                <a:gd name="connsiteY40" fmla="*/ 235474 h 326038"/>
                <a:gd name="connsiteX41" fmla="*/ 322103 w 362394"/>
                <a:gd name="connsiteY41" fmla="*/ 235481 h 326038"/>
                <a:gd name="connsiteX42" fmla="*/ 335225 w 362394"/>
                <a:gd name="connsiteY42" fmla="*/ 221909 h 326038"/>
                <a:gd name="connsiteX43" fmla="*/ 335165 w 362394"/>
                <a:gd name="connsiteY43" fmla="*/ 113280 h 326038"/>
                <a:gd name="connsiteX44" fmla="*/ 303430 w 362394"/>
                <a:gd name="connsiteY44" fmla="*/ 81574 h 326038"/>
                <a:gd name="connsiteX45" fmla="*/ 249103 w 362394"/>
                <a:gd name="connsiteY45" fmla="*/ 27170 h 326038"/>
                <a:gd name="connsiteX46" fmla="*/ 113208 w 362394"/>
                <a:gd name="connsiteY46" fmla="*/ 27170 h 326038"/>
                <a:gd name="connsiteX47" fmla="*/ 99623 w 362394"/>
                <a:gd name="connsiteY47" fmla="*/ 40755 h 326038"/>
                <a:gd name="connsiteX48" fmla="*/ 99605 w 362394"/>
                <a:gd name="connsiteY48" fmla="*/ 54394 h 326038"/>
                <a:gd name="connsiteX49" fmla="*/ 262679 w 362394"/>
                <a:gd name="connsiteY49" fmla="*/ 54394 h 326038"/>
                <a:gd name="connsiteX50" fmla="*/ 262688 w 362394"/>
                <a:gd name="connsiteY50" fmla="*/ 40755 h 326038"/>
                <a:gd name="connsiteX51" fmla="*/ 249103 w 362394"/>
                <a:gd name="connsiteY51" fmla="*/ 2717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2394" h="326038">
                  <a:moveTo>
                    <a:pt x="249103" y="0"/>
                  </a:moveTo>
                  <a:cubicBezTo>
                    <a:pt x="271611" y="0"/>
                    <a:pt x="289858" y="18247"/>
                    <a:pt x="289858" y="40755"/>
                  </a:cubicBezTo>
                  <a:lnTo>
                    <a:pt x="289849" y="54394"/>
                  </a:lnTo>
                  <a:lnTo>
                    <a:pt x="303443" y="54405"/>
                  </a:lnTo>
                  <a:cubicBezTo>
                    <a:pt x="335945" y="54436"/>
                    <a:pt x="362286" y="80763"/>
                    <a:pt x="362335" y="113252"/>
                  </a:cubicBezTo>
                  <a:lnTo>
                    <a:pt x="362394" y="221882"/>
                  </a:lnTo>
                  <a:cubicBezTo>
                    <a:pt x="362429" y="244380"/>
                    <a:pt x="344191" y="262646"/>
                    <a:pt x="321676" y="262658"/>
                  </a:cubicBezTo>
                  <a:lnTo>
                    <a:pt x="289813" y="262642"/>
                  </a:lnTo>
                  <a:lnTo>
                    <a:pt x="289813" y="285284"/>
                  </a:lnTo>
                  <a:cubicBezTo>
                    <a:pt x="289813" y="307791"/>
                    <a:pt x="271565" y="326039"/>
                    <a:pt x="249058" y="326039"/>
                  </a:cubicBezTo>
                  <a:lnTo>
                    <a:pt x="113208" y="326039"/>
                  </a:lnTo>
                  <a:cubicBezTo>
                    <a:pt x="90700" y="326039"/>
                    <a:pt x="72453" y="307791"/>
                    <a:pt x="72453" y="285284"/>
                  </a:cubicBezTo>
                  <a:lnTo>
                    <a:pt x="72470" y="262642"/>
                  </a:lnTo>
                  <a:lnTo>
                    <a:pt x="40755" y="262644"/>
                  </a:lnTo>
                  <a:cubicBezTo>
                    <a:pt x="18247" y="262644"/>
                    <a:pt x="0" y="244397"/>
                    <a:pt x="0" y="221889"/>
                  </a:cubicBezTo>
                  <a:lnTo>
                    <a:pt x="0" y="113273"/>
                  </a:lnTo>
                  <a:cubicBezTo>
                    <a:pt x="0" y="80761"/>
                    <a:pt x="26356" y="54405"/>
                    <a:pt x="58868" y="54405"/>
                  </a:cubicBezTo>
                  <a:lnTo>
                    <a:pt x="72435" y="54394"/>
                  </a:lnTo>
                  <a:lnTo>
                    <a:pt x="72453" y="40755"/>
                  </a:lnTo>
                  <a:cubicBezTo>
                    <a:pt x="72453" y="18247"/>
                    <a:pt x="90700" y="0"/>
                    <a:pt x="113208" y="0"/>
                  </a:cubicBezTo>
                  <a:lnTo>
                    <a:pt x="249103" y="0"/>
                  </a:lnTo>
                  <a:close/>
                  <a:moveTo>
                    <a:pt x="249058" y="190189"/>
                  </a:moveTo>
                  <a:lnTo>
                    <a:pt x="113208" y="190189"/>
                  </a:lnTo>
                  <a:cubicBezTo>
                    <a:pt x="105705" y="190189"/>
                    <a:pt x="99623" y="196272"/>
                    <a:pt x="99623" y="203774"/>
                  </a:cubicBezTo>
                  <a:lnTo>
                    <a:pt x="99623" y="285284"/>
                  </a:lnTo>
                  <a:cubicBezTo>
                    <a:pt x="99623" y="292786"/>
                    <a:pt x="105705" y="298869"/>
                    <a:pt x="113208" y="298869"/>
                  </a:cubicBezTo>
                  <a:lnTo>
                    <a:pt x="249058" y="298869"/>
                  </a:lnTo>
                  <a:cubicBezTo>
                    <a:pt x="256560" y="298869"/>
                    <a:pt x="262643" y="292786"/>
                    <a:pt x="262643" y="285284"/>
                  </a:cubicBezTo>
                  <a:lnTo>
                    <a:pt x="262643" y="203774"/>
                  </a:lnTo>
                  <a:cubicBezTo>
                    <a:pt x="262643" y="196272"/>
                    <a:pt x="256560" y="190189"/>
                    <a:pt x="249058" y="190189"/>
                  </a:cubicBezTo>
                  <a:close/>
                  <a:moveTo>
                    <a:pt x="303430" y="81574"/>
                  </a:moveTo>
                  <a:lnTo>
                    <a:pt x="58868" y="81574"/>
                  </a:lnTo>
                  <a:cubicBezTo>
                    <a:pt x="41362" y="81574"/>
                    <a:pt x="27170" y="95766"/>
                    <a:pt x="27170" y="113273"/>
                  </a:cubicBezTo>
                  <a:lnTo>
                    <a:pt x="27170" y="221889"/>
                  </a:lnTo>
                  <a:cubicBezTo>
                    <a:pt x="27170" y="229392"/>
                    <a:pt x="33252" y="235474"/>
                    <a:pt x="40755" y="235474"/>
                  </a:cubicBezTo>
                  <a:lnTo>
                    <a:pt x="72453" y="235472"/>
                  </a:lnTo>
                  <a:lnTo>
                    <a:pt x="72453" y="203774"/>
                  </a:lnTo>
                  <a:cubicBezTo>
                    <a:pt x="72453" y="181267"/>
                    <a:pt x="90700" y="163019"/>
                    <a:pt x="113208" y="163019"/>
                  </a:cubicBezTo>
                  <a:lnTo>
                    <a:pt x="249058" y="163019"/>
                  </a:lnTo>
                  <a:cubicBezTo>
                    <a:pt x="271565" y="163019"/>
                    <a:pt x="289813" y="181267"/>
                    <a:pt x="289813" y="203774"/>
                  </a:cubicBezTo>
                  <a:lnTo>
                    <a:pt x="289829" y="235474"/>
                  </a:lnTo>
                  <a:lnTo>
                    <a:pt x="322103" y="235481"/>
                  </a:lnTo>
                  <a:cubicBezTo>
                    <a:pt x="329399" y="235244"/>
                    <a:pt x="335235" y="229254"/>
                    <a:pt x="335225" y="221909"/>
                  </a:cubicBezTo>
                  <a:lnTo>
                    <a:pt x="335165" y="113280"/>
                  </a:lnTo>
                  <a:cubicBezTo>
                    <a:pt x="335139" y="95783"/>
                    <a:pt x="320940" y="81591"/>
                    <a:pt x="303430" y="81574"/>
                  </a:cubicBezTo>
                  <a:close/>
                  <a:moveTo>
                    <a:pt x="249103" y="27170"/>
                  </a:moveTo>
                  <a:lnTo>
                    <a:pt x="113208" y="27170"/>
                  </a:lnTo>
                  <a:cubicBezTo>
                    <a:pt x="105705" y="27170"/>
                    <a:pt x="99623" y="33252"/>
                    <a:pt x="99623" y="40755"/>
                  </a:cubicBezTo>
                  <a:lnTo>
                    <a:pt x="99605" y="54394"/>
                  </a:lnTo>
                  <a:lnTo>
                    <a:pt x="262679" y="54394"/>
                  </a:lnTo>
                  <a:lnTo>
                    <a:pt x="262688" y="40755"/>
                  </a:lnTo>
                  <a:cubicBezTo>
                    <a:pt x="262688" y="33252"/>
                    <a:pt x="256606" y="27170"/>
                    <a:pt x="249103" y="27170"/>
                  </a:cubicBezTo>
                  <a:close/>
                </a:path>
              </a:pathLst>
            </a:custGeom>
            <a:solidFill>
              <a:schemeClr val="bg1">
                <a:lumMod val="85000"/>
              </a:schemeClr>
            </a:solidFill>
            <a:ln w="178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8" name="Graphic 105">
              <a:extLst>
                <a:ext uri="{FF2B5EF4-FFF2-40B4-BE49-F238E27FC236}">
                  <a16:creationId xmlns:a16="http://schemas.microsoft.com/office/drawing/2014/main" id="{874A4A1E-4A83-8CE8-4FF8-5D16C5AF10B2}"/>
                </a:ext>
              </a:extLst>
            </p:cNvPr>
            <p:cNvSpPr/>
            <p:nvPr/>
          </p:nvSpPr>
          <p:spPr>
            <a:xfrm>
              <a:off x="1555078" y="6148425"/>
              <a:ext cx="184166" cy="334891"/>
            </a:xfrm>
            <a:custGeom>
              <a:avLst/>
              <a:gdLst>
                <a:gd name="connsiteX0" fmla="*/ 146715 w 184166"/>
                <a:gd name="connsiteY0" fmla="*/ 0 h 334891"/>
                <a:gd name="connsiteX1" fmla="*/ 159156 w 184166"/>
                <a:gd name="connsiteY1" fmla="*/ 10853 h 334891"/>
                <a:gd name="connsiteX2" fmla="*/ 159272 w 184166"/>
                <a:gd name="connsiteY2" fmla="*/ 12557 h 334891"/>
                <a:gd name="connsiteX3" fmla="*/ 159277 w 184166"/>
                <a:gd name="connsiteY3" fmla="*/ 85981 h 334891"/>
                <a:gd name="connsiteX4" fmla="*/ 184059 w 184166"/>
                <a:gd name="connsiteY4" fmla="*/ 118574 h 334891"/>
                <a:gd name="connsiteX5" fmla="*/ 184166 w 184166"/>
                <a:gd name="connsiteY5" fmla="*/ 121427 h 334891"/>
                <a:gd name="connsiteX6" fmla="*/ 184166 w 184166"/>
                <a:gd name="connsiteY6" fmla="*/ 297221 h 334891"/>
                <a:gd name="connsiteX7" fmla="*/ 149074 w 184166"/>
                <a:gd name="connsiteY7" fmla="*/ 334805 h 334891"/>
                <a:gd name="connsiteX8" fmla="*/ 146496 w 184166"/>
                <a:gd name="connsiteY8" fmla="*/ 334892 h 334891"/>
                <a:gd name="connsiteX9" fmla="*/ 37670 w 184166"/>
                <a:gd name="connsiteY9" fmla="*/ 334892 h 334891"/>
                <a:gd name="connsiteX10" fmla="*/ 87 w 184166"/>
                <a:gd name="connsiteY10" fmla="*/ 299800 h 334891"/>
                <a:gd name="connsiteX11" fmla="*/ 0 w 184166"/>
                <a:gd name="connsiteY11" fmla="*/ 297221 h 334891"/>
                <a:gd name="connsiteX12" fmla="*/ 0 w 184166"/>
                <a:gd name="connsiteY12" fmla="*/ 121427 h 334891"/>
                <a:gd name="connsiteX13" fmla="*/ 25330 w 184166"/>
                <a:gd name="connsiteY13" fmla="*/ 85825 h 334891"/>
                <a:gd name="connsiteX14" fmla="*/ 25320 w 184166"/>
                <a:gd name="connsiteY14" fmla="*/ 12557 h 334891"/>
                <a:gd name="connsiteX15" fmla="*/ 36173 w 184166"/>
                <a:gd name="connsiteY15" fmla="*/ 115 h 334891"/>
                <a:gd name="connsiteX16" fmla="*/ 37877 w 184166"/>
                <a:gd name="connsiteY16" fmla="*/ 0 h 334891"/>
                <a:gd name="connsiteX17" fmla="*/ 146715 w 184166"/>
                <a:gd name="connsiteY17" fmla="*/ 0 h 334891"/>
                <a:gd name="connsiteX18" fmla="*/ 146496 w 184166"/>
                <a:gd name="connsiteY18" fmla="*/ 108870 h 334891"/>
                <a:gd name="connsiteX19" fmla="*/ 37670 w 184166"/>
                <a:gd name="connsiteY19" fmla="*/ 108870 h 334891"/>
                <a:gd name="connsiteX20" fmla="*/ 25228 w 184166"/>
                <a:gd name="connsiteY20" fmla="*/ 119723 h 334891"/>
                <a:gd name="connsiteX21" fmla="*/ 25113 w 184166"/>
                <a:gd name="connsiteY21" fmla="*/ 121427 h 334891"/>
                <a:gd name="connsiteX22" fmla="*/ 25113 w 184166"/>
                <a:gd name="connsiteY22" fmla="*/ 297221 h 334891"/>
                <a:gd name="connsiteX23" fmla="*/ 35966 w 184166"/>
                <a:gd name="connsiteY23" fmla="*/ 309663 h 334891"/>
                <a:gd name="connsiteX24" fmla="*/ 37670 w 184166"/>
                <a:gd name="connsiteY24" fmla="*/ 309778 h 334891"/>
                <a:gd name="connsiteX25" fmla="*/ 146496 w 184166"/>
                <a:gd name="connsiteY25" fmla="*/ 309778 h 334891"/>
                <a:gd name="connsiteX26" fmla="*/ 158937 w 184166"/>
                <a:gd name="connsiteY26" fmla="*/ 298926 h 334891"/>
                <a:gd name="connsiteX27" fmla="*/ 159053 w 184166"/>
                <a:gd name="connsiteY27" fmla="*/ 297221 h 334891"/>
                <a:gd name="connsiteX28" fmla="*/ 159053 w 184166"/>
                <a:gd name="connsiteY28" fmla="*/ 121427 h 334891"/>
                <a:gd name="connsiteX29" fmla="*/ 148199 w 184166"/>
                <a:gd name="connsiteY29" fmla="*/ 108985 h 334891"/>
                <a:gd name="connsiteX30" fmla="*/ 146496 w 184166"/>
                <a:gd name="connsiteY30" fmla="*/ 108870 h 334891"/>
                <a:gd name="connsiteX31" fmla="*/ 134153 w 184166"/>
                <a:gd name="connsiteY31" fmla="*/ 25109 h 334891"/>
                <a:gd name="connsiteX32" fmla="*/ 50425 w 184166"/>
                <a:gd name="connsiteY32" fmla="*/ 25109 h 334891"/>
                <a:gd name="connsiteX33" fmla="*/ 50425 w 184166"/>
                <a:gd name="connsiteY33" fmla="*/ 83740 h 334891"/>
                <a:gd name="connsiteX34" fmla="*/ 134153 w 184166"/>
                <a:gd name="connsiteY34" fmla="*/ 83740 h 334891"/>
                <a:gd name="connsiteX35" fmla="*/ 134153 w 184166"/>
                <a:gd name="connsiteY35" fmla="*/ 25109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166" h="334891">
                  <a:moveTo>
                    <a:pt x="146715" y="0"/>
                  </a:moveTo>
                  <a:cubicBezTo>
                    <a:pt x="153072" y="0"/>
                    <a:pt x="158326" y="4724"/>
                    <a:pt x="159156" y="10853"/>
                  </a:cubicBezTo>
                  <a:lnTo>
                    <a:pt x="159272" y="12557"/>
                  </a:lnTo>
                  <a:lnTo>
                    <a:pt x="159277" y="85981"/>
                  </a:lnTo>
                  <a:cubicBezTo>
                    <a:pt x="172937" y="90908"/>
                    <a:pt x="182930" y="103505"/>
                    <a:pt x="184059" y="118574"/>
                  </a:cubicBezTo>
                  <a:lnTo>
                    <a:pt x="184166" y="121427"/>
                  </a:lnTo>
                  <a:lnTo>
                    <a:pt x="184166" y="297221"/>
                  </a:lnTo>
                  <a:cubicBezTo>
                    <a:pt x="184166" y="317158"/>
                    <a:pt x="168676" y="333478"/>
                    <a:pt x="149074" y="334805"/>
                  </a:cubicBezTo>
                  <a:lnTo>
                    <a:pt x="146496" y="334892"/>
                  </a:lnTo>
                  <a:lnTo>
                    <a:pt x="37670" y="334892"/>
                  </a:lnTo>
                  <a:cubicBezTo>
                    <a:pt x="17732" y="334892"/>
                    <a:pt x="1412" y="319402"/>
                    <a:pt x="87" y="299800"/>
                  </a:cubicBezTo>
                  <a:lnTo>
                    <a:pt x="0" y="297221"/>
                  </a:lnTo>
                  <a:lnTo>
                    <a:pt x="0" y="121427"/>
                  </a:lnTo>
                  <a:cubicBezTo>
                    <a:pt x="0" y="104944"/>
                    <a:pt x="10586" y="90934"/>
                    <a:pt x="25330" y="85825"/>
                  </a:cubicBezTo>
                  <a:lnTo>
                    <a:pt x="25320" y="12557"/>
                  </a:lnTo>
                  <a:cubicBezTo>
                    <a:pt x="25320" y="6200"/>
                    <a:pt x="30044" y="946"/>
                    <a:pt x="36173" y="115"/>
                  </a:cubicBezTo>
                  <a:lnTo>
                    <a:pt x="37877" y="0"/>
                  </a:lnTo>
                  <a:lnTo>
                    <a:pt x="146715" y="0"/>
                  </a:lnTo>
                  <a:close/>
                  <a:moveTo>
                    <a:pt x="146496" y="108870"/>
                  </a:moveTo>
                  <a:lnTo>
                    <a:pt x="37670" y="108870"/>
                  </a:lnTo>
                  <a:cubicBezTo>
                    <a:pt x="31313" y="108870"/>
                    <a:pt x="26060" y="113594"/>
                    <a:pt x="25228" y="119723"/>
                  </a:cubicBezTo>
                  <a:lnTo>
                    <a:pt x="25113" y="121427"/>
                  </a:lnTo>
                  <a:lnTo>
                    <a:pt x="25113" y="297221"/>
                  </a:lnTo>
                  <a:cubicBezTo>
                    <a:pt x="25113" y="303578"/>
                    <a:pt x="29837" y="308832"/>
                    <a:pt x="35966" y="309663"/>
                  </a:cubicBezTo>
                  <a:lnTo>
                    <a:pt x="37670" y="309778"/>
                  </a:lnTo>
                  <a:lnTo>
                    <a:pt x="146496" y="309778"/>
                  </a:lnTo>
                  <a:cubicBezTo>
                    <a:pt x="152851" y="309778"/>
                    <a:pt x="158105" y="305053"/>
                    <a:pt x="158937" y="298926"/>
                  </a:cubicBezTo>
                  <a:lnTo>
                    <a:pt x="159053" y="297221"/>
                  </a:lnTo>
                  <a:lnTo>
                    <a:pt x="159053" y="121427"/>
                  </a:lnTo>
                  <a:cubicBezTo>
                    <a:pt x="159053" y="115070"/>
                    <a:pt x="154328" y="109816"/>
                    <a:pt x="148199" y="108985"/>
                  </a:cubicBezTo>
                  <a:lnTo>
                    <a:pt x="146496" y="108870"/>
                  </a:lnTo>
                  <a:close/>
                  <a:moveTo>
                    <a:pt x="134153" y="25109"/>
                  </a:moveTo>
                  <a:lnTo>
                    <a:pt x="50425" y="25109"/>
                  </a:lnTo>
                  <a:lnTo>
                    <a:pt x="50425" y="83740"/>
                  </a:lnTo>
                  <a:lnTo>
                    <a:pt x="134153" y="83740"/>
                  </a:lnTo>
                  <a:lnTo>
                    <a:pt x="134153" y="25109"/>
                  </a:lnTo>
                  <a:close/>
                </a:path>
              </a:pathLst>
            </a:custGeom>
            <a:solidFill>
              <a:schemeClr val="bg1">
                <a:lumMod val="85000"/>
              </a:schemeClr>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7" name="Group 336">
            <a:extLst>
              <a:ext uri="{FF2B5EF4-FFF2-40B4-BE49-F238E27FC236}">
                <a16:creationId xmlns:a16="http://schemas.microsoft.com/office/drawing/2014/main" id="{4C28D9FA-2E8C-FCDF-BEE1-A7A506DF5AD6}"/>
              </a:ext>
              <a:ext uri="{C183D7F6-B498-43B3-948B-1728B52AA6E4}">
                <adec:decorative xmlns:adec="http://schemas.microsoft.com/office/drawing/2017/decorative" val="1"/>
              </a:ext>
            </a:extLst>
          </p:cNvPr>
          <p:cNvGrpSpPr/>
          <p:nvPr/>
        </p:nvGrpSpPr>
        <p:grpSpPr>
          <a:xfrm>
            <a:off x="2455427" y="2059025"/>
            <a:ext cx="604617" cy="345543"/>
            <a:chOff x="2455427" y="2059025"/>
            <a:chExt cx="604617" cy="345543"/>
          </a:xfrm>
        </p:grpSpPr>
        <p:sp>
          <p:nvSpPr>
            <p:cNvPr id="329" name="Graphic 107">
              <a:extLst>
                <a:ext uri="{FF2B5EF4-FFF2-40B4-BE49-F238E27FC236}">
                  <a16:creationId xmlns:a16="http://schemas.microsoft.com/office/drawing/2014/main" id="{4AB1B5F5-C6A4-BED1-3F93-FA3F69D39963}"/>
                </a:ext>
              </a:extLst>
            </p:cNvPr>
            <p:cNvSpPr/>
            <p:nvPr/>
          </p:nvSpPr>
          <p:spPr>
            <a:xfrm>
              <a:off x="2455427" y="2078530"/>
              <a:ext cx="362394" cy="326038"/>
            </a:xfrm>
            <a:custGeom>
              <a:avLst/>
              <a:gdLst>
                <a:gd name="connsiteX0" fmla="*/ 249103 w 362394"/>
                <a:gd name="connsiteY0" fmla="*/ 0 h 326038"/>
                <a:gd name="connsiteX1" fmla="*/ 289858 w 362394"/>
                <a:gd name="connsiteY1" fmla="*/ 40755 h 326038"/>
                <a:gd name="connsiteX2" fmla="*/ 289849 w 362394"/>
                <a:gd name="connsiteY2" fmla="*/ 54394 h 326038"/>
                <a:gd name="connsiteX3" fmla="*/ 303443 w 362394"/>
                <a:gd name="connsiteY3" fmla="*/ 54405 h 326038"/>
                <a:gd name="connsiteX4" fmla="*/ 362335 w 362394"/>
                <a:gd name="connsiteY4" fmla="*/ 113252 h 326038"/>
                <a:gd name="connsiteX5" fmla="*/ 362394 w 362394"/>
                <a:gd name="connsiteY5" fmla="*/ 221882 h 326038"/>
                <a:gd name="connsiteX6" fmla="*/ 321676 w 362394"/>
                <a:gd name="connsiteY6" fmla="*/ 262658 h 326038"/>
                <a:gd name="connsiteX7" fmla="*/ 289813 w 362394"/>
                <a:gd name="connsiteY7" fmla="*/ 262642 h 326038"/>
                <a:gd name="connsiteX8" fmla="*/ 289813 w 362394"/>
                <a:gd name="connsiteY8" fmla="*/ 285284 h 326038"/>
                <a:gd name="connsiteX9" fmla="*/ 249058 w 362394"/>
                <a:gd name="connsiteY9" fmla="*/ 326039 h 326038"/>
                <a:gd name="connsiteX10" fmla="*/ 113208 w 362394"/>
                <a:gd name="connsiteY10" fmla="*/ 326039 h 326038"/>
                <a:gd name="connsiteX11" fmla="*/ 72453 w 362394"/>
                <a:gd name="connsiteY11" fmla="*/ 285284 h 326038"/>
                <a:gd name="connsiteX12" fmla="*/ 72470 w 362394"/>
                <a:gd name="connsiteY12" fmla="*/ 262642 h 326038"/>
                <a:gd name="connsiteX13" fmla="*/ 40755 w 362394"/>
                <a:gd name="connsiteY13" fmla="*/ 262644 h 326038"/>
                <a:gd name="connsiteX14" fmla="*/ 0 w 362394"/>
                <a:gd name="connsiteY14" fmla="*/ 221889 h 326038"/>
                <a:gd name="connsiteX15" fmla="*/ 0 w 362394"/>
                <a:gd name="connsiteY15" fmla="*/ 113273 h 326038"/>
                <a:gd name="connsiteX16" fmla="*/ 58868 w 362394"/>
                <a:gd name="connsiteY16" fmla="*/ 54405 h 326038"/>
                <a:gd name="connsiteX17" fmla="*/ 72435 w 362394"/>
                <a:gd name="connsiteY17" fmla="*/ 54394 h 326038"/>
                <a:gd name="connsiteX18" fmla="*/ 72453 w 362394"/>
                <a:gd name="connsiteY18" fmla="*/ 40755 h 326038"/>
                <a:gd name="connsiteX19" fmla="*/ 113208 w 362394"/>
                <a:gd name="connsiteY19" fmla="*/ 0 h 326038"/>
                <a:gd name="connsiteX20" fmla="*/ 249103 w 362394"/>
                <a:gd name="connsiteY20" fmla="*/ 0 h 326038"/>
                <a:gd name="connsiteX21" fmla="*/ 249058 w 362394"/>
                <a:gd name="connsiteY21" fmla="*/ 190189 h 326038"/>
                <a:gd name="connsiteX22" fmla="*/ 113208 w 362394"/>
                <a:gd name="connsiteY22" fmla="*/ 190189 h 326038"/>
                <a:gd name="connsiteX23" fmla="*/ 99623 w 362394"/>
                <a:gd name="connsiteY23" fmla="*/ 203774 h 326038"/>
                <a:gd name="connsiteX24" fmla="*/ 99623 w 362394"/>
                <a:gd name="connsiteY24" fmla="*/ 285284 h 326038"/>
                <a:gd name="connsiteX25" fmla="*/ 113208 w 362394"/>
                <a:gd name="connsiteY25" fmla="*/ 298869 h 326038"/>
                <a:gd name="connsiteX26" fmla="*/ 249058 w 362394"/>
                <a:gd name="connsiteY26" fmla="*/ 298869 h 326038"/>
                <a:gd name="connsiteX27" fmla="*/ 262643 w 362394"/>
                <a:gd name="connsiteY27" fmla="*/ 285284 h 326038"/>
                <a:gd name="connsiteX28" fmla="*/ 262643 w 362394"/>
                <a:gd name="connsiteY28" fmla="*/ 203774 h 326038"/>
                <a:gd name="connsiteX29" fmla="*/ 249058 w 362394"/>
                <a:gd name="connsiteY29" fmla="*/ 190189 h 326038"/>
                <a:gd name="connsiteX30" fmla="*/ 303430 w 362394"/>
                <a:gd name="connsiteY30" fmla="*/ 81574 h 326038"/>
                <a:gd name="connsiteX31" fmla="*/ 58868 w 362394"/>
                <a:gd name="connsiteY31" fmla="*/ 81574 h 326038"/>
                <a:gd name="connsiteX32" fmla="*/ 27170 w 362394"/>
                <a:gd name="connsiteY32" fmla="*/ 113273 h 326038"/>
                <a:gd name="connsiteX33" fmla="*/ 27170 w 362394"/>
                <a:gd name="connsiteY33" fmla="*/ 221889 h 326038"/>
                <a:gd name="connsiteX34" fmla="*/ 40755 w 362394"/>
                <a:gd name="connsiteY34" fmla="*/ 235474 h 326038"/>
                <a:gd name="connsiteX35" fmla="*/ 72453 w 362394"/>
                <a:gd name="connsiteY35" fmla="*/ 235472 h 326038"/>
                <a:gd name="connsiteX36" fmla="*/ 72453 w 362394"/>
                <a:gd name="connsiteY36" fmla="*/ 203774 h 326038"/>
                <a:gd name="connsiteX37" fmla="*/ 113208 w 362394"/>
                <a:gd name="connsiteY37" fmla="*/ 163019 h 326038"/>
                <a:gd name="connsiteX38" fmla="*/ 249058 w 362394"/>
                <a:gd name="connsiteY38" fmla="*/ 163019 h 326038"/>
                <a:gd name="connsiteX39" fmla="*/ 289813 w 362394"/>
                <a:gd name="connsiteY39" fmla="*/ 203774 h 326038"/>
                <a:gd name="connsiteX40" fmla="*/ 289829 w 362394"/>
                <a:gd name="connsiteY40" fmla="*/ 235474 h 326038"/>
                <a:gd name="connsiteX41" fmla="*/ 322103 w 362394"/>
                <a:gd name="connsiteY41" fmla="*/ 235481 h 326038"/>
                <a:gd name="connsiteX42" fmla="*/ 335225 w 362394"/>
                <a:gd name="connsiteY42" fmla="*/ 221909 h 326038"/>
                <a:gd name="connsiteX43" fmla="*/ 335165 w 362394"/>
                <a:gd name="connsiteY43" fmla="*/ 113280 h 326038"/>
                <a:gd name="connsiteX44" fmla="*/ 303430 w 362394"/>
                <a:gd name="connsiteY44" fmla="*/ 81574 h 326038"/>
                <a:gd name="connsiteX45" fmla="*/ 249103 w 362394"/>
                <a:gd name="connsiteY45" fmla="*/ 27170 h 326038"/>
                <a:gd name="connsiteX46" fmla="*/ 113208 w 362394"/>
                <a:gd name="connsiteY46" fmla="*/ 27170 h 326038"/>
                <a:gd name="connsiteX47" fmla="*/ 99623 w 362394"/>
                <a:gd name="connsiteY47" fmla="*/ 40755 h 326038"/>
                <a:gd name="connsiteX48" fmla="*/ 99605 w 362394"/>
                <a:gd name="connsiteY48" fmla="*/ 54394 h 326038"/>
                <a:gd name="connsiteX49" fmla="*/ 262679 w 362394"/>
                <a:gd name="connsiteY49" fmla="*/ 54394 h 326038"/>
                <a:gd name="connsiteX50" fmla="*/ 262688 w 362394"/>
                <a:gd name="connsiteY50" fmla="*/ 40755 h 326038"/>
                <a:gd name="connsiteX51" fmla="*/ 249103 w 362394"/>
                <a:gd name="connsiteY51" fmla="*/ 2717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2394" h="326038">
                  <a:moveTo>
                    <a:pt x="249103" y="0"/>
                  </a:moveTo>
                  <a:cubicBezTo>
                    <a:pt x="271611" y="0"/>
                    <a:pt x="289858" y="18247"/>
                    <a:pt x="289858" y="40755"/>
                  </a:cubicBezTo>
                  <a:lnTo>
                    <a:pt x="289849" y="54394"/>
                  </a:lnTo>
                  <a:lnTo>
                    <a:pt x="303443" y="54405"/>
                  </a:lnTo>
                  <a:cubicBezTo>
                    <a:pt x="335945" y="54436"/>
                    <a:pt x="362286" y="80763"/>
                    <a:pt x="362335" y="113252"/>
                  </a:cubicBezTo>
                  <a:lnTo>
                    <a:pt x="362394" y="221882"/>
                  </a:lnTo>
                  <a:cubicBezTo>
                    <a:pt x="362429" y="244380"/>
                    <a:pt x="344191" y="262646"/>
                    <a:pt x="321676" y="262658"/>
                  </a:cubicBezTo>
                  <a:lnTo>
                    <a:pt x="289813" y="262642"/>
                  </a:lnTo>
                  <a:lnTo>
                    <a:pt x="289813" y="285284"/>
                  </a:lnTo>
                  <a:cubicBezTo>
                    <a:pt x="289813" y="307791"/>
                    <a:pt x="271565" y="326039"/>
                    <a:pt x="249058" y="326039"/>
                  </a:cubicBezTo>
                  <a:lnTo>
                    <a:pt x="113208" y="326039"/>
                  </a:lnTo>
                  <a:cubicBezTo>
                    <a:pt x="90700" y="326039"/>
                    <a:pt x="72453" y="307791"/>
                    <a:pt x="72453" y="285284"/>
                  </a:cubicBezTo>
                  <a:lnTo>
                    <a:pt x="72470" y="262642"/>
                  </a:lnTo>
                  <a:lnTo>
                    <a:pt x="40755" y="262644"/>
                  </a:lnTo>
                  <a:cubicBezTo>
                    <a:pt x="18247" y="262644"/>
                    <a:pt x="0" y="244397"/>
                    <a:pt x="0" y="221889"/>
                  </a:cubicBezTo>
                  <a:lnTo>
                    <a:pt x="0" y="113273"/>
                  </a:lnTo>
                  <a:cubicBezTo>
                    <a:pt x="0" y="80761"/>
                    <a:pt x="26356" y="54405"/>
                    <a:pt x="58868" y="54405"/>
                  </a:cubicBezTo>
                  <a:lnTo>
                    <a:pt x="72435" y="54394"/>
                  </a:lnTo>
                  <a:lnTo>
                    <a:pt x="72453" y="40755"/>
                  </a:lnTo>
                  <a:cubicBezTo>
                    <a:pt x="72453" y="18247"/>
                    <a:pt x="90700" y="0"/>
                    <a:pt x="113208" y="0"/>
                  </a:cubicBezTo>
                  <a:lnTo>
                    <a:pt x="249103" y="0"/>
                  </a:lnTo>
                  <a:close/>
                  <a:moveTo>
                    <a:pt x="249058" y="190189"/>
                  </a:moveTo>
                  <a:lnTo>
                    <a:pt x="113208" y="190189"/>
                  </a:lnTo>
                  <a:cubicBezTo>
                    <a:pt x="105705" y="190189"/>
                    <a:pt x="99623" y="196272"/>
                    <a:pt x="99623" y="203774"/>
                  </a:cubicBezTo>
                  <a:lnTo>
                    <a:pt x="99623" y="285284"/>
                  </a:lnTo>
                  <a:cubicBezTo>
                    <a:pt x="99623" y="292786"/>
                    <a:pt x="105705" y="298869"/>
                    <a:pt x="113208" y="298869"/>
                  </a:cubicBezTo>
                  <a:lnTo>
                    <a:pt x="249058" y="298869"/>
                  </a:lnTo>
                  <a:cubicBezTo>
                    <a:pt x="256560" y="298869"/>
                    <a:pt x="262643" y="292786"/>
                    <a:pt x="262643" y="285284"/>
                  </a:cubicBezTo>
                  <a:lnTo>
                    <a:pt x="262643" y="203774"/>
                  </a:lnTo>
                  <a:cubicBezTo>
                    <a:pt x="262643" y="196272"/>
                    <a:pt x="256560" y="190189"/>
                    <a:pt x="249058" y="190189"/>
                  </a:cubicBezTo>
                  <a:close/>
                  <a:moveTo>
                    <a:pt x="303430" y="81574"/>
                  </a:moveTo>
                  <a:lnTo>
                    <a:pt x="58868" y="81574"/>
                  </a:lnTo>
                  <a:cubicBezTo>
                    <a:pt x="41362" y="81574"/>
                    <a:pt x="27170" y="95766"/>
                    <a:pt x="27170" y="113273"/>
                  </a:cubicBezTo>
                  <a:lnTo>
                    <a:pt x="27170" y="221889"/>
                  </a:lnTo>
                  <a:cubicBezTo>
                    <a:pt x="27170" y="229392"/>
                    <a:pt x="33252" y="235474"/>
                    <a:pt x="40755" y="235474"/>
                  </a:cubicBezTo>
                  <a:lnTo>
                    <a:pt x="72453" y="235472"/>
                  </a:lnTo>
                  <a:lnTo>
                    <a:pt x="72453" y="203774"/>
                  </a:lnTo>
                  <a:cubicBezTo>
                    <a:pt x="72453" y="181267"/>
                    <a:pt x="90700" y="163019"/>
                    <a:pt x="113208" y="163019"/>
                  </a:cubicBezTo>
                  <a:lnTo>
                    <a:pt x="249058" y="163019"/>
                  </a:lnTo>
                  <a:cubicBezTo>
                    <a:pt x="271565" y="163019"/>
                    <a:pt x="289813" y="181267"/>
                    <a:pt x="289813" y="203774"/>
                  </a:cubicBezTo>
                  <a:lnTo>
                    <a:pt x="289829" y="235474"/>
                  </a:lnTo>
                  <a:lnTo>
                    <a:pt x="322103" y="235481"/>
                  </a:lnTo>
                  <a:cubicBezTo>
                    <a:pt x="329399" y="235244"/>
                    <a:pt x="335235" y="229254"/>
                    <a:pt x="335225" y="221909"/>
                  </a:cubicBezTo>
                  <a:lnTo>
                    <a:pt x="335165" y="113280"/>
                  </a:lnTo>
                  <a:cubicBezTo>
                    <a:pt x="335139" y="95783"/>
                    <a:pt x="320940" y="81591"/>
                    <a:pt x="303430" y="81574"/>
                  </a:cubicBezTo>
                  <a:close/>
                  <a:moveTo>
                    <a:pt x="249103" y="27170"/>
                  </a:moveTo>
                  <a:lnTo>
                    <a:pt x="113208" y="27170"/>
                  </a:lnTo>
                  <a:cubicBezTo>
                    <a:pt x="105705" y="27170"/>
                    <a:pt x="99623" y="33252"/>
                    <a:pt x="99623" y="40755"/>
                  </a:cubicBezTo>
                  <a:lnTo>
                    <a:pt x="99605" y="54394"/>
                  </a:lnTo>
                  <a:lnTo>
                    <a:pt x="262679" y="54394"/>
                  </a:lnTo>
                  <a:lnTo>
                    <a:pt x="262688" y="40755"/>
                  </a:lnTo>
                  <a:cubicBezTo>
                    <a:pt x="262688" y="33252"/>
                    <a:pt x="256606" y="27170"/>
                    <a:pt x="249103" y="27170"/>
                  </a:cubicBezTo>
                  <a:close/>
                </a:path>
              </a:pathLst>
            </a:custGeom>
            <a:solidFill>
              <a:schemeClr val="bg1">
                <a:lumMod val="85000"/>
              </a:schemeClr>
            </a:solidFill>
            <a:ln w="178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Graphic 108">
              <a:extLst>
                <a:ext uri="{FF2B5EF4-FFF2-40B4-BE49-F238E27FC236}">
                  <a16:creationId xmlns:a16="http://schemas.microsoft.com/office/drawing/2014/main" id="{23DEAEE5-B6C4-D6A2-E73C-E73B39CFF1B6}"/>
                </a:ext>
              </a:extLst>
            </p:cNvPr>
            <p:cNvSpPr/>
            <p:nvPr/>
          </p:nvSpPr>
          <p:spPr>
            <a:xfrm>
              <a:off x="2875878" y="2059025"/>
              <a:ext cx="184166" cy="334891"/>
            </a:xfrm>
            <a:custGeom>
              <a:avLst/>
              <a:gdLst>
                <a:gd name="connsiteX0" fmla="*/ 146715 w 184166"/>
                <a:gd name="connsiteY0" fmla="*/ 0 h 334891"/>
                <a:gd name="connsiteX1" fmla="*/ 159156 w 184166"/>
                <a:gd name="connsiteY1" fmla="*/ 10853 h 334891"/>
                <a:gd name="connsiteX2" fmla="*/ 159272 w 184166"/>
                <a:gd name="connsiteY2" fmla="*/ 12557 h 334891"/>
                <a:gd name="connsiteX3" fmla="*/ 159277 w 184166"/>
                <a:gd name="connsiteY3" fmla="*/ 85981 h 334891"/>
                <a:gd name="connsiteX4" fmla="*/ 184059 w 184166"/>
                <a:gd name="connsiteY4" fmla="*/ 118574 h 334891"/>
                <a:gd name="connsiteX5" fmla="*/ 184166 w 184166"/>
                <a:gd name="connsiteY5" fmla="*/ 121427 h 334891"/>
                <a:gd name="connsiteX6" fmla="*/ 184166 w 184166"/>
                <a:gd name="connsiteY6" fmla="*/ 297221 h 334891"/>
                <a:gd name="connsiteX7" fmla="*/ 149074 w 184166"/>
                <a:gd name="connsiteY7" fmla="*/ 334805 h 334891"/>
                <a:gd name="connsiteX8" fmla="*/ 146496 w 184166"/>
                <a:gd name="connsiteY8" fmla="*/ 334892 h 334891"/>
                <a:gd name="connsiteX9" fmla="*/ 37670 w 184166"/>
                <a:gd name="connsiteY9" fmla="*/ 334892 h 334891"/>
                <a:gd name="connsiteX10" fmla="*/ 87 w 184166"/>
                <a:gd name="connsiteY10" fmla="*/ 299800 h 334891"/>
                <a:gd name="connsiteX11" fmla="*/ 0 w 184166"/>
                <a:gd name="connsiteY11" fmla="*/ 297221 h 334891"/>
                <a:gd name="connsiteX12" fmla="*/ 0 w 184166"/>
                <a:gd name="connsiteY12" fmla="*/ 121427 h 334891"/>
                <a:gd name="connsiteX13" fmla="*/ 25330 w 184166"/>
                <a:gd name="connsiteY13" fmla="*/ 85825 h 334891"/>
                <a:gd name="connsiteX14" fmla="*/ 25320 w 184166"/>
                <a:gd name="connsiteY14" fmla="*/ 12557 h 334891"/>
                <a:gd name="connsiteX15" fmla="*/ 36173 w 184166"/>
                <a:gd name="connsiteY15" fmla="*/ 115 h 334891"/>
                <a:gd name="connsiteX16" fmla="*/ 37877 w 184166"/>
                <a:gd name="connsiteY16" fmla="*/ 0 h 334891"/>
                <a:gd name="connsiteX17" fmla="*/ 146715 w 184166"/>
                <a:gd name="connsiteY17" fmla="*/ 0 h 334891"/>
                <a:gd name="connsiteX18" fmla="*/ 146496 w 184166"/>
                <a:gd name="connsiteY18" fmla="*/ 108870 h 334891"/>
                <a:gd name="connsiteX19" fmla="*/ 37670 w 184166"/>
                <a:gd name="connsiteY19" fmla="*/ 108870 h 334891"/>
                <a:gd name="connsiteX20" fmla="*/ 25228 w 184166"/>
                <a:gd name="connsiteY20" fmla="*/ 119723 h 334891"/>
                <a:gd name="connsiteX21" fmla="*/ 25113 w 184166"/>
                <a:gd name="connsiteY21" fmla="*/ 121427 h 334891"/>
                <a:gd name="connsiteX22" fmla="*/ 25113 w 184166"/>
                <a:gd name="connsiteY22" fmla="*/ 297221 h 334891"/>
                <a:gd name="connsiteX23" fmla="*/ 35966 w 184166"/>
                <a:gd name="connsiteY23" fmla="*/ 309663 h 334891"/>
                <a:gd name="connsiteX24" fmla="*/ 37670 w 184166"/>
                <a:gd name="connsiteY24" fmla="*/ 309778 h 334891"/>
                <a:gd name="connsiteX25" fmla="*/ 146496 w 184166"/>
                <a:gd name="connsiteY25" fmla="*/ 309778 h 334891"/>
                <a:gd name="connsiteX26" fmla="*/ 158937 w 184166"/>
                <a:gd name="connsiteY26" fmla="*/ 298926 h 334891"/>
                <a:gd name="connsiteX27" fmla="*/ 159053 w 184166"/>
                <a:gd name="connsiteY27" fmla="*/ 297221 h 334891"/>
                <a:gd name="connsiteX28" fmla="*/ 159053 w 184166"/>
                <a:gd name="connsiteY28" fmla="*/ 121427 h 334891"/>
                <a:gd name="connsiteX29" fmla="*/ 148199 w 184166"/>
                <a:gd name="connsiteY29" fmla="*/ 108985 h 334891"/>
                <a:gd name="connsiteX30" fmla="*/ 146496 w 184166"/>
                <a:gd name="connsiteY30" fmla="*/ 108870 h 334891"/>
                <a:gd name="connsiteX31" fmla="*/ 134153 w 184166"/>
                <a:gd name="connsiteY31" fmla="*/ 25109 h 334891"/>
                <a:gd name="connsiteX32" fmla="*/ 50425 w 184166"/>
                <a:gd name="connsiteY32" fmla="*/ 25109 h 334891"/>
                <a:gd name="connsiteX33" fmla="*/ 50425 w 184166"/>
                <a:gd name="connsiteY33" fmla="*/ 83740 h 334891"/>
                <a:gd name="connsiteX34" fmla="*/ 134153 w 184166"/>
                <a:gd name="connsiteY34" fmla="*/ 83740 h 334891"/>
                <a:gd name="connsiteX35" fmla="*/ 134153 w 184166"/>
                <a:gd name="connsiteY35" fmla="*/ 25109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166" h="334891">
                  <a:moveTo>
                    <a:pt x="146715" y="0"/>
                  </a:moveTo>
                  <a:cubicBezTo>
                    <a:pt x="153072" y="0"/>
                    <a:pt x="158326" y="4724"/>
                    <a:pt x="159156" y="10853"/>
                  </a:cubicBezTo>
                  <a:lnTo>
                    <a:pt x="159272" y="12557"/>
                  </a:lnTo>
                  <a:lnTo>
                    <a:pt x="159277" y="85981"/>
                  </a:lnTo>
                  <a:cubicBezTo>
                    <a:pt x="172937" y="90908"/>
                    <a:pt x="182930" y="103505"/>
                    <a:pt x="184059" y="118574"/>
                  </a:cubicBezTo>
                  <a:lnTo>
                    <a:pt x="184166" y="121427"/>
                  </a:lnTo>
                  <a:lnTo>
                    <a:pt x="184166" y="297221"/>
                  </a:lnTo>
                  <a:cubicBezTo>
                    <a:pt x="184166" y="317158"/>
                    <a:pt x="168676" y="333478"/>
                    <a:pt x="149074" y="334805"/>
                  </a:cubicBezTo>
                  <a:lnTo>
                    <a:pt x="146496" y="334892"/>
                  </a:lnTo>
                  <a:lnTo>
                    <a:pt x="37670" y="334892"/>
                  </a:lnTo>
                  <a:cubicBezTo>
                    <a:pt x="17732" y="334892"/>
                    <a:pt x="1412" y="319402"/>
                    <a:pt x="87" y="299800"/>
                  </a:cubicBezTo>
                  <a:lnTo>
                    <a:pt x="0" y="297221"/>
                  </a:lnTo>
                  <a:lnTo>
                    <a:pt x="0" y="121427"/>
                  </a:lnTo>
                  <a:cubicBezTo>
                    <a:pt x="0" y="104944"/>
                    <a:pt x="10586" y="90934"/>
                    <a:pt x="25330" y="85825"/>
                  </a:cubicBezTo>
                  <a:lnTo>
                    <a:pt x="25320" y="12557"/>
                  </a:lnTo>
                  <a:cubicBezTo>
                    <a:pt x="25320" y="6200"/>
                    <a:pt x="30044" y="946"/>
                    <a:pt x="36173" y="115"/>
                  </a:cubicBezTo>
                  <a:lnTo>
                    <a:pt x="37877" y="0"/>
                  </a:lnTo>
                  <a:lnTo>
                    <a:pt x="146715" y="0"/>
                  </a:lnTo>
                  <a:close/>
                  <a:moveTo>
                    <a:pt x="146496" y="108870"/>
                  </a:moveTo>
                  <a:lnTo>
                    <a:pt x="37670" y="108870"/>
                  </a:lnTo>
                  <a:cubicBezTo>
                    <a:pt x="31313" y="108870"/>
                    <a:pt x="26060" y="113594"/>
                    <a:pt x="25228" y="119723"/>
                  </a:cubicBezTo>
                  <a:lnTo>
                    <a:pt x="25113" y="121427"/>
                  </a:lnTo>
                  <a:lnTo>
                    <a:pt x="25113" y="297221"/>
                  </a:lnTo>
                  <a:cubicBezTo>
                    <a:pt x="25113" y="303578"/>
                    <a:pt x="29837" y="308832"/>
                    <a:pt x="35966" y="309663"/>
                  </a:cubicBezTo>
                  <a:lnTo>
                    <a:pt x="37670" y="309778"/>
                  </a:lnTo>
                  <a:lnTo>
                    <a:pt x="146496" y="309778"/>
                  </a:lnTo>
                  <a:cubicBezTo>
                    <a:pt x="152851" y="309778"/>
                    <a:pt x="158105" y="305053"/>
                    <a:pt x="158937" y="298926"/>
                  </a:cubicBezTo>
                  <a:lnTo>
                    <a:pt x="159053" y="297221"/>
                  </a:lnTo>
                  <a:lnTo>
                    <a:pt x="159053" y="121427"/>
                  </a:lnTo>
                  <a:cubicBezTo>
                    <a:pt x="159053" y="115070"/>
                    <a:pt x="154328" y="109816"/>
                    <a:pt x="148199" y="108985"/>
                  </a:cubicBezTo>
                  <a:lnTo>
                    <a:pt x="146496" y="108870"/>
                  </a:lnTo>
                  <a:close/>
                  <a:moveTo>
                    <a:pt x="134153" y="25109"/>
                  </a:moveTo>
                  <a:lnTo>
                    <a:pt x="50425" y="25109"/>
                  </a:lnTo>
                  <a:lnTo>
                    <a:pt x="50425" y="83740"/>
                  </a:lnTo>
                  <a:lnTo>
                    <a:pt x="134153" y="83740"/>
                  </a:lnTo>
                  <a:lnTo>
                    <a:pt x="134153" y="25109"/>
                  </a:lnTo>
                  <a:close/>
                </a:path>
              </a:pathLst>
            </a:custGeom>
            <a:solidFill>
              <a:schemeClr val="bg1">
                <a:lumMod val="85000"/>
              </a:schemeClr>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DB1C1A98-B144-9A6C-2A50-963AC3C9231D}"/>
              </a:ext>
              <a:ext uri="{C183D7F6-B498-43B3-948B-1728B52AA6E4}">
                <adec:decorative xmlns:adec="http://schemas.microsoft.com/office/drawing/2017/decorative" val="1"/>
              </a:ext>
            </a:extLst>
          </p:cNvPr>
          <p:cNvGrpSpPr/>
          <p:nvPr/>
        </p:nvGrpSpPr>
        <p:grpSpPr>
          <a:xfrm>
            <a:off x="5097027" y="5126075"/>
            <a:ext cx="604617" cy="345543"/>
            <a:chOff x="5097027" y="5126075"/>
            <a:chExt cx="604617" cy="345543"/>
          </a:xfrm>
        </p:grpSpPr>
        <p:sp>
          <p:nvSpPr>
            <p:cNvPr id="331" name="Graphic 1501">
              <a:extLst>
                <a:ext uri="{FF2B5EF4-FFF2-40B4-BE49-F238E27FC236}">
                  <a16:creationId xmlns:a16="http://schemas.microsoft.com/office/drawing/2014/main" id="{3CAF25C4-BAC5-176C-DB06-59130793C9DD}"/>
                </a:ext>
              </a:extLst>
            </p:cNvPr>
            <p:cNvSpPr/>
            <p:nvPr/>
          </p:nvSpPr>
          <p:spPr>
            <a:xfrm>
              <a:off x="5097027" y="5145580"/>
              <a:ext cx="362394" cy="326038"/>
            </a:xfrm>
            <a:custGeom>
              <a:avLst/>
              <a:gdLst>
                <a:gd name="connsiteX0" fmla="*/ 249103 w 362394"/>
                <a:gd name="connsiteY0" fmla="*/ 0 h 326038"/>
                <a:gd name="connsiteX1" fmla="*/ 289858 w 362394"/>
                <a:gd name="connsiteY1" fmla="*/ 40755 h 326038"/>
                <a:gd name="connsiteX2" fmla="*/ 289849 w 362394"/>
                <a:gd name="connsiteY2" fmla="*/ 54394 h 326038"/>
                <a:gd name="connsiteX3" fmla="*/ 303443 w 362394"/>
                <a:gd name="connsiteY3" fmla="*/ 54405 h 326038"/>
                <a:gd name="connsiteX4" fmla="*/ 362335 w 362394"/>
                <a:gd name="connsiteY4" fmla="*/ 113252 h 326038"/>
                <a:gd name="connsiteX5" fmla="*/ 362394 w 362394"/>
                <a:gd name="connsiteY5" fmla="*/ 221882 h 326038"/>
                <a:gd name="connsiteX6" fmla="*/ 321676 w 362394"/>
                <a:gd name="connsiteY6" fmla="*/ 262658 h 326038"/>
                <a:gd name="connsiteX7" fmla="*/ 289813 w 362394"/>
                <a:gd name="connsiteY7" fmla="*/ 262642 h 326038"/>
                <a:gd name="connsiteX8" fmla="*/ 289813 w 362394"/>
                <a:gd name="connsiteY8" fmla="*/ 285284 h 326038"/>
                <a:gd name="connsiteX9" fmla="*/ 249058 w 362394"/>
                <a:gd name="connsiteY9" fmla="*/ 326039 h 326038"/>
                <a:gd name="connsiteX10" fmla="*/ 113208 w 362394"/>
                <a:gd name="connsiteY10" fmla="*/ 326039 h 326038"/>
                <a:gd name="connsiteX11" fmla="*/ 72453 w 362394"/>
                <a:gd name="connsiteY11" fmla="*/ 285284 h 326038"/>
                <a:gd name="connsiteX12" fmla="*/ 72470 w 362394"/>
                <a:gd name="connsiteY12" fmla="*/ 262642 h 326038"/>
                <a:gd name="connsiteX13" fmla="*/ 40755 w 362394"/>
                <a:gd name="connsiteY13" fmla="*/ 262644 h 326038"/>
                <a:gd name="connsiteX14" fmla="*/ 0 w 362394"/>
                <a:gd name="connsiteY14" fmla="*/ 221889 h 326038"/>
                <a:gd name="connsiteX15" fmla="*/ 0 w 362394"/>
                <a:gd name="connsiteY15" fmla="*/ 113273 h 326038"/>
                <a:gd name="connsiteX16" fmla="*/ 58868 w 362394"/>
                <a:gd name="connsiteY16" fmla="*/ 54405 h 326038"/>
                <a:gd name="connsiteX17" fmla="*/ 72435 w 362394"/>
                <a:gd name="connsiteY17" fmla="*/ 54394 h 326038"/>
                <a:gd name="connsiteX18" fmla="*/ 72453 w 362394"/>
                <a:gd name="connsiteY18" fmla="*/ 40755 h 326038"/>
                <a:gd name="connsiteX19" fmla="*/ 113208 w 362394"/>
                <a:gd name="connsiteY19" fmla="*/ 0 h 326038"/>
                <a:gd name="connsiteX20" fmla="*/ 249103 w 362394"/>
                <a:gd name="connsiteY20" fmla="*/ 0 h 326038"/>
                <a:gd name="connsiteX21" fmla="*/ 249058 w 362394"/>
                <a:gd name="connsiteY21" fmla="*/ 190189 h 326038"/>
                <a:gd name="connsiteX22" fmla="*/ 113208 w 362394"/>
                <a:gd name="connsiteY22" fmla="*/ 190189 h 326038"/>
                <a:gd name="connsiteX23" fmla="*/ 99623 w 362394"/>
                <a:gd name="connsiteY23" fmla="*/ 203774 h 326038"/>
                <a:gd name="connsiteX24" fmla="*/ 99623 w 362394"/>
                <a:gd name="connsiteY24" fmla="*/ 285284 h 326038"/>
                <a:gd name="connsiteX25" fmla="*/ 113208 w 362394"/>
                <a:gd name="connsiteY25" fmla="*/ 298869 h 326038"/>
                <a:gd name="connsiteX26" fmla="*/ 249058 w 362394"/>
                <a:gd name="connsiteY26" fmla="*/ 298869 h 326038"/>
                <a:gd name="connsiteX27" fmla="*/ 262643 w 362394"/>
                <a:gd name="connsiteY27" fmla="*/ 285284 h 326038"/>
                <a:gd name="connsiteX28" fmla="*/ 262643 w 362394"/>
                <a:gd name="connsiteY28" fmla="*/ 203774 h 326038"/>
                <a:gd name="connsiteX29" fmla="*/ 249058 w 362394"/>
                <a:gd name="connsiteY29" fmla="*/ 190189 h 326038"/>
                <a:gd name="connsiteX30" fmla="*/ 303430 w 362394"/>
                <a:gd name="connsiteY30" fmla="*/ 81574 h 326038"/>
                <a:gd name="connsiteX31" fmla="*/ 58868 w 362394"/>
                <a:gd name="connsiteY31" fmla="*/ 81574 h 326038"/>
                <a:gd name="connsiteX32" fmla="*/ 27170 w 362394"/>
                <a:gd name="connsiteY32" fmla="*/ 113273 h 326038"/>
                <a:gd name="connsiteX33" fmla="*/ 27170 w 362394"/>
                <a:gd name="connsiteY33" fmla="*/ 221889 h 326038"/>
                <a:gd name="connsiteX34" fmla="*/ 40755 w 362394"/>
                <a:gd name="connsiteY34" fmla="*/ 235474 h 326038"/>
                <a:gd name="connsiteX35" fmla="*/ 72453 w 362394"/>
                <a:gd name="connsiteY35" fmla="*/ 235472 h 326038"/>
                <a:gd name="connsiteX36" fmla="*/ 72453 w 362394"/>
                <a:gd name="connsiteY36" fmla="*/ 203774 h 326038"/>
                <a:gd name="connsiteX37" fmla="*/ 113208 w 362394"/>
                <a:gd name="connsiteY37" fmla="*/ 163019 h 326038"/>
                <a:gd name="connsiteX38" fmla="*/ 249058 w 362394"/>
                <a:gd name="connsiteY38" fmla="*/ 163019 h 326038"/>
                <a:gd name="connsiteX39" fmla="*/ 289813 w 362394"/>
                <a:gd name="connsiteY39" fmla="*/ 203774 h 326038"/>
                <a:gd name="connsiteX40" fmla="*/ 289829 w 362394"/>
                <a:gd name="connsiteY40" fmla="*/ 235474 h 326038"/>
                <a:gd name="connsiteX41" fmla="*/ 322103 w 362394"/>
                <a:gd name="connsiteY41" fmla="*/ 235481 h 326038"/>
                <a:gd name="connsiteX42" fmla="*/ 335225 w 362394"/>
                <a:gd name="connsiteY42" fmla="*/ 221909 h 326038"/>
                <a:gd name="connsiteX43" fmla="*/ 335165 w 362394"/>
                <a:gd name="connsiteY43" fmla="*/ 113280 h 326038"/>
                <a:gd name="connsiteX44" fmla="*/ 303430 w 362394"/>
                <a:gd name="connsiteY44" fmla="*/ 81574 h 326038"/>
                <a:gd name="connsiteX45" fmla="*/ 249103 w 362394"/>
                <a:gd name="connsiteY45" fmla="*/ 27170 h 326038"/>
                <a:gd name="connsiteX46" fmla="*/ 113208 w 362394"/>
                <a:gd name="connsiteY46" fmla="*/ 27170 h 326038"/>
                <a:gd name="connsiteX47" fmla="*/ 99623 w 362394"/>
                <a:gd name="connsiteY47" fmla="*/ 40755 h 326038"/>
                <a:gd name="connsiteX48" fmla="*/ 99605 w 362394"/>
                <a:gd name="connsiteY48" fmla="*/ 54394 h 326038"/>
                <a:gd name="connsiteX49" fmla="*/ 262679 w 362394"/>
                <a:gd name="connsiteY49" fmla="*/ 54394 h 326038"/>
                <a:gd name="connsiteX50" fmla="*/ 262688 w 362394"/>
                <a:gd name="connsiteY50" fmla="*/ 40755 h 326038"/>
                <a:gd name="connsiteX51" fmla="*/ 249103 w 362394"/>
                <a:gd name="connsiteY51" fmla="*/ 2717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2394" h="326038">
                  <a:moveTo>
                    <a:pt x="249103" y="0"/>
                  </a:moveTo>
                  <a:cubicBezTo>
                    <a:pt x="271611" y="0"/>
                    <a:pt x="289858" y="18247"/>
                    <a:pt x="289858" y="40755"/>
                  </a:cubicBezTo>
                  <a:lnTo>
                    <a:pt x="289849" y="54394"/>
                  </a:lnTo>
                  <a:lnTo>
                    <a:pt x="303443" y="54405"/>
                  </a:lnTo>
                  <a:cubicBezTo>
                    <a:pt x="335945" y="54436"/>
                    <a:pt x="362286" y="80763"/>
                    <a:pt x="362335" y="113252"/>
                  </a:cubicBezTo>
                  <a:lnTo>
                    <a:pt x="362394" y="221882"/>
                  </a:lnTo>
                  <a:cubicBezTo>
                    <a:pt x="362429" y="244380"/>
                    <a:pt x="344191" y="262646"/>
                    <a:pt x="321676" y="262658"/>
                  </a:cubicBezTo>
                  <a:lnTo>
                    <a:pt x="289813" y="262642"/>
                  </a:lnTo>
                  <a:lnTo>
                    <a:pt x="289813" y="285284"/>
                  </a:lnTo>
                  <a:cubicBezTo>
                    <a:pt x="289813" y="307791"/>
                    <a:pt x="271565" y="326039"/>
                    <a:pt x="249058" y="326039"/>
                  </a:cubicBezTo>
                  <a:lnTo>
                    <a:pt x="113208" y="326039"/>
                  </a:lnTo>
                  <a:cubicBezTo>
                    <a:pt x="90700" y="326039"/>
                    <a:pt x="72453" y="307791"/>
                    <a:pt x="72453" y="285284"/>
                  </a:cubicBezTo>
                  <a:lnTo>
                    <a:pt x="72470" y="262642"/>
                  </a:lnTo>
                  <a:lnTo>
                    <a:pt x="40755" y="262644"/>
                  </a:lnTo>
                  <a:cubicBezTo>
                    <a:pt x="18247" y="262644"/>
                    <a:pt x="0" y="244397"/>
                    <a:pt x="0" y="221889"/>
                  </a:cubicBezTo>
                  <a:lnTo>
                    <a:pt x="0" y="113273"/>
                  </a:lnTo>
                  <a:cubicBezTo>
                    <a:pt x="0" y="80761"/>
                    <a:pt x="26356" y="54405"/>
                    <a:pt x="58868" y="54405"/>
                  </a:cubicBezTo>
                  <a:lnTo>
                    <a:pt x="72435" y="54394"/>
                  </a:lnTo>
                  <a:lnTo>
                    <a:pt x="72453" y="40755"/>
                  </a:lnTo>
                  <a:cubicBezTo>
                    <a:pt x="72453" y="18247"/>
                    <a:pt x="90700" y="0"/>
                    <a:pt x="113208" y="0"/>
                  </a:cubicBezTo>
                  <a:lnTo>
                    <a:pt x="249103" y="0"/>
                  </a:lnTo>
                  <a:close/>
                  <a:moveTo>
                    <a:pt x="249058" y="190189"/>
                  </a:moveTo>
                  <a:lnTo>
                    <a:pt x="113208" y="190189"/>
                  </a:lnTo>
                  <a:cubicBezTo>
                    <a:pt x="105705" y="190189"/>
                    <a:pt x="99623" y="196272"/>
                    <a:pt x="99623" y="203774"/>
                  </a:cubicBezTo>
                  <a:lnTo>
                    <a:pt x="99623" y="285284"/>
                  </a:lnTo>
                  <a:cubicBezTo>
                    <a:pt x="99623" y="292786"/>
                    <a:pt x="105705" y="298869"/>
                    <a:pt x="113208" y="298869"/>
                  </a:cubicBezTo>
                  <a:lnTo>
                    <a:pt x="249058" y="298869"/>
                  </a:lnTo>
                  <a:cubicBezTo>
                    <a:pt x="256560" y="298869"/>
                    <a:pt x="262643" y="292786"/>
                    <a:pt x="262643" y="285284"/>
                  </a:cubicBezTo>
                  <a:lnTo>
                    <a:pt x="262643" y="203774"/>
                  </a:lnTo>
                  <a:cubicBezTo>
                    <a:pt x="262643" y="196272"/>
                    <a:pt x="256560" y="190189"/>
                    <a:pt x="249058" y="190189"/>
                  </a:cubicBezTo>
                  <a:close/>
                  <a:moveTo>
                    <a:pt x="303430" y="81574"/>
                  </a:moveTo>
                  <a:lnTo>
                    <a:pt x="58868" y="81574"/>
                  </a:lnTo>
                  <a:cubicBezTo>
                    <a:pt x="41362" y="81574"/>
                    <a:pt x="27170" y="95766"/>
                    <a:pt x="27170" y="113273"/>
                  </a:cubicBezTo>
                  <a:lnTo>
                    <a:pt x="27170" y="221889"/>
                  </a:lnTo>
                  <a:cubicBezTo>
                    <a:pt x="27170" y="229392"/>
                    <a:pt x="33252" y="235474"/>
                    <a:pt x="40755" y="235474"/>
                  </a:cubicBezTo>
                  <a:lnTo>
                    <a:pt x="72453" y="235472"/>
                  </a:lnTo>
                  <a:lnTo>
                    <a:pt x="72453" y="203774"/>
                  </a:lnTo>
                  <a:cubicBezTo>
                    <a:pt x="72453" y="181267"/>
                    <a:pt x="90700" y="163019"/>
                    <a:pt x="113208" y="163019"/>
                  </a:cubicBezTo>
                  <a:lnTo>
                    <a:pt x="249058" y="163019"/>
                  </a:lnTo>
                  <a:cubicBezTo>
                    <a:pt x="271565" y="163019"/>
                    <a:pt x="289813" y="181267"/>
                    <a:pt x="289813" y="203774"/>
                  </a:cubicBezTo>
                  <a:lnTo>
                    <a:pt x="289829" y="235474"/>
                  </a:lnTo>
                  <a:lnTo>
                    <a:pt x="322103" y="235481"/>
                  </a:lnTo>
                  <a:cubicBezTo>
                    <a:pt x="329399" y="235244"/>
                    <a:pt x="335235" y="229254"/>
                    <a:pt x="335225" y="221909"/>
                  </a:cubicBezTo>
                  <a:lnTo>
                    <a:pt x="335165" y="113280"/>
                  </a:lnTo>
                  <a:cubicBezTo>
                    <a:pt x="335139" y="95783"/>
                    <a:pt x="320940" y="81591"/>
                    <a:pt x="303430" y="81574"/>
                  </a:cubicBezTo>
                  <a:close/>
                  <a:moveTo>
                    <a:pt x="249103" y="27170"/>
                  </a:moveTo>
                  <a:lnTo>
                    <a:pt x="113208" y="27170"/>
                  </a:lnTo>
                  <a:cubicBezTo>
                    <a:pt x="105705" y="27170"/>
                    <a:pt x="99623" y="33252"/>
                    <a:pt x="99623" y="40755"/>
                  </a:cubicBezTo>
                  <a:lnTo>
                    <a:pt x="99605" y="54394"/>
                  </a:lnTo>
                  <a:lnTo>
                    <a:pt x="262679" y="54394"/>
                  </a:lnTo>
                  <a:lnTo>
                    <a:pt x="262688" y="40755"/>
                  </a:lnTo>
                  <a:cubicBezTo>
                    <a:pt x="262688" y="33252"/>
                    <a:pt x="256606" y="27170"/>
                    <a:pt x="249103" y="27170"/>
                  </a:cubicBezTo>
                  <a:close/>
                </a:path>
              </a:pathLst>
            </a:custGeom>
            <a:solidFill>
              <a:schemeClr val="bg1">
                <a:lumMod val="85000"/>
              </a:schemeClr>
            </a:solidFill>
            <a:ln w="178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Graphic 147">
              <a:extLst>
                <a:ext uri="{FF2B5EF4-FFF2-40B4-BE49-F238E27FC236}">
                  <a16:creationId xmlns:a16="http://schemas.microsoft.com/office/drawing/2014/main" id="{A71012E5-CFAE-059D-B2AA-E822CD103DC6}"/>
                </a:ext>
              </a:extLst>
            </p:cNvPr>
            <p:cNvSpPr/>
            <p:nvPr/>
          </p:nvSpPr>
          <p:spPr>
            <a:xfrm>
              <a:off x="5517478" y="5126075"/>
              <a:ext cx="184166" cy="334891"/>
            </a:xfrm>
            <a:custGeom>
              <a:avLst/>
              <a:gdLst>
                <a:gd name="connsiteX0" fmla="*/ 146715 w 184166"/>
                <a:gd name="connsiteY0" fmla="*/ 0 h 334891"/>
                <a:gd name="connsiteX1" fmla="*/ 159156 w 184166"/>
                <a:gd name="connsiteY1" fmla="*/ 10853 h 334891"/>
                <a:gd name="connsiteX2" fmla="*/ 159272 w 184166"/>
                <a:gd name="connsiteY2" fmla="*/ 12557 h 334891"/>
                <a:gd name="connsiteX3" fmla="*/ 159277 w 184166"/>
                <a:gd name="connsiteY3" fmla="*/ 85981 h 334891"/>
                <a:gd name="connsiteX4" fmla="*/ 184059 w 184166"/>
                <a:gd name="connsiteY4" fmla="*/ 118574 h 334891"/>
                <a:gd name="connsiteX5" fmla="*/ 184166 w 184166"/>
                <a:gd name="connsiteY5" fmla="*/ 121427 h 334891"/>
                <a:gd name="connsiteX6" fmla="*/ 184166 w 184166"/>
                <a:gd name="connsiteY6" fmla="*/ 297221 h 334891"/>
                <a:gd name="connsiteX7" fmla="*/ 149074 w 184166"/>
                <a:gd name="connsiteY7" fmla="*/ 334805 h 334891"/>
                <a:gd name="connsiteX8" fmla="*/ 146496 w 184166"/>
                <a:gd name="connsiteY8" fmla="*/ 334892 h 334891"/>
                <a:gd name="connsiteX9" fmla="*/ 37670 w 184166"/>
                <a:gd name="connsiteY9" fmla="*/ 334892 h 334891"/>
                <a:gd name="connsiteX10" fmla="*/ 87 w 184166"/>
                <a:gd name="connsiteY10" fmla="*/ 299800 h 334891"/>
                <a:gd name="connsiteX11" fmla="*/ 0 w 184166"/>
                <a:gd name="connsiteY11" fmla="*/ 297221 h 334891"/>
                <a:gd name="connsiteX12" fmla="*/ 0 w 184166"/>
                <a:gd name="connsiteY12" fmla="*/ 121427 h 334891"/>
                <a:gd name="connsiteX13" fmla="*/ 25330 w 184166"/>
                <a:gd name="connsiteY13" fmla="*/ 85825 h 334891"/>
                <a:gd name="connsiteX14" fmla="*/ 25320 w 184166"/>
                <a:gd name="connsiteY14" fmla="*/ 12557 h 334891"/>
                <a:gd name="connsiteX15" fmla="*/ 36173 w 184166"/>
                <a:gd name="connsiteY15" fmla="*/ 115 h 334891"/>
                <a:gd name="connsiteX16" fmla="*/ 37877 w 184166"/>
                <a:gd name="connsiteY16" fmla="*/ 0 h 334891"/>
                <a:gd name="connsiteX17" fmla="*/ 146715 w 184166"/>
                <a:gd name="connsiteY17" fmla="*/ 0 h 334891"/>
                <a:gd name="connsiteX18" fmla="*/ 146496 w 184166"/>
                <a:gd name="connsiteY18" fmla="*/ 108870 h 334891"/>
                <a:gd name="connsiteX19" fmla="*/ 37670 w 184166"/>
                <a:gd name="connsiteY19" fmla="*/ 108870 h 334891"/>
                <a:gd name="connsiteX20" fmla="*/ 25228 w 184166"/>
                <a:gd name="connsiteY20" fmla="*/ 119723 h 334891"/>
                <a:gd name="connsiteX21" fmla="*/ 25113 w 184166"/>
                <a:gd name="connsiteY21" fmla="*/ 121427 h 334891"/>
                <a:gd name="connsiteX22" fmla="*/ 25113 w 184166"/>
                <a:gd name="connsiteY22" fmla="*/ 297221 h 334891"/>
                <a:gd name="connsiteX23" fmla="*/ 35966 w 184166"/>
                <a:gd name="connsiteY23" fmla="*/ 309663 h 334891"/>
                <a:gd name="connsiteX24" fmla="*/ 37670 w 184166"/>
                <a:gd name="connsiteY24" fmla="*/ 309778 h 334891"/>
                <a:gd name="connsiteX25" fmla="*/ 146496 w 184166"/>
                <a:gd name="connsiteY25" fmla="*/ 309778 h 334891"/>
                <a:gd name="connsiteX26" fmla="*/ 158937 w 184166"/>
                <a:gd name="connsiteY26" fmla="*/ 298926 h 334891"/>
                <a:gd name="connsiteX27" fmla="*/ 159053 w 184166"/>
                <a:gd name="connsiteY27" fmla="*/ 297221 h 334891"/>
                <a:gd name="connsiteX28" fmla="*/ 159053 w 184166"/>
                <a:gd name="connsiteY28" fmla="*/ 121427 h 334891"/>
                <a:gd name="connsiteX29" fmla="*/ 148199 w 184166"/>
                <a:gd name="connsiteY29" fmla="*/ 108985 h 334891"/>
                <a:gd name="connsiteX30" fmla="*/ 146496 w 184166"/>
                <a:gd name="connsiteY30" fmla="*/ 108870 h 334891"/>
                <a:gd name="connsiteX31" fmla="*/ 134153 w 184166"/>
                <a:gd name="connsiteY31" fmla="*/ 25109 h 334891"/>
                <a:gd name="connsiteX32" fmla="*/ 50425 w 184166"/>
                <a:gd name="connsiteY32" fmla="*/ 25109 h 334891"/>
                <a:gd name="connsiteX33" fmla="*/ 50425 w 184166"/>
                <a:gd name="connsiteY33" fmla="*/ 83740 h 334891"/>
                <a:gd name="connsiteX34" fmla="*/ 134153 w 184166"/>
                <a:gd name="connsiteY34" fmla="*/ 83740 h 334891"/>
                <a:gd name="connsiteX35" fmla="*/ 134153 w 184166"/>
                <a:gd name="connsiteY35" fmla="*/ 25109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166" h="334891">
                  <a:moveTo>
                    <a:pt x="146715" y="0"/>
                  </a:moveTo>
                  <a:cubicBezTo>
                    <a:pt x="153072" y="0"/>
                    <a:pt x="158326" y="4724"/>
                    <a:pt x="159156" y="10853"/>
                  </a:cubicBezTo>
                  <a:lnTo>
                    <a:pt x="159272" y="12557"/>
                  </a:lnTo>
                  <a:lnTo>
                    <a:pt x="159277" y="85981"/>
                  </a:lnTo>
                  <a:cubicBezTo>
                    <a:pt x="172937" y="90908"/>
                    <a:pt x="182930" y="103505"/>
                    <a:pt x="184059" y="118574"/>
                  </a:cubicBezTo>
                  <a:lnTo>
                    <a:pt x="184166" y="121427"/>
                  </a:lnTo>
                  <a:lnTo>
                    <a:pt x="184166" y="297221"/>
                  </a:lnTo>
                  <a:cubicBezTo>
                    <a:pt x="184166" y="317158"/>
                    <a:pt x="168676" y="333478"/>
                    <a:pt x="149074" y="334805"/>
                  </a:cubicBezTo>
                  <a:lnTo>
                    <a:pt x="146496" y="334892"/>
                  </a:lnTo>
                  <a:lnTo>
                    <a:pt x="37670" y="334892"/>
                  </a:lnTo>
                  <a:cubicBezTo>
                    <a:pt x="17732" y="334892"/>
                    <a:pt x="1412" y="319402"/>
                    <a:pt x="87" y="299800"/>
                  </a:cubicBezTo>
                  <a:lnTo>
                    <a:pt x="0" y="297221"/>
                  </a:lnTo>
                  <a:lnTo>
                    <a:pt x="0" y="121427"/>
                  </a:lnTo>
                  <a:cubicBezTo>
                    <a:pt x="0" y="104944"/>
                    <a:pt x="10586" y="90934"/>
                    <a:pt x="25330" y="85825"/>
                  </a:cubicBezTo>
                  <a:lnTo>
                    <a:pt x="25320" y="12557"/>
                  </a:lnTo>
                  <a:cubicBezTo>
                    <a:pt x="25320" y="6200"/>
                    <a:pt x="30044" y="946"/>
                    <a:pt x="36173" y="115"/>
                  </a:cubicBezTo>
                  <a:lnTo>
                    <a:pt x="37877" y="0"/>
                  </a:lnTo>
                  <a:lnTo>
                    <a:pt x="146715" y="0"/>
                  </a:lnTo>
                  <a:close/>
                  <a:moveTo>
                    <a:pt x="146496" y="108870"/>
                  </a:moveTo>
                  <a:lnTo>
                    <a:pt x="37670" y="108870"/>
                  </a:lnTo>
                  <a:cubicBezTo>
                    <a:pt x="31313" y="108870"/>
                    <a:pt x="26060" y="113594"/>
                    <a:pt x="25228" y="119723"/>
                  </a:cubicBezTo>
                  <a:lnTo>
                    <a:pt x="25113" y="121427"/>
                  </a:lnTo>
                  <a:lnTo>
                    <a:pt x="25113" y="297221"/>
                  </a:lnTo>
                  <a:cubicBezTo>
                    <a:pt x="25113" y="303578"/>
                    <a:pt x="29837" y="308832"/>
                    <a:pt x="35966" y="309663"/>
                  </a:cubicBezTo>
                  <a:lnTo>
                    <a:pt x="37670" y="309778"/>
                  </a:lnTo>
                  <a:lnTo>
                    <a:pt x="146496" y="309778"/>
                  </a:lnTo>
                  <a:cubicBezTo>
                    <a:pt x="152851" y="309778"/>
                    <a:pt x="158105" y="305053"/>
                    <a:pt x="158937" y="298926"/>
                  </a:cubicBezTo>
                  <a:lnTo>
                    <a:pt x="159053" y="297221"/>
                  </a:lnTo>
                  <a:lnTo>
                    <a:pt x="159053" y="121427"/>
                  </a:lnTo>
                  <a:cubicBezTo>
                    <a:pt x="159053" y="115070"/>
                    <a:pt x="154328" y="109816"/>
                    <a:pt x="148199" y="108985"/>
                  </a:cubicBezTo>
                  <a:lnTo>
                    <a:pt x="146496" y="108870"/>
                  </a:lnTo>
                  <a:close/>
                  <a:moveTo>
                    <a:pt x="134153" y="25109"/>
                  </a:moveTo>
                  <a:lnTo>
                    <a:pt x="50425" y="25109"/>
                  </a:lnTo>
                  <a:lnTo>
                    <a:pt x="50425" y="83740"/>
                  </a:lnTo>
                  <a:lnTo>
                    <a:pt x="134153" y="83740"/>
                  </a:lnTo>
                  <a:lnTo>
                    <a:pt x="134153" y="25109"/>
                  </a:lnTo>
                  <a:close/>
                </a:path>
              </a:pathLst>
            </a:custGeom>
            <a:solidFill>
              <a:schemeClr val="bg1">
                <a:lumMod val="85000"/>
              </a:schemeClr>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43" name="Group 342">
            <a:extLst>
              <a:ext uri="{FF2B5EF4-FFF2-40B4-BE49-F238E27FC236}">
                <a16:creationId xmlns:a16="http://schemas.microsoft.com/office/drawing/2014/main" id="{C95B4FBB-5720-EF7C-2FBA-D2293306BAFF}"/>
              </a:ext>
              <a:ext uri="{C183D7F6-B498-43B3-948B-1728B52AA6E4}">
                <adec:decorative xmlns:adec="http://schemas.microsoft.com/office/drawing/2017/decorative" val="1"/>
              </a:ext>
            </a:extLst>
          </p:cNvPr>
          <p:cNvGrpSpPr/>
          <p:nvPr/>
        </p:nvGrpSpPr>
        <p:grpSpPr>
          <a:xfrm>
            <a:off x="10380227" y="2059025"/>
            <a:ext cx="604617" cy="345543"/>
            <a:chOff x="10380227" y="2059025"/>
            <a:chExt cx="604617" cy="345543"/>
          </a:xfrm>
        </p:grpSpPr>
        <p:sp>
          <p:nvSpPr>
            <p:cNvPr id="333" name="Graphic 149">
              <a:extLst>
                <a:ext uri="{FF2B5EF4-FFF2-40B4-BE49-F238E27FC236}">
                  <a16:creationId xmlns:a16="http://schemas.microsoft.com/office/drawing/2014/main" id="{E0264CCD-6804-CCFA-06F4-5F29019AFE50}"/>
                </a:ext>
              </a:extLst>
            </p:cNvPr>
            <p:cNvSpPr/>
            <p:nvPr/>
          </p:nvSpPr>
          <p:spPr>
            <a:xfrm>
              <a:off x="10380227" y="2078530"/>
              <a:ext cx="362394" cy="326038"/>
            </a:xfrm>
            <a:custGeom>
              <a:avLst/>
              <a:gdLst>
                <a:gd name="connsiteX0" fmla="*/ 249103 w 362394"/>
                <a:gd name="connsiteY0" fmla="*/ 0 h 326038"/>
                <a:gd name="connsiteX1" fmla="*/ 289858 w 362394"/>
                <a:gd name="connsiteY1" fmla="*/ 40755 h 326038"/>
                <a:gd name="connsiteX2" fmla="*/ 289849 w 362394"/>
                <a:gd name="connsiteY2" fmla="*/ 54394 h 326038"/>
                <a:gd name="connsiteX3" fmla="*/ 303443 w 362394"/>
                <a:gd name="connsiteY3" fmla="*/ 54405 h 326038"/>
                <a:gd name="connsiteX4" fmla="*/ 362335 w 362394"/>
                <a:gd name="connsiteY4" fmla="*/ 113252 h 326038"/>
                <a:gd name="connsiteX5" fmla="*/ 362394 w 362394"/>
                <a:gd name="connsiteY5" fmla="*/ 221882 h 326038"/>
                <a:gd name="connsiteX6" fmla="*/ 321676 w 362394"/>
                <a:gd name="connsiteY6" fmla="*/ 262658 h 326038"/>
                <a:gd name="connsiteX7" fmla="*/ 289813 w 362394"/>
                <a:gd name="connsiteY7" fmla="*/ 262642 h 326038"/>
                <a:gd name="connsiteX8" fmla="*/ 289813 w 362394"/>
                <a:gd name="connsiteY8" fmla="*/ 285284 h 326038"/>
                <a:gd name="connsiteX9" fmla="*/ 249058 w 362394"/>
                <a:gd name="connsiteY9" fmla="*/ 326039 h 326038"/>
                <a:gd name="connsiteX10" fmla="*/ 113208 w 362394"/>
                <a:gd name="connsiteY10" fmla="*/ 326039 h 326038"/>
                <a:gd name="connsiteX11" fmla="*/ 72453 w 362394"/>
                <a:gd name="connsiteY11" fmla="*/ 285284 h 326038"/>
                <a:gd name="connsiteX12" fmla="*/ 72470 w 362394"/>
                <a:gd name="connsiteY12" fmla="*/ 262642 h 326038"/>
                <a:gd name="connsiteX13" fmla="*/ 40755 w 362394"/>
                <a:gd name="connsiteY13" fmla="*/ 262644 h 326038"/>
                <a:gd name="connsiteX14" fmla="*/ 0 w 362394"/>
                <a:gd name="connsiteY14" fmla="*/ 221889 h 326038"/>
                <a:gd name="connsiteX15" fmla="*/ 0 w 362394"/>
                <a:gd name="connsiteY15" fmla="*/ 113273 h 326038"/>
                <a:gd name="connsiteX16" fmla="*/ 58868 w 362394"/>
                <a:gd name="connsiteY16" fmla="*/ 54405 h 326038"/>
                <a:gd name="connsiteX17" fmla="*/ 72435 w 362394"/>
                <a:gd name="connsiteY17" fmla="*/ 54394 h 326038"/>
                <a:gd name="connsiteX18" fmla="*/ 72453 w 362394"/>
                <a:gd name="connsiteY18" fmla="*/ 40755 h 326038"/>
                <a:gd name="connsiteX19" fmla="*/ 113208 w 362394"/>
                <a:gd name="connsiteY19" fmla="*/ 0 h 326038"/>
                <a:gd name="connsiteX20" fmla="*/ 249103 w 362394"/>
                <a:gd name="connsiteY20" fmla="*/ 0 h 326038"/>
                <a:gd name="connsiteX21" fmla="*/ 249058 w 362394"/>
                <a:gd name="connsiteY21" fmla="*/ 190189 h 326038"/>
                <a:gd name="connsiteX22" fmla="*/ 113208 w 362394"/>
                <a:gd name="connsiteY22" fmla="*/ 190189 h 326038"/>
                <a:gd name="connsiteX23" fmla="*/ 99623 w 362394"/>
                <a:gd name="connsiteY23" fmla="*/ 203774 h 326038"/>
                <a:gd name="connsiteX24" fmla="*/ 99623 w 362394"/>
                <a:gd name="connsiteY24" fmla="*/ 285284 h 326038"/>
                <a:gd name="connsiteX25" fmla="*/ 113208 w 362394"/>
                <a:gd name="connsiteY25" fmla="*/ 298869 h 326038"/>
                <a:gd name="connsiteX26" fmla="*/ 249058 w 362394"/>
                <a:gd name="connsiteY26" fmla="*/ 298869 h 326038"/>
                <a:gd name="connsiteX27" fmla="*/ 262643 w 362394"/>
                <a:gd name="connsiteY27" fmla="*/ 285284 h 326038"/>
                <a:gd name="connsiteX28" fmla="*/ 262643 w 362394"/>
                <a:gd name="connsiteY28" fmla="*/ 203774 h 326038"/>
                <a:gd name="connsiteX29" fmla="*/ 249058 w 362394"/>
                <a:gd name="connsiteY29" fmla="*/ 190189 h 326038"/>
                <a:gd name="connsiteX30" fmla="*/ 303430 w 362394"/>
                <a:gd name="connsiteY30" fmla="*/ 81574 h 326038"/>
                <a:gd name="connsiteX31" fmla="*/ 58868 w 362394"/>
                <a:gd name="connsiteY31" fmla="*/ 81574 h 326038"/>
                <a:gd name="connsiteX32" fmla="*/ 27170 w 362394"/>
                <a:gd name="connsiteY32" fmla="*/ 113273 h 326038"/>
                <a:gd name="connsiteX33" fmla="*/ 27170 w 362394"/>
                <a:gd name="connsiteY33" fmla="*/ 221889 h 326038"/>
                <a:gd name="connsiteX34" fmla="*/ 40755 w 362394"/>
                <a:gd name="connsiteY34" fmla="*/ 235474 h 326038"/>
                <a:gd name="connsiteX35" fmla="*/ 72453 w 362394"/>
                <a:gd name="connsiteY35" fmla="*/ 235472 h 326038"/>
                <a:gd name="connsiteX36" fmla="*/ 72453 w 362394"/>
                <a:gd name="connsiteY36" fmla="*/ 203774 h 326038"/>
                <a:gd name="connsiteX37" fmla="*/ 113208 w 362394"/>
                <a:gd name="connsiteY37" fmla="*/ 163019 h 326038"/>
                <a:gd name="connsiteX38" fmla="*/ 249058 w 362394"/>
                <a:gd name="connsiteY38" fmla="*/ 163019 h 326038"/>
                <a:gd name="connsiteX39" fmla="*/ 289813 w 362394"/>
                <a:gd name="connsiteY39" fmla="*/ 203774 h 326038"/>
                <a:gd name="connsiteX40" fmla="*/ 289829 w 362394"/>
                <a:gd name="connsiteY40" fmla="*/ 235474 h 326038"/>
                <a:gd name="connsiteX41" fmla="*/ 322103 w 362394"/>
                <a:gd name="connsiteY41" fmla="*/ 235481 h 326038"/>
                <a:gd name="connsiteX42" fmla="*/ 335225 w 362394"/>
                <a:gd name="connsiteY42" fmla="*/ 221909 h 326038"/>
                <a:gd name="connsiteX43" fmla="*/ 335165 w 362394"/>
                <a:gd name="connsiteY43" fmla="*/ 113280 h 326038"/>
                <a:gd name="connsiteX44" fmla="*/ 303430 w 362394"/>
                <a:gd name="connsiteY44" fmla="*/ 81574 h 326038"/>
                <a:gd name="connsiteX45" fmla="*/ 249103 w 362394"/>
                <a:gd name="connsiteY45" fmla="*/ 27170 h 326038"/>
                <a:gd name="connsiteX46" fmla="*/ 113208 w 362394"/>
                <a:gd name="connsiteY46" fmla="*/ 27170 h 326038"/>
                <a:gd name="connsiteX47" fmla="*/ 99623 w 362394"/>
                <a:gd name="connsiteY47" fmla="*/ 40755 h 326038"/>
                <a:gd name="connsiteX48" fmla="*/ 99605 w 362394"/>
                <a:gd name="connsiteY48" fmla="*/ 54394 h 326038"/>
                <a:gd name="connsiteX49" fmla="*/ 262679 w 362394"/>
                <a:gd name="connsiteY49" fmla="*/ 54394 h 326038"/>
                <a:gd name="connsiteX50" fmla="*/ 262688 w 362394"/>
                <a:gd name="connsiteY50" fmla="*/ 40755 h 326038"/>
                <a:gd name="connsiteX51" fmla="*/ 249103 w 362394"/>
                <a:gd name="connsiteY51" fmla="*/ 2717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2394" h="326038">
                  <a:moveTo>
                    <a:pt x="249103" y="0"/>
                  </a:moveTo>
                  <a:cubicBezTo>
                    <a:pt x="271611" y="0"/>
                    <a:pt x="289858" y="18247"/>
                    <a:pt x="289858" y="40755"/>
                  </a:cubicBezTo>
                  <a:lnTo>
                    <a:pt x="289849" y="54394"/>
                  </a:lnTo>
                  <a:lnTo>
                    <a:pt x="303443" y="54405"/>
                  </a:lnTo>
                  <a:cubicBezTo>
                    <a:pt x="335945" y="54436"/>
                    <a:pt x="362286" y="80763"/>
                    <a:pt x="362335" y="113252"/>
                  </a:cubicBezTo>
                  <a:lnTo>
                    <a:pt x="362394" y="221882"/>
                  </a:lnTo>
                  <a:cubicBezTo>
                    <a:pt x="362429" y="244380"/>
                    <a:pt x="344191" y="262646"/>
                    <a:pt x="321676" y="262658"/>
                  </a:cubicBezTo>
                  <a:lnTo>
                    <a:pt x="289813" y="262642"/>
                  </a:lnTo>
                  <a:lnTo>
                    <a:pt x="289813" y="285284"/>
                  </a:lnTo>
                  <a:cubicBezTo>
                    <a:pt x="289813" y="307791"/>
                    <a:pt x="271565" y="326039"/>
                    <a:pt x="249058" y="326039"/>
                  </a:cubicBezTo>
                  <a:lnTo>
                    <a:pt x="113208" y="326039"/>
                  </a:lnTo>
                  <a:cubicBezTo>
                    <a:pt x="90700" y="326039"/>
                    <a:pt x="72453" y="307791"/>
                    <a:pt x="72453" y="285284"/>
                  </a:cubicBezTo>
                  <a:lnTo>
                    <a:pt x="72470" y="262642"/>
                  </a:lnTo>
                  <a:lnTo>
                    <a:pt x="40755" y="262644"/>
                  </a:lnTo>
                  <a:cubicBezTo>
                    <a:pt x="18247" y="262644"/>
                    <a:pt x="0" y="244397"/>
                    <a:pt x="0" y="221889"/>
                  </a:cubicBezTo>
                  <a:lnTo>
                    <a:pt x="0" y="113273"/>
                  </a:lnTo>
                  <a:cubicBezTo>
                    <a:pt x="0" y="80761"/>
                    <a:pt x="26356" y="54405"/>
                    <a:pt x="58868" y="54405"/>
                  </a:cubicBezTo>
                  <a:lnTo>
                    <a:pt x="72435" y="54394"/>
                  </a:lnTo>
                  <a:lnTo>
                    <a:pt x="72453" y="40755"/>
                  </a:lnTo>
                  <a:cubicBezTo>
                    <a:pt x="72453" y="18247"/>
                    <a:pt x="90700" y="0"/>
                    <a:pt x="113208" y="0"/>
                  </a:cubicBezTo>
                  <a:lnTo>
                    <a:pt x="249103" y="0"/>
                  </a:lnTo>
                  <a:close/>
                  <a:moveTo>
                    <a:pt x="249058" y="190189"/>
                  </a:moveTo>
                  <a:lnTo>
                    <a:pt x="113208" y="190189"/>
                  </a:lnTo>
                  <a:cubicBezTo>
                    <a:pt x="105705" y="190189"/>
                    <a:pt x="99623" y="196272"/>
                    <a:pt x="99623" y="203774"/>
                  </a:cubicBezTo>
                  <a:lnTo>
                    <a:pt x="99623" y="285284"/>
                  </a:lnTo>
                  <a:cubicBezTo>
                    <a:pt x="99623" y="292786"/>
                    <a:pt x="105705" y="298869"/>
                    <a:pt x="113208" y="298869"/>
                  </a:cubicBezTo>
                  <a:lnTo>
                    <a:pt x="249058" y="298869"/>
                  </a:lnTo>
                  <a:cubicBezTo>
                    <a:pt x="256560" y="298869"/>
                    <a:pt x="262643" y="292786"/>
                    <a:pt x="262643" y="285284"/>
                  </a:cubicBezTo>
                  <a:lnTo>
                    <a:pt x="262643" y="203774"/>
                  </a:lnTo>
                  <a:cubicBezTo>
                    <a:pt x="262643" y="196272"/>
                    <a:pt x="256560" y="190189"/>
                    <a:pt x="249058" y="190189"/>
                  </a:cubicBezTo>
                  <a:close/>
                  <a:moveTo>
                    <a:pt x="303430" y="81574"/>
                  </a:moveTo>
                  <a:lnTo>
                    <a:pt x="58868" y="81574"/>
                  </a:lnTo>
                  <a:cubicBezTo>
                    <a:pt x="41362" y="81574"/>
                    <a:pt x="27170" y="95766"/>
                    <a:pt x="27170" y="113273"/>
                  </a:cubicBezTo>
                  <a:lnTo>
                    <a:pt x="27170" y="221889"/>
                  </a:lnTo>
                  <a:cubicBezTo>
                    <a:pt x="27170" y="229392"/>
                    <a:pt x="33252" y="235474"/>
                    <a:pt x="40755" y="235474"/>
                  </a:cubicBezTo>
                  <a:lnTo>
                    <a:pt x="72453" y="235472"/>
                  </a:lnTo>
                  <a:lnTo>
                    <a:pt x="72453" y="203774"/>
                  </a:lnTo>
                  <a:cubicBezTo>
                    <a:pt x="72453" y="181267"/>
                    <a:pt x="90700" y="163019"/>
                    <a:pt x="113208" y="163019"/>
                  </a:cubicBezTo>
                  <a:lnTo>
                    <a:pt x="249058" y="163019"/>
                  </a:lnTo>
                  <a:cubicBezTo>
                    <a:pt x="271565" y="163019"/>
                    <a:pt x="289813" y="181267"/>
                    <a:pt x="289813" y="203774"/>
                  </a:cubicBezTo>
                  <a:lnTo>
                    <a:pt x="289829" y="235474"/>
                  </a:lnTo>
                  <a:lnTo>
                    <a:pt x="322103" y="235481"/>
                  </a:lnTo>
                  <a:cubicBezTo>
                    <a:pt x="329399" y="235244"/>
                    <a:pt x="335235" y="229254"/>
                    <a:pt x="335225" y="221909"/>
                  </a:cubicBezTo>
                  <a:lnTo>
                    <a:pt x="335165" y="113280"/>
                  </a:lnTo>
                  <a:cubicBezTo>
                    <a:pt x="335139" y="95783"/>
                    <a:pt x="320940" y="81591"/>
                    <a:pt x="303430" y="81574"/>
                  </a:cubicBezTo>
                  <a:close/>
                  <a:moveTo>
                    <a:pt x="249103" y="27170"/>
                  </a:moveTo>
                  <a:lnTo>
                    <a:pt x="113208" y="27170"/>
                  </a:lnTo>
                  <a:cubicBezTo>
                    <a:pt x="105705" y="27170"/>
                    <a:pt x="99623" y="33252"/>
                    <a:pt x="99623" y="40755"/>
                  </a:cubicBezTo>
                  <a:lnTo>
                    <a:pt x="99605" y="54394"/>
                  </a:lnTo>
                  <a:lnTo>
                    <a:pt x="262679" y="54394"/>
                  </a:lnTo>
                  <a:lnTo>
                    <a:pt x="262688" y="40755"/>
                  </a:lnTo>
                  <a:cubicBezTo>
                    <a:pt x="262688" y="33252"/>
                    <a:pt x="256606" y="27170"/>
                    <a:pt x="249103" y="27170"/>
                  </a:cubicBezTo>
                  <a:close/>
                </a:path>
              </a:pathLst>
            </a:custGeom>
            <a:solidFill>
              <a:schemeClr val="bg1">
                <a:lumMod val="85000"/>
              </a:schemeClr>
            </a:solidFill>
            <a:ln w="178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Graphic 150">
              <a:extLst>
                <a:ext uri="{FF2B5EF4-FFF2-40B4-BE49-F238E27FC236}">
                  <a16:creationId xmlns:a16="http://schemas.microsoft.com/office/drawing/2014/main" id="{69C9BE2B-A529-66D5-C69A-4A5FAE57A5CB}"/>
                </a:ext>
              </a:extLst>
            </p:cNvPr>
            <p:cNvSpPr/>
            <p:nvPr/>
          </p:nvSpPr>
          <p:spPr>
            <a:xfrm>
              <a:off x="10800678" y="2059025"/>
              <a:ext cx="184166" cy="334891"/>
            </a:xfrm>
            <a:custGeom>
              <a:avLst/>
              <a:gdLst>
                <a:gd name="connsiteX0" fmla="*/ 146715 w 184166"/>
                <a:gd name="connsiteY0" fmla="*/ 0 h 334891"/>
                <a:gd name="connsiteX1" fmla="*/ 159156 w 184166"/>
                <a:gd name="connsiteY1" fmla="*/ 10853 h 334891"/>
                <a:gd name="connsiteX2" fmla="*/ 159272 w 184166"/>
                <a:gd name="connsiteY2" fmla="*/ 12557 h 334891"/>
                <a:gd name="connsiteX3" fmla="*/ 159277 w 184166"/>
                <a:gd name="connsiteY3" fmla="*/ 85981 h 334891"/>
                <a:gd name="connsiteX4" fmla="*/ 184059 w 184166"/>
                <a:gd name="connsiteY4" fmla="*/ 118574 h 334891"/>
                <a:gd name="connsiteX5" fmla="*/ 184166 w 184166"/>
                <a:gd name="connsiteY5" fmla="*/ 121427 h 334891"/>
                <a:gd name="connsiteX6" fmla="*/ 184166 w 184166"/>
                <a:gd name="connsiteY6" fmla="*/ 297221 h 334891"/>
                <a:gd name="connsiteX7" fmla="*/ 149074 w 184166"/>
                <a:gd name="connsiteY7" fmla="*/ 334805 h 334891"/>
                <a:gd name="connsiteX8" fmla="*/ 146496 w 184166"/>
                <a:gd name="connsiteY8" fmla="*/ 334892 h 334891"/>
                <a:gd name="connsiteX9" fmla="*/ 37670 w 184166"/>
                <a:gd name="connsiteY9" fmla="*/ 334892 h 334891"/>
                <a:gd name="connsiteX10" fmla="*/ 87 w 184166"/>
                <a:gd name="connsiteY10" fmla="*/ 299800 h 334891"/>
                <a:gd name="connsiteX11" fmla="*/ 0 w 184166"/>
                <a:gd name="connsiteY11" fmla="*/ 297221 h 334891"/>
                <a:gd name="connsiteX12" fmla="*/ 0 w 184166"/>
                <a:gd name="connsiteY12" fmla="*/ 121427 h 334891"/>
                <a:gd name="connsiteX13" fmla="*/ 25330 w 184166"/>
                <a:gd name="connsiteY13" fmla="*/ 85825 h 334891"/>
                <a:gd name="connsiteX14" fmla="*/ 25320 w 184166"/>
                <a:gd name="connsiteY14" fmla="*/ 12557 h 334891"/>
                <a:gd name="connsiteX15" fmla="*/ 36173 w 184166"/>
                <a:gd name="connsiteY15" fmla="*/ 115 h 334891"/>
                <a:gd name="connsiteX16" fmla="*/ 37877 w 184166"/>
                <a:gd name="connsiteY16" fmla="*/ 0 h 334891"/>
                <a:gd name="connsiteX17" fmla="*/ 146715 w 184166"/>
                <a:gd name="connsiteY17" fmla="*/ 0 h 334891"/>
                <a:gd name="connsiteX18" fmla="*/ 146496 w 184166"/>
                <a:gd name="connsiteY18" fmla="*/ 108870 h 334891"/>
                <a:gd name="connsiteX19" fmla="*/ 37670 w 184166"/>
                <a:gd name="connsiteY19" fmla="*/ 108870 h 334891"/>
                <a:gd name="connsiteX20" fmla="*/ 25228 w 184166"/>
                <a:gd name="connsiteY20" fmla="*/ 119723 h 334891"/>
                <a:gd name="connsiteX21" fmla="*/ 25113 w 184166"/>
                <a:gd name="connsiteY21" fmla="*/ 121427 h 334891"/>
                <a:gd name="connsiteX22" fmla="*/ 25113 w 184166"/>
                <a:gd name="connsiteY22" fmla="*/ 297221 h 334891"/>
                <a:gd name="connsiteX23" fmla="*/ 35966 w 184166"/>
                <a:gd name="connsiteY23" fmla="*/ 309663 h 334891"/>
                <a:gd name="connsiteX24" fmla="*/ 37670 w 184166"/>
                <a:gd name="connsiteY24" fmla="*/ 309778 h 334891"/>
                <a:gd name="connsiteX25" fmla="*/ 146496 w 184166"/>
                <a:gd name="connsiteY25" fmla="*/ 309778 h 334891"/>
                <a:gd name="connsiteX26" fmla="*/ 158937 w 184166"/>
                <a:gd name="connsiteY26" fmla="*/ 298926 h 334891"/>
                <a:gd name="connsiteX27" fmla="*/ 159053 w 184166"/>
                <a:gd name="connsiteY27" fmla="*/ 297221 h 334891"/>
                <a:gd name="connsiteX28" fmla="*/ 159053 w 184166"/>
                <a:gd name="connsiteY28" fmla="*/ 121427 h 334891"/>
                <a:gd name="connsiteX29" fmla="*/ 148199 w 184166"/>
                <a:gd name="connsiteY29" fmla="*/ 108985 h 334891"/>
                <a:gd name="connsiteX30" fmla="*/ 146496 w 184166"/>
                <a:gd name="connsiteY30" fmla="*/ 108870 h 334891"/>
                <a:gd name="connsiteX31" fmla="*/ 134153 w 184166"/>
                <a:gd name="connsiteY31" fmla="*/ 25109 h 334891"/>
                <a:gd name="connsiteX32" fmla="*/ 50425 w 184166"/>
                <a:gd name="connsiteY32" fmla="*/ 25109 h 334891"/>
                <a:gd name="connsiteX33" fmla="*/ 50425 w 184166"/>
                <a:gd name="connsiteY33" fmla="*/ 83740 h 334891"/>
                <a:gd name="connsiteX34" fmla="*/ 134153 w 184166"/>
                <a:gd name="connsiteY34" fmla="*/ 83740 h 334891"/>
                <a:gd name="connsiteX35" fmla="*/ 134153 w 184166"/>
                <a:gd name="connsiteY35" fmla="*/ 25109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166" h="334891">
                  <a:moveTo>
                    <a:pt x="146715" y="0"/>
                  </a:moveTo>
                  <a:cubicBezTo>
                    <a:pt x="153072" y="0"/>
                    <a:pt x="158326" y="4724"/>
                    <a:pt x="159156" y="10853"/>
                  </a:cubicBezTo>
                  <a:lnTo>
                    <a:pt x="159272" y="12557"/>
                  </a:lnTo>
                  <a:lnTo>
                    <a:pt x="159277" y="85981"/>
                  </a:lnTo>
                  <a:cubicBezTo>
                    <a:pt x="172937" y="90908"/>
                    <a:pt x="182930" y="103505"/>
                    <a:pt x="184059" y="118574"/>
                  </a:cubicBezTo>
                  <a:lnTo>
                    <a:pt x="184166" y="121427"/>
                  </a:lnTo>
                  <a:lnTo>
                    <a:pt x="184166" y="297221"/>
                  </a:lnTo>
                  <a:cubicBezTo>
                    <a:pt x="184166" y="317158"/>
                    <a:pt x="168676" y="333478"/>
                    <a:pt x="149074" y="334805"/>
                  </a:cubicBezTo>
                  <a:lnTo>
                    <a:pt x="146496" y="334892"/>
                  </a:lnTo>
                  <a:lnTo>
                    <a:pt x="37670" y="334892"/>
                  </a:lnTo>
                  <a:cubicBezTo>
                    <a:pt x="17732" y="334892"/>
                    <a:pt x="1412" y="319402"/>
                    <a:pt x="87" y="299800"/>
                  </a:cubicBezTo>
                  <a:lnTo>
                    <a:pt x="0" y="297221"/>
                  </a:lnTo>
                  <a:lnTo>
                    <a:pt x="0" y="121427"/>
                  </a:lnTo>
                  <a:cubicBezTo>
                    <a:pt x="0" y="104944"/>
                    <a:pt x="10586" y="90934"/>
                    <a:pt x="25330" y="85825"/>
                  </a:cubicBezTo>
                  <a:lnTo>
                    <a:pt x="25320" y="12557"/>
                  </a:lnTo>
                  <a:cubicBezTo>
                    <a:pt x="25320" y="6200"/>
                    <a:pt x="30044" y="946"/>
                    <a:pt x="36173" y="115"/>
                  </a:cubicBezTo>
                  <a:lnTo>
                    <a:pt x="37877" y="0"/>
                  </a:lnTo>
                  <a:lnTo>
                    <a:pt x="146715" y="0"/>
                  </a:lnTo>
                  <a:close/>
                  <a:moveTo>
                    <a:pt x="146496" y="108870"/>
                  </a:moveTo>
                  <a:lnTo>
                    <a:pt x="37670" y="108870"/>
                  </a:lnTo>
                  <a:cubicBezTo>
                    <a:pt x="31313" y="108870"/>
                    <a:pt x="26060" y="113594"/>
                    <a:pt x="25228" y="119723"/>
                  </a:cubicBezTo>
                  <a:lnTo>
                    <a:pt x="25113" y="121427"/>
                  </a:lnTo>
                  <a:lnTo>
                    <a:pt x="25113" y="297221"/>
                  </a:lnTo>
                  <a:cubicBezTo>
                    <a:pt x="25113" y="303578"/>
                    <a:pt x="29837" y="308832"/>
                    <a:pt x="35966" y="309663"/>
                  </a:cubicBezTo>
                  <a:lnTo>
                    <a:pt x="37670" y="309778"/>
                  </a:lnTo>
                  <a:lnTo>
                    <a:pt x="146496" y="309778"/>
                  </a:lnTo>
                  <a:cubicBezTo>
                    <a:pt x="152851" y="309778"/>
                    <a:pt x="158105" y="305053"/>
                    <a:pt x="158937" y="298926"/>
                  </a:cubicBezTo>
                  <a:lnTo>
                    <a:pt x="159053" y="297221"/>
                  </a:lnTo>
                  <a:lnTo>
                    <a:pt x="159053" y="121427"/>
                  </a:lnTo>
                  <a:cubicBezTo>
                    <a:pt x="159053" y="115070"/>
                    <a:pt x="154328" y="109816"/>
                    <a:pt x="148199" y="108985"/>
                  </a:cubicBezTo>
                  <a:lnTo>
                    <a:pt x="146496" y="108870"/>
                  </a:lnTo>
                  <a:close/>
                  <a:moveTo>
                    <a:pt x="134153" y="25109"/>
                  </a:moveTo>
                  <a:lnTo>
                    <a:pt x="50425" y="25109"/>
                  </a:lnTo>
                  <a:lnTo>
                    <a:pt x="50425" y="83740"/>
                  </a:lnTo>
                  <a:lnTo>
                    <a:pt x="134153" y="83740"/>
                  </a:lnTo>
                  <a:lnTo>
                    <a:pt x="134153" y="25109"/>
                  </a:lnTo>
                  <a:close/>
                </a:path>
              </a:pathLst>
            </a:custGeom>
            <a:solidFill>
              <a:schemeClr val="bg1">
                <a:lumMod val="85000"/>
              </a:schemeClr>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5" name="Graphic 151">
            <a:extLst>
              <a:ext uri="{FF2B5EF4-FFF2-40B4-BE49-F238E27FC236}">
                <a16:creationId xmlns:a16="http://schemas.microsoft.com/office/drawing/2014/main" id="{2B752F64-7A6C-9132-98F1-6BFFC8AABF4B}"/>
              </a:ext>
              <a:ext uri="{C183D7F6-B498-43B3-948B-1728B52AA6E4}">
                <adec:decorative xmlns:adec="http://schemas.microsoft.com/office/drawing/2017/decorative" val="1"/>
              </a:ext>
            </a:extLst>
          </p:cNvPr>
          <p:cNvSpPr/>
          <p:nvPr/>
        </p:nvSpPr>
        <p:spPr>
          <a:xfrm>
            <a:off x="7916065" y="2112642"/>
            <a:ext cx="322270" cy="257814"/>
          </a:xfrm>
          <a:custGeom>
            <a:avLst/>
            <a:gdLst>
              <a:gd name="connsiteX0" fmla="*/ 52369 w 322270"/>
              <a:gd name="connsiteY0" fmla="*/ 0 h 257814"/>
              <a:gd name="connsiteX1" fmla="*/ 269901 w 322270"/>
              <a:gd name="connsiteY1" fmla="*/ 0 h 257814"/>
              <a:gd name="connsiteX2" fmla="*/ 322188 w 322270"/>
              <a:gd name="connsiteY2" fmla="*/ 49397 h 257814"/>
              <a:gd name="connsiteX3" fmla="*/ 322270 w 322270"/>
              <a:gd name="connsiteY3" fmla="*/ 52369 h 257814"/>
              <a:gd name="connsiteX4" fmla="*/ 322270 w 322270"/>
              <a:gd name="connsiteY4" fmla="*/ 205446 h 257814"/>
              <a:gd name="connsiteX5" fmla="*/ 272872 w 322270"/>
              <a:gd name="connsiteY5" fmla="*/ 257732 h 257814"/>
              <a:gd name="connsiteX6" fmla="*/ 269901 w 322270"/>
              <a:gd name="connsiteY6" fmla="*/ 257815 h 257814"/>
              <a:gd name="connsiteX7" fmla="*/ 52369 w 322270"/>
              <a:gd name="connsiteY7" fmla="*/ 257815 h 257814"/>
              <a:gd name="connsiteX8" fmla="*/ 83 w 322270"/>
              <a:gd name="connsiteY8" fmla="*/ 208417 h 257814"/>
              <a:gd name="connsiteX9" fmla="*/ 0 w 322270"/>
              <a:gd name="connsiteY9" fmla="*/ 205446 h 257814"/>
              <a:gd name="connsiteX10" fmla="*/ 0 w 322270"/>
              <a:gd name="connsiteY10" fmla="*/ 52369 h 257814"/>
              <a:gd name="connsiteX11" fmla="*/ 49397 w 322270"/>
              <a:gd name="connsiteY11" fmla="*/ 83 h 257814"/>
              <a:gd name="connsiteX12" fmla="*/ 52369 w 322270"/>
              <a:gd name="connsiteY12" fmla="*/ 0 h 257814"/>
              <a:gd name="connsiteX13" fmla="*/ 269901 w 322270"/>
              <a:gd name="connsiteY13" fmla="*/ 0 h 257814"/>
              <a:gd name="connsiteX14" fmla="*/ 52369 w 322270"/>
              <a:gd name="connsiteY14" fmla="*/ 0 h 257814"/>
              <a:gd name="connsiteX15" fmla="*/ 298100 w 322270"/>
              <a:gd name="connsiteY15" fmla="*/ 86577 h 257814"/>
              <a:gd name="connsiteX16" fmla="*/ 166763 w 322270"/>
              <a:gd name="connsiteY16" fmla="*/ 155715 h 257814"/>
              <a:gd name="connsiteX17" fmla="*/ 157055 w 322270"/>
              <a:gd name="connsiteY17" fmla="*/ 156397 h 257814"/>
              <a:gd name="connsiteX18" fmla="*/ 155507 w 322270"/>
              <a:gd name="connsiteY18" fmla="*/ 155715 h 257814"/>
              <a:gd name="connsiteX19" fmla="*/ 24170 w 322270"/>
              <a:gd name="connsiteY19" fmla="*/ 86593 h 257814"/>
              <a:gd name="connsiteX20" fmla="*/ 24170 w 322270"/>
              <a:gd name="connsiteY20" fmla="*/ 205446 h 257814"/>
              <a:gd name="connsiteX21" fmla="*/ 50056 w 322270"/>
              <a:gd name="connsiteY21" fmla="*/ 233551 h 257814"/>
              <a:gd name="connsiteX22" fmla="*/ 52369 w 322270"/>
              <a:gd name="connsiteY22" fmla="*/ 233645 h 257814"/>
              <a:gd name="connsiteX23" fmla="*/ 269901 w 322270"/>
              <a:gd name="connsiteY23" fmla="*/ 233645 h 257814"/>
              <a:gd name="connsiteX24" fmla="*/ 298006 w 322270"/>
              <a:gd name="connsiteY24" fmla="*/ 207758 h 257814"/>
              <a:gd name="connsiteX25" fmla="*/ 298100 w 322270"/>
              <a:gd name="connsiteY25" fmla="*/ 205446 h 257814"/>
              <a:gd name="connsiteX26" fmla="*/ 298100 w 322270"/>
              <a:gd name="connsiteY26" fmla="*/ 86577 h 257814"/>
              <a:gd name="connsiteX27" fmla="*/ 269901 w 322270"/>
              <a:gd name="connsiteY27" fmla="*/ 24170 h 257814"/>
              <a:gd name="connsiteX28" fmla="*/ 52369 w 322270"/>
              <a:gd name="connsiteY28" fmla="*/ 24170 h 257814"/>
              <a:gd name="connsiteX29" fmla="*/ 24264 w 322270"/>
              <a:gd name="connsiteY29" fmla="*/ 50056 h 257814"/>
              <a:gd name="connsiteX30" fmla="*/ 24170 w 322270"/>
              <a:gd name="connsiteY30" fmla="*/ 52369 h 257814"/>
              <a:gd name="connsiteX31" fmla="*/ 24170 w 322270"/>
              <a:gd name="connsiteY31" fmla="*/ 59281 h 257814"/>
              <a:gd name="connsiteX32" fmla="*/ 161135 w 322270"/>
              <a:gd name="connsiteY32" fmla="*/ 131365 h 257814"/>
              <a:gd name="connsiteX33" fmla="*/ 298100 w 322270"/>
              <a:gd name="connsiteY33" fmla="*/ 59265 h 257814"/>
              <a:gd name="connsiteX34" fmla="*/ 298100 w 322270"/>
              <a:gd name="connsiteY34" fmla="*/ 52369 h 257814"/>
              <a:gd name="connsiteX35" fmla="*/ 272213 w 322270"/>
              <a:gd name="connsiteY35" fmla="*/ 24264 h 257814"/>
              <a:gd name="connsiteX36" fmla="*/ 269901 w 322270"/>
              <a:gd name="connsiteY36" fmla="*/ 24170 h 2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270" h="257814">
                <a:moveTo>
                  <a:pt x="52369" y="0"/>
                </a:moveTo>
                <a:lnTo>
                  <a:pt x="269901" y="0"/>
                </a:lnTo>
                <a:cubicBezTo>
                  <a:pt x="297826" y="0"/>
                  <a:pt x="320646" y="21857"/>
                  <a:pt x="322188" y="49397"/>
                </a:cubicBezTo>
                <a:lnTo>
                  <a:pt x="322270" y="52369"/>
                </a:lnTo>
                <a:lnTo>
                  <a:pt x="322270" y="205446"/>
                </a:lnTo>
                <a:cubicBezTo>
                  <a:pt x="322270" y="233371"/>
                  <a:pt x="300412" y="256190"/>
                  <a:pt x="272872" y="257732"/>
                </a:cubicBezTo>
                <a:lnTo>
                  <a:pt x="269901" y="257815"/>
                </a:lnTo>
                <a:lnTo>
                  <a:pt x="52369" y="257815"/>
                </a:lnTo>
                <a:cubicBezTo>
                  <a:pt x="24444" y="257815"/>
                  <a:pt x="1623" y="235957"/>
                  <a:pt x="83" y="208417"/>
                </a:cubicBezTo>
                <a:lnTo>
                  <a:pt x="0" y="205446"/>
                </a:lnTo>
                <a:lnTo>
                  <a:pt x="0" y="52369"/>
                </a:lnTo>
                <a:cubicBezTo>
                  <a:pt x="0" y="24444"/>
                  <a:pt x="21857" y="1623"/>
                  <a:pt x="49397" y="83"/>
                </a:cubicBezTo>
                <a:lnTo>
                  <a:pt x="52369" y="0"/>
                </a:lnTo>
                <a:lnTo>
                  <a:pt x="269901" y="0"/>
                </a:lnTo>
                <a:lnTo>
                  <a:pt x="52369" y="0"/>
                </a:lnTo>
                <a:close/>
                <a:moveTo>
                  <a:pt x="298100" y="86577"/>
                </a:moveTo>
                <a:lnTo>
                  <a:pt x="166763" y="155715"/>
                </a:lnTo>
                <a:cubicBezTo>
                  <a:pt x="163744" y="157304"/>
                  <a:pt x="160218" y="157531"/>
                  <a:pt x="157055" y="156397"/>
                </a:cubicBezTo>
                <a:lnTo>
                  <a:pt x="155507" y="155715"/>
                </a:lnTo>
                <a:lnTo>
                  <a:pt x="24170" y="86593"/>
                </a:lnTo>
                <a:lnTo>
                  <a:pt x="24170" y="205446"/>
                </a:lnTo>
                <a:cubicBezTo>
                  <a:pt x="24170" y="220241"/>
                  <a:pt x="35564" y="232375"/>
                  <a:pt x="50056" y="233551"/>
                </a:cubicBezTo>
                <a:lnTo>
                  <a:pt x="52369" y="233645"/>
                </a:lnTo>
                <a:lnTo>
                  <a:pt x="269901" y="233645"/>
                </a:lnTo>
                <a:cubicBezTo>
                  <a:pt x="284697" y="233645"/>
                  <a:pt x="296830" y="222251"/>
                  <a:pt x="298006" y="207758"/>
                </a:cubicBezTo>
                <a:lnTo>
                  <a:pt x="298100" y="205446"/>
                </a:lnTo>
                <a:lnTo>
                  <a:pt x="298100" y="86577"/>
                </a:lnTo>
                <a:close/>
                <a:moveTo>
                  <a:pt x="269901" y="24170"/>
                </a:moveTo>
                <a:lnTo>
                  <a:pt x="52369" y="24170"/>
                </a:lnTo>
                <a:cubicBezTo>
                  <a:pt x="37574" y="24170"/>
                  <a:pt x="25440" y="35564"/>
                  <a:pt x="24264" y="50056"/>
                </a:cubicBezTo>
                <a:lnTo>
                  <a:pt x="24170" y="52369"/>
                </a:lnTo>
                <a:lnTo>
                  <a:pt x="24170" y="59281"/>
                </a:lnTo>
                <a:lnTo>
                  <a:pt x="161135" y="131365"/>
                </a:lnTo>
                <a:lnTo>
                  <a:pt x="298100" y="59265"/>
                </a:lnTo>
                <a:lnTo>
                  <a:pt x="298100" y="52369"/>
                </a:lnTo>
                <a:cubicBezTo>
                  <a:pt x="298100" y="37574"/>
                  <a:pt x="286706" y="25440"/>
                  <a:pt x="272213" y="24264"/>
                </a:cubicBezTo>
                <a:lnTo>
                  <a:pt x="269901" y="24170"/>
                </a:lnTo>
                <a:close/>
              </a:path>
            </a:pathLst>
          </a:custGeom>
          <a:solidFill>
            <a:schemeClr val="bg1">
              <a:lumMod val="85000"/>
            </a:schemeClr>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0" name="Graphic 61">
            <a:extLst>
              <a:ext uri="{FF2B5EF4-FFF2-40B4-BE49-F238E27FC236}">
                <a16:creationId xmlns:a16="http://schemas.microsoft.com/office/drawing/2014/main" id="{187A1977-9FD8-5F23-03BD-B23D4CA7E3D1}"/>
              </a:ext>
              <a:ext uri="{C183D7F6-B498-43B3-948B-1728B52AA6E4}">
                <adec:decorative xmlns:adec="http://schemas.microsoft.com/office/drawing/2017/decorative" val="1"/>
              </a:ext>
            </a:extLst>
          </p:cNvPr>
          <p:cNvGrpSpPr/>
          <p:nvPr/>
        </p:nvGrpSpPr>
        <p:grpSpPr>
          <a:xfrm>
            <a:off x="7901117" y="6160068"/>
            <a:ext cx="351964" cy="341736"/>
            <a:chOff x="7901117" y="6160068"/>
            <a:chExt cx="351964" cy="341736"/>
          </a:xfrm>
          <a:solidFill>
            <a:schemeClr val="bg1">
              <a:lumMod val="85000"/>
            </a:schemeClr>
          </a:solidFill>
        </p:grpSpPr>
        <p:sp>
          <p:nvSpPr>
            <p:cNvPr id="181" name="Freeform: Shape 180">
              <a:extLst>
                <a:ext uri="{FF2B5EF4-FFF2-40B4-BE49-F238E27FC236}">
                  <a16:creationId xmlns:a16="http://schemas.microsoft.com/office/drawing/2014/main" id="{EA15D81D-96FF-2E82-8154-20B4BF55E3C5}"/>
                </a:ext>
              </a:extLst>
            </p:cNvPr>
            <p:cNvSpPr/>
            <p:nvPr/>
          </p:nvSpPr>
          <p:spPr>
            <a:xfrm>
              <a:off x="7952264" y="6160068"/>
              <a:ext cx="300817" cy="230153"/>
            </a:xfrm>
            <a:custGeom>
              <a:avLst/>
              <a:gdLst>
                <a:gd name="connsiteX0" fmla="*/ 300818 w 300817"/>
                <a:gd name="connsiteY0" fmla="*/ 230153 h 230153"/>
                <a:gd name="connsiteX1" fmla="*/ 230260 w 300817"/>
                <a:gd name="connsiteY1" fmla="*/ 230153 h 230153"/>
                <a:gd name="connsiteX2" fmla="*/ 230260 w 300817"/>
                <a:gd name="connsiteY2" fmla="*/ 71715 h 230153"/>
                <a:gd name="connsiteX3" fmla="*/ 0 w 300817"/>
                <a:gd name="connsiteY3" fmla="*/ 71715 h 230153"/>
                <a:gd name="connsiteX4" fmla="*/ 0 w 300817"/>
                <a:gd name="connsiteY4" fmla="*/ 0 h 230153"/>
                <a:gd name="connsiteX5" fmla="*/ 300818 w 300817"/>
                <a:gd name="connsiteY5" fmla="*/ 0 h 230153"/>
                <a:gd name="connsiteX6" fmla="*/ 300818 w 300817"/>
                <a:gd name="connsiteY6" fmla="*/ 230153 h 230153"/>
                <a:gd name="connsiteX7" fmla="*/ 249670 w 300817"/>
                <a:gd name="connsiteY7" fmla="*/ 210743 h 230153"/>
                <a:gd name="connsiteX8" fmla="*/ 281407 w 300817"/>
                <a:gd name="connsiteY8" fmla="*/ 210743 h 230153"/>
                <a:gd name="connsiteX9" fmla="*/ 281407 w 300817"/>
                <a:gd name="connsiteY9" fmla="*/ 19411 h 230153"/>
                <a:gd name="connsiteX10" fmla="*/ 19411 w 300817"/>
                <a:gd name="connsiteY10" fmla="*/ 19411 h 230153"/>
                <a:gd name="connsiteX11" fmla="*/ 19411 w 300817"/>
                <a:gd name="connsiteY11" fmla="*/ 52304 h 230153"/>
                <a:gd name="connsiteX12" fmla="*/ 249670 w 300817"/>
                <a:gd name="connsiteY12" fmla="*/ 52304 h 230153"/>
                <a:gd name="connsiteX13" fmla="*/ 249670 w 300817"/>
                <a:gd name="connsiteY13" fmla="*/ 210743 h 23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817" h="230153">
                  <a:moveTo>
                    <a:pt x="300818" y="230153"/>
                  </a:moveTo>
                  <a:lnTo>
                    <a:pt x="230260" y="230153"/>
                  </a:lnTo>
                  <a:lnTo>
                    <a:pt x="230260" y="71715"/>
                  </a:lnTo>
                  <a:lnTo>
                    <a:pt x="0" y="71715"/>
                  </a:lnTo>
                  <a:lnTo>
                    <a:pt x="0" y="0"/>
                  </a:lnTo>
                  <a:lnTo>
                    <a:pt x="300818" y="0"/>
                  </a:lnTo>
                  <a:lnTo>
                    <a:pt x="300818" y="230153"/>
                  </a:lnTo>
                  <a:close/>
                  <a:moveTo>
                    <a:pt x="249670" y="210743"/>
                  </a:moveTo>
                  <a:lnTo>
                    <a:pt x="281407" y="210743"/>
                  </a:lnTo>
                  <a:lnTo>
                    <a:pt x="281407" y="19411"/>
                  </a:lnTo>
                  <a:lnTo>
                    <a:pt x="19411" y="19411"/>
                  </a:lnTo>
                  <a:lnTo>
                    <a:pt x="19411" y="52304"/>
                  </a:lnTo>
                  <a:lnTo>
                    <a:pt x="249670" y="52304"/>
                  </a:lnTo>
                  <a:lnTo>
                    <a:pt x="249670"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2121E8D6-8FCC-CD13-F4BF-128FEDEFA12D}"/>
                </a:ext>
              </a:extLst>
            </p:cNvPr>
            <p:cNvSpPr/>
            <p:nvPr/>
          </p:nvSpPr>
          <p:spPr>
            <a:xfrm>
              <a:off x="7901117" y="6212372"/>
              <a:ext cx="300817" cy="289431"/>
            </a:xfrm>
            <a:custGeom>
              <a:avLst/>
              <a:gdLst>
                <a:gd name="connsiteX0" fmla="*/ 52069 w 300817"/>
                <a:gd name="connsiteY0" fmla="*/ 289432 h 289431"/>
                <a:gd name="connsiteX1" fmla="*/ 52069 w 300817"/>
                <a:gd name="connsiteY1" fmla="*/ 230153 h 289431"/>
                <a:gd name="connsiteX2" fmla="*/ 0 w 300817"/>
                <a:gd name="connsiteY2" fmla="*/ 230153 h 289431"/>
                <a:gd name="connsiteX3" fmla="*/ 0 w 300817"/>
                <a:gd name="connsiteY3" fmla="*/ 0 h 289431"/>
                <a:gd name="connsiteX4" fmla="*/ 300818 w 300817"/>
                <a:gd name="connsiteY4" fmla="*/ 0 h 289431"/>
                <a:gd name="connsiteX5" fmla="*/ 300818 w 300817"/>
                <a:gd name="connsiteY5" fmla="*/ 230153 h 289431"/>
                <a:gd name="connsiteX6" fmla="*/ 135057 w 300817"/>
                <a:gd name="connsiteY6" fmla="*/ 230153 h 289431"/>
                <a:gd name="connsiteX7" fmla="*/ 52069 w 300817"/>
                <a:gd name="connsiteY7" fmla="*/ 289432 h 289431"/>
                <a:gd name="connsiteX8" fmla="*/ 19411 w 300817"/>
                <a:gd name="connsiteY8" fmla="*/ 210743 h 289431"/>
                <a:gd name="connsiteX9" fmla="*/ 71480 w 300817"/>
                <a:gd name="connsiteY9" fmla="*/ 210743 h 289431"/>
                <a:gd name="connsiteX10" fmla="*/ 71480 w 300817"/>
                <a:gd name="connsiteY10" fmla="*/ 251713 h 289431"/>
                <a:gd name="connsiteX11" fmla="*/ 128832 w 300817"/>
                <a:gd name="connsiteY11" fmla="*/ 210743 h 289431"/>
                <a:gd name="connsiteX12" fmla="*/ 281407 w 300817"/>
                <a:gd name="connsiteY12" fmla="*/ 210743 h 289431"/>
                <a:gd name="connsiteX13" fmla="*/ 281407 w 300817"/>
                <a:gd name="connsiteY13" fmla="*/ 19411 h 289431"/>
                <a:gd name="connsiteX14" fmla="*/ 19411 w 300817"/>
                <a:gd name="connsiteY14" fmla="*/ 19411 h 289431"/>
                <a:gd name="connsiteX15" fmla="*/ 19411 w 300817"/>
                <a:gd name="connsiteY15" fmla="*/ 210743 h 2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817" h="289431">
                  <a:moveTo>
                    <a:pt x="52069" y="289432"/>
                  </a:moveTo>
                  <a:lnTo>
                    <a:pt x="52069" y="230153"/>
                  </a:lnTo>
                  <a:lnTo>
                    <a:pt x="0" y="230153"/>
                  </a:lnTo>
                  <a:lnTo>
                    <a:pt x="0" y="0"/>
                  </a:lnTo>
                  <a:lnTo>
                    <a:pt x="300818" y="0"/>
                  </a:lnTo>
                  <a:lnTo>
                    <a:pt x="300818" y="230153"/>
                  </a:lnTo>
                  <a:lnTo>
                    <a:pt x="135057" y="230153"/>
                  </a:lnTo>
                  <a:lnTo>
                    <a:pt x="52069" y="289432"/>
                  </a:lnTo>
                  <a:close/>
                  <a:moveTo>
                    <a:pt x="19411" y="210743"/>
                  </a:moveTo>
                  <a:lnTo>
                    <a:pt x="71480" y="210743"/>
                  </a:lnTo>
                  <a:lnTo>
                    <a:pt x="71480" y="251713"/>
                  </a:lnTo>
                  <a:lnTo>
                    <a:pt x="128832" y="210743"/>
                  </a:lnTo>
                  <a:lnTo>
                    <a:pt x="281407" y="210743"/>
                  </a:lnTo>
                  <a:lnTo>
                    <a:pt x="281407" y="19411"/>
                  </a:lnTo>
                  <a:lnTo>
                    <a:pt x="19411" y="19411"/>
                  </a:lnTo>
                  <a:lnTo>
                    <a:pt x="19411"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B0378CA5-8FBB-4F8F-C4D7-B89B4B92FCED}"/>
                </a:ext>
              </a:extLst>
            </p:cNvPr>
            <p:cNvSpPr/>
            <p:nvPr/>
          </p:nvSpPr>
          <p:spPr>
            <a:xfrm>
              <a:off x="7973054" y="63111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097A8A1C-2E25-8B67-9C60-7D1DDF989B26}"/>
                </a:ext>
              </a:extLst>
            </p:cNvPr>
            <p:cNvSpPr/>
            <p:nvPr/>
          </p:nvSpPr>
          <p:spPr>
            <a:xfrm>
              <a:off x="8036749" y="63111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CA7E6C25-6C03-9AC7-A630-DAA5BB649355}"/>
                </a:ext>
              </a:extLst>
            </p:cNvPr>
            <p:cNvSpPr/>
            <p:nvPr/>
          </p:nvSpPr>
          <p:spPr>
            <a:xfrm>
              <a:off x="8100437" y="63111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7" name="Graphic 62">
            <a:extLst>
              <a:ext uri="{FF2B5EF4-FFF2-40B4-BE49-F238E27FC236}">
                <a16:creationId xmlns:a16="http://schemas.microsoft.com/office/drawing/2014/main" id="{08A0E900-97F8-A129-BA57-2E40C007E8D4}"/>
              </a:ext>
              <a:ext uri="{C183D7F6-B498-43B3-948B-1728B52AA6E4}">
                <adec:decorative xmlns:adec="http://schemas.microsoft.com/office/drawing/2017/decorative" val="1"/>
              </a:ext>
            </a:extLst>
          </p:cNvPr>
          <p:cNvGrpSpPr/>
          <p:nvPr/>
        </p:nvGrpSpPr>
        <p:grpSpPr>
          <a:xfrm>
            <a:off x="5259517" y="4115368"/>
            <a:ext cx="351964" cy="341736"/>
            <a:chOff x="5259517" y="4115368"/>
            <a:chExt cx="351964" cy="341736"/>
          </a:xfrm>
          <a:solidFill>
            <a:schemeClr val="bg1">
              <a:lumMod val="85000"/>
            </a:schemeClr>
          </a:solidFill>
        </p:grpSpPr>
        <p:sp>
          <p:nvSpPr>
            <p:cNvPr id="188" name="Freeform: Shape 187">
              <a:extLst>
                <a:ext uri="{FF2B5EF4-FFF2-40B4-BE49-F238E27FC236}">
                  <a16:creationId xmlns:a16="http://schemas.microsoft.com/office/drawing/2014/main" id="{4D665AE8-46A3-494D-2A13-3FC924D5B8CF}"/>
                </a:ext>
              </a:extLst>
            </p:cNvPr>
            <p:cNvSpPr/>
            <p:nvPr/>
          </p:nvSpPr>
          <p:spPr>
            <a:xfrm>
              <a:off x="5310664" y="4115368"/>
              <a:ext cx="300817" cy="230153"/>
            </a:xfrm>
            <a:custGeom>
              <a:avLst/>
              <a:gdLst>
                <a:gd name="connsiteX0" fmla="*/ 300818 w 300817"/>
                <a:gd name="connsiteY0" fmla="*/ 230153 h 230153"/>
                <a:gd name="connsiteX1" fmla="*/ 230260 w 300817"/>
                <a:gd name="connsiteY1" fmla="*/ 230153 h 230153"/>
                <a:gd name="connsiteX2" fmla="*/ 230260 w 300817"/>
                <a:gd name="connsiteY2" fmla="*/ 71715 h 230153"/>
                <a:gd name="connsiteX3" fmla="*/ 0 w 300817"/>
                <a:gd name="connsiteY3" fmla="*/ 71715 h 230153"/>
                <a:gd name="connsiteX4" fmla="*/ 0 w 300817"/>
                <a:gd name="connsiteY4" fmla="*/ 0 h 230153"/>
                <a:gd name="connsiteX5" fmla="*/ 300818 w 300817"/>
                <a:gd name="connsiteY5" fmla="*/ 0 h 230153"/>
                <a:gd name="connsiteX6" fmla="*/ 300818 w 300817"/>
                <a:gd name="connsiteY6" fmla="*/ 230153 h 230153"/>
                <a:gd name="connsiteX7" fmla="*/ 249670 w 300817"/>
                <a:gd name="connsiteY7" fmla="*/ 210743 h 230153"/>
                <a:gd name="connsiteX8" fmla="*/ 281407 w 300817"/>
                <a:gd name="connsiteY8" fmla="*/ 210743 h 230153"/>
                <a:gd name="connsiteX9" fmla="*/ 281407 w 300817"/>
                <a:gd name="connsiteY9" fmla="*/ 19411 h 230153"/>
                <a:gd name="connsiteX10" fmla="*/ 19411 w 300817"/>
                <a:gd name="connsiteY10" fmla="*/ 19411 h 230153"/>
                <a:gd name="connsiteX11" fmla="*/ 19411 w 300817"/>
                <a:gd name="connsiteY11" fmla="*/ 52304 h 230153"/>
                <a:gd name="connsiteX12" fmla="*/ 249670 w 300817"/>
                <a:gd name="connsiteY12" fmla="*/ 52304 h 230153"/>
                <a:gd name="connsiteX13" fmla="*/ 249670 w 300817"/>
                <a:gd name="connsiteY13" fmla="*/ 210743 h 23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817" h="230153">
                  <a:moveTo>
                    <a:pt x="300818" y="230153"/>
                  </a:moveTo>
                  <a:lnTo>
                    <a:pt x="230260" y="230153"/>
                  </a:lnTo>
                  <a:lnTo>
                    <a:pt x="230260" y="71715"/>
                  </a:lnTo>
                  <a:lnTo>
                    <a:pt x="0" y="71715"/>
                  </a:lnTo>
                  <a:lnTo>
                    <a:pt x="0" y="0"/>
                  </a:lnTo>
                  <a:lnTo>
                    <a:pt x="300818" y="0"/>
                  </a:lnTo>
                  <a:lnTo>
                    <a:pt x="300818" y="230153"/>
                  </a:lnTo>
                  <a:close/>
                  <a:moveTo>
                    <a:pt x="249670" y="210743"/>
                  </a:moveTo>
                  <a:lnTo>
                    <a:pt x="281407" y="210743"/>
                  </a:lnTo>
                  <a:lnTo>
                    <a:pt x="281407" y="19411"/>
                  </a:lnTo>
                  <a:lnTo>
                    <a:pt x="19411" y="19411"/>
                  </a:lnTo>
                  <a:lnTo>
                    <a:pt x="19411" y="52304"/>
                  </a:lnTo>
                  <a:lnTo>
                    <a:pt x="249670" y="52304"/>
                  </a:lnTo>
                  <a:lnTo>
                    <a:pt x="249670"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24FDE8EF-FD50-AC9D-A703-1D5E56EFBCF9}"/>
                </a:ext>
              </a:extLst>
            </p:cNvPr>
            <p:cNvSpPr/>
            <p:nvPr/>
          </p:nvSpPr>
          <p:spPr>
            <a:xfrm>
              <a:off x="5259517" y="4167672"/>
              <a:ext cx="300817" cy="289431"/>
            </a:xfrm>
            <a:custGeom>
              <a:avLst/>
              <a:gdLst>
                <a:gd name="connsiteX0" fmla="*/ 52069 w 300817"/>
                <a:gd name="connsiteY0" fmla="*/ 289432 h 289431"/>
                <a:gd name="connsiteX1" fmla="*/ 52069 w 300817"/>
                <a:gd name="connsiteY1" fmla="*/ 230153 h 289431"/>
                <a:gd name="connsiteX2" fmla="*/ 0 w 300817"/>
                <a:gd name="connsiteY2" fmla="*/ 230153 h 289431"/>
                <a:gd name="connsiteX3" fmla="*/ 0 w 300817"/>
                <a:gd name="connsiteY3" fmla="*/ 0 h 289431"/>
                <a:gd name="connsiteX4" fmla="*/ 300818 w 300817"/>
                <a:gd name="connsiteY4" fmla="*/ 0 h 289431"/>
                <a:gd name="connsiteX5" fmla="*/ 300818 w 300817"/>
                <a:gd name="connsiteY5" fmla="*/ 230153 h 289431"/>
                <a:gd name="connsiteX6" fmla="*/ 135057 w 300817"/>
                <a:gd name="connsiteY6" fmla="*/ 230153 h 289431"/>
                <a:gd name="connsiteX7" fmla="*/ 52069 w 300817"/>
                <a:gd name="connsiteY7" fmla="*/ 289432 h 289431"/>
                <a:gd name="connsiteX8" fmla="*/ 19411 w 300817"/>
                <a:gd name="connsiteY8" fmla="*/ 210743 h 289431"/>
                <a:gd name="connsiteX9" fmla="*/ 71480 w 300817"/>
                <a:gd name="connsiteY9" fmla="*/ 210743 h 289431"/>
                <a:gd name="connsiteX10" fmla="*/ 71480 w 300817"/>
                <a:gd name="connsiteY10" fmla="*/ 251713 h 289431"/>
                <a:gd name="connsiteX11" fmla="*/ 128832 w 300817"/>
                <a:gd name="connsiteY11" fmla="*/ 210743 h 289431"/>
                <a:gd name="connsiteX12" fmla="*/ 281407 w 300817"/>
                <a:gd name="connsiteY12" fmla="*/ 210743 h 289431"/>
                <a:gd name="connsiteX13" fmla="*/ 281407 w 300817"/>
                <a:gd name="connsiteY13" fmla="*/ 19411 h 289431"/>
                <a:gd name="connsiteX14" fmla="*/ 19411 w 300817"/>
                <a:gd name="connsiteY14" fmla="*/ 19411 h 289431"/>
                <a:gd name="connsiteX15" fmla="*/ 19411 w 300817"/>
                <a:gd name="connsiteY15" fmla="*/ 210743 h 2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817" h="289431">
                  <a:moveTo>
                    <a:pt x="52069" y="289432"/>
                  </a:moveTo>
                  <a:lnTo>
                    <a:pt x="52069" y="230153"/>
                  </a:lnTo>
                  <a:lnTo>
                    <a:pt x="0" y="230153"/>
                  </a:lnTo>
                  <a:lnTo>
                    <a:pt x="0" y="0"/>
                  </a:lnTo>
                  <a:lnTo>
                    <a:pt x="300818" y="0"/>
                  </a:lnTo>
                  <a:lnTo>
                    <a:pt x="300818" y="230153"/>
                  </a:lnTo>
                  <a:lnTo>
                    <a:pt x="135057" y="230153"/>
                  </a:lnTo>
                  <a:lnTo>
                    <a:pt x="52069" y="289432"/>
                  </a:lnTo>
                  <a:close/>
                  <a:moveTo>
                    <a:pt x="19411" y="210743"/>
                  </a:moveTo>
                  <a:lnTo>
                    <a:pt x="71480" y="210743"/>
                  </a:lnTo>
                  <a:lnTo>
                    <a:pt x="71480" y="251713"/>
                  </a:lnTo>
                  <a:lnTo>
                    <a:pt x="128832" y="210743"/>
                  </a:lnTo>
                  <a:lnTo>
                    <a:pt x="281407" y="210743"/>
                  </a:lnTo>
                  <a:lnTo>
                    <a:pt x="281407" y="19411"/>
                  </a:lnTo>
                  <a:lnTo>
                    <a:pt x="19411" y="19411"/>
                  </a:lnTo>
                  <a:lnTo>
                    <a:pt x="19411"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6351A49D-D71D-FE02-01AB-EEB7F3C99822}"/>
                </a:ext>
              </a:extLst>
            </p:cNvPr>
            <p:cNvSpPr/>
            <p:nvPr/>
          </p:nvSpPr>
          <p:spPr>
            <a:xfrm>
              <a:off x="5331454" y="42664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2AB9ACCE-9F4C-B3CB-9961-45DB61847205}"/>
                </a:ext>
              </a:extLst>
            </p:cNvPr>
            <p:cNvSpPr/>
            <p:nvPr/>
          </p:nvSpPr>
          <p:spPr>
            <a:xfrm>
              <a:off x="5395149" y="42664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2B4ADFB2-E552-B78E-1F62-B6E578BC8B46}"/>
                </a:ext>
              </a:extLst>
            </p:cNvPr>
            <p:cNvSpPr/>
            <p:nvPr/>
          </p:nvSpPr>
          <p:spPr>
            <a:xfrm>
              <a:off x="5458837" y="42664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5" name="Graphic 63">
            <a:extLst>
              <a:ext uri="{FF2B5EF4-FFF2-40B4-BE49-F238E27FC236}">
                <a16:creationId xmlns:a16="http://schemas.microsoft.com/office/drawing/2014/main" id="{FDBB9F18-129E-8EC5-3C59-97C342BB6BB4}"/>
              </a:ext>
              <a:ext uri="{C183D7F6-B498-43B3-948B-1728B52AA6E4}">
                <adec:decorative xmlns:adec="http://schemas.microsoft.com/office/drawing/2017/decorative" val="1"/>
              </a:ext>
            </a:extLst>
          </p:cNvPr>
          <p:cNvGrpSpPr/>
          <p:nvPr/>
        </p:nvGrpSpPr>
        <p:grpSpPr>
          <a:xfrm>
            <a:off x="10542717" y="6160068"/>
            <a:ext cx="351964" cy="341736"/>
            <a:chOff x="10542717" y="6160068"/>
            <a:chExt cx="351964" cy="341736"/>
          </a:xfrm>
          <a:solidFill>
            <a:schemeClr val="bg1">
              <a:lumMod val="85000"/>
            </a:schemeClr>
          </a:solidFill>
        </p:grpSpPr>
        <p:sp>
          <p:nvSpPr>
            <p:cNvPr id="226" name="Freeform: Shape 225">
              <a:extLst>
                <a:ext uri="{FF2B5EF4-FFF2-40B4-BE49-F238E27FC236}">
                  <a16:creationId xmlns:a16="http://schemas.microsoft.com/office/drawing/2014/main" id="{1A8A1DDE-0D25-802A-B878-1E5804261666}"/>
                </a:ext>
              </a:extLst>
            </p:cNvPr>
            <p:cNvSpPr/>
            <p:nvPr/>
          </p:nvSpPr>
          <p:spPr>
            <a:xfrm>
              <a:off x="10593864" y="6160068"/>
              <a:ext cx="300817" cy="230153"/>
            </a:xfrm>
            <a:custGeom>
              <a:avLst/>
              <a:gdLst>
                <a:gd name="connsiteX0" fmla="*/ 300818 w 300817"/>
                <a:gd name="connsiteY0" fmla="*/ 230153 h 230153"/>
                <a:gd name="connsiteX1" fmla="*/ 230260 w 300817"/>
                <a:gd name="connsiteY1" fmla="*/ 230153 h 230153"/>
                <a:gd name="connsiteX2" fmla="*/ 230260 w 300817"/>
                <a:gd name="connsiteY2" fmla="*/ 71715 h 230153"/>
                <a:gd name="connsiteX3" fmla="*/ 0 w 300817"/>
                <a:gd name="connsiteY3" fmla="*/ 71715 h 230153"/>
                <a:gd name="connsiteX4" fmla="*/ 0 w 300817"/>
                <a:gd name="connsiteY4" fmla="*/ 0 h 230153"/>
                <a:gd name="connsiteX5" fmla="*/ 300818 w 300817"/>
                <a:gd name="connsiteY5" fmla="*/ 0 h 230153"/>
                <a:gd name="connsiteX6" fmla="*/ 300818 w 300817"/>
                <a:gd name="connsiteY6" fmla="*/ 230153 h 230153"/>
                <a:gd name="connsiteX7" fmla="*/ 249670 w 300817"/>
                <a:gd name="connsiteY7" fmla="*/ 210743 h 230153"/>
                <a:gd name="connsiteX8" fmla="*/ 281407 w 300817"/>
                <a:gd name="connsiteY8" fmla="*/ 210743 h 230153"/>
                <a:gd name="connsiteX9" fmla="*/ 281407 w 300817"/>
                <a:gd name="connsiteY9" fmla="*/ 19411 h 230153"/>
                <a:gd name="connsiteX10" fmla="*/ 19411 w 300817"/>
                <a:gd name="connsiteY10" fmla="*/ 19411 h 230153"/>
                <a:gd name="connsiteX11" fmla="*/ 19411 w 300817"/>
                <a:gd name="connsiteY11" fmla="*/ 52304 h 230153"/>
                <a:gd name="connsiteX12" fmla="*/ 249670 w 300817"/>
                <a:gd name="connsiteY12" fmla="*/ 52304 h 230153"/>
                <a:gd name="connsiteX13" fmla="*/ 249670 w 300817"/>
                <a:gd name="connsiteY13" fmla="*/ 210743 h 23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817" h="230153">
                  <a:moveTo>
                    <a:pt x="300818" y="230153"/>
                  </a:moveTo>
                  <a:lnTo>
                    <a:pt x="230260" y="230153"/>
                  </a:lnTo>
                  <a:lnTo>
                    <a:pt x="230260" y="71715"/>
                  </a:lnTo>
                  <a:lnTo>
                    <a:pt x="0" y="71715"/>
                  </a:lnTo>
                  <a:lnTo>
                    <a:pt x="0" y="0"/>
                  </a:lnTo>
                  <a:lnTo>
                    <a:pt x="300818" y="0"/>
                  </a:lnTo>
                  <a:lnTo>
                    <a:pt x="300818" y="230153"/>
                  </a:lnTo>
                  <a:close/>
                  <a:moveTo>
                    <a:pt x="249670" y="210743"/>
                  </a:moveTo>
                  <a:lnTo>
                    <a:pt x="281407" y="210743"/>
                  </a:lnTo>
                  <a:lnTo>
                    <a:pt x="281407" y="19411"/>
                  </a:lnTo>
                  <a:lnTo>
                    <a:pt x="19411" y="19411"/>
                  </a:lnTo>
                  <a:lnTo>
                    <a:pt x="19411" y="52304"/>
                  </a:lnTo>
                  <a:lnTo>
                    <a:pt x="249670" y="52304"/>
                  </a:lnTo>
                  <a:lnTo>
                    <a:pt x="249670"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2BAB6492-7287-3214-C098-0EB36A823217}"/>
                </a:ext>
              </a:extLst>
            </p:cNvPr>
            <p:cNvSpPr/>
            <p:nvPr/>
          </p:nvSpPr>
          <p:spPr>
            <a:xfrm>
              <a:off x="10542717" y="6212372"/>
              <a:ext cx="300817" cy="289431"/>
            </a:xfrm>
            <a:custGeom>
              <a:avLst/>
              <a:gdLst>
                <a:gd name="connsiteX0" fmla="*/ 52069 w 300817"/>
                <a:gd name="connsiteY0" fmla="*/ 289432 h 289431"/>
                <a:gd name="connsiteX1" fmla="*/ 52069 w 300817"/>
                <a:gd name="connsiteY1" fmla="*/ 230153 h 289431"/>
                <a:gd name="connsiteX2" fmla="*/ 0 w 300817"/>
                <a:gd name="connsiteY2" fmla="*/ 230153 h 289431"/>
                <a:gd name="connsiteX3" fmla="*/ 0 w 300817"/>
                <a:gd name="connsiteY3" fmla="*/ 0 h 289431"/>
                <a:gd name="connsiteX4" fmla="*/ 300818 w 300817"/>
                <a:gd name="connsiteY4" fmla="*/ 0 h 289431"/>
                <a:gd name="connsiteX5" fmla="*/ 300818 w 300817"/>
                <a:gd name="connsiteY5" fmla="*/ 230153 h 289431"/>
                <a:gd name="connsiteX6" fmla="*/ 135057 w 300817"/>
                <a:gd name="connsiteY6" fmla="*/ 230153 h 289431"/>
                <a:gd name="connsiteX7" fmla="*/ 52069 w 300817"/>
                <a:gd name="connsiteY7" fmla="*/ 289432 h 289431"/>
                <a:gd name="connsiteX8" fmla="*/ 19411 w 300817"/>
                <a:gd name="connsiteY8" fmla="*/ 210743 h 289431"/>
                <a:gd name="connsiteX9" fmla="*/ 71480 w 300817"/>
                <a:gd name="connsiteY9" fmla="*/ 210743 h 289431"/>
                <a:gd name="connsiteX10" fmla="*/ 71480 w 300817"/>
                <a:gd name="connsiteY10" fmla="*/ 251713 h 289431"/>
                <a:gd name="connsiteX11" fmla="*/ 128832 w 300817"/>
                <a:gd name="connsiteY11" fmla="*/ 210743 h 289431"/>
                <a:gd name="connsiteX12" fmla="*/ 281407 w 300817"/>
                <a:gd name="connsiteY12" fmla="*/ 210743 h 289431"/>
                <a:gd name="connsiteX13" fmla="*/ 281407 w 300817"/>
                <a:gd name="connsiteY13" fmla="*/ 19411 h 289431"/>
                <a:gd name="connsiteX14" fmla="*/ 19411 w 300817"/>
                <a:gd name="connsiteY14" fmla="*/ 19411 h 289431"/>
                <a:gd name="connsiteX15" fmla="*/ 19411 w 300817"/>
                <a:gd name="connsiteY15" fmla="*/ 210743 h 2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817" h="289431">
                  <a:moveTo>
                    <a:pt x="52069" y="289432"/>
                  </a:moveTo>
                  <a:lnTo>
                    <a:pt x="52069" y="230153"/>
                  </a:lnTo>
                  <a:lnTo>
                    <a:pt x="0" y="230153"/>
                  </a:lnTo>
                  <a:lnTo>
                    <a:pt x="0" y="0"/>
                  </a:lnTo>
                  <a:lnTo>
                    <a:pt x="300818" y="0"/>
                  </a:lnTo>
                  <a:lnTo>
                    <a:pt x="300818" y="230153"/>
                  </a:lnTo>
                  <a:lnTo>
                    <a:pt x="135057" y="230153"/>
                  </a:lnTo>
                  <a:lnTo>
                    <a:pt x="52069" y="289432"/>
                  </a:lnTo>
                  <a:close/>
                  <a:moveTo>
                    <a:pt x="19411" y="210743"/>
                  </a:moveTo>
                  <a:lnTo>
                    <a:pt x="71480" y="210743"/>
                  </a:lnTo>
                  <a:lnTo>
                    <a:pt x="71480" y="251713"/>
                  </a:lnTo>
                  <a:lnTo>
                    <a:pt x="128832" y="210743"/>
                  </a:lnTo>
                  <a:lnTo>
                    <a:pt x="281407" y="210743"/>
                  </a:lnTo>
                  <a:lnTo>
                    <a:pt x="281407" y="19411"/>
                  </a:lnTo>
                  <a:lnTo>
                    <a:pt x="19411" y="19411"/>
                  </a:lnTo>
                  <a:lnTo>
                    <a:pt x="19411"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F270B280-85CA-68D6-881A-1696AAFA176D}"/>
                </a:ext>
              </a:extLst>
            </p:cNvPr>
            <p:cNvSpPr/>
            <p:nvPr/>
          </p:nvSpPr>
          <p:spPr>
            <a:xfrm>
              <a:off x="10614654" y="63111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CE2F83AA-F7E7-1C9C-D863-1C689941688B}"/>
                </a:ext>
              </a:extLst>
            </p:cNvPr>
            <p:cNvSpPr/>
            <p:nvPr/>
          </p:nvSpPr>
          <p:spPr>
            <a:xfrm>
              <a:off x="10678349" y="63111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FBF66EF3-23F6-9D66-5646-AF678762C56E}"/>
                </a:ext>
              </a:extLst>
            </p:cNvPr>
            <p:cNvSpPr/>
            <p:nvPr/>
          </p:nvSpPr>
          <p:spPr>
            <a:xfrm>
              <a:off x="10742037" y="63111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9" name="Graphic 77">
            <a:extLst>
              <a:ext uri="{FF2B5EF4-FFF2-40B4-BE49-F238E27FC236}">
                <a16:creationId xmlns:a16="http://schemas.microsoft.com/office/drawing/2014/main" id="{65327C55-0AF6-57EC-6595-EE8DE235D99E}"/>
              </a:ext>
              <a:ext uri="{C183D7F6-B498-43B3-948B-1728B52AA6E4}">
                <adec:decorative xmlns:adec="http://schemas.microsoft.com/office/drawing/2017/decorative" val="1"/>
              </a:ext>
            </a:extLst>
          </p:cNvPr>
          <p:cNvGrpSpPr/>
          <p:nvPr/>
        </p:nvGrpSpPr>
        <p:grpSpPr>
          <a:xfrm>
            <a:off x="3938717" y="6160068"/>
            <a:ext cx="351964" cy="341736"/>
            <a:chOff x="3938717" y="6160068"/>
            <a:chExt cx="351964" cy="341736"/>
          </a:xfrm>
          <a:solidFill>
            <a:schemeClr val="bg1">
              <a:lumMod val="85000"/>
            </a:schemeClr>
          </a:solidFill>
        </p:grpSpPr>
        <p:sp>
          <p:nvSpPr>
            <p:cNvPr id="240" name="Freeform: Shape 239">
              <a:extLst>
                <a:ext uri="{FF2B5EF4-FFF2-40B4-BE49-F238E27FC236}">
                  <a16:creationId xmlns:a16="http://schemas.microsoft.com/office/drawing/2014/main" id="{107808D7-27DD-3796-1AF8-4171B7DA58A0}"/>
                </a:ext>
              </a:extLst>
            </p:cNvPr>
            <p:cNvSpPr/>
            <p:nvPr/>
          </p:nvSpPr>
          <p:spPr>
            <a:xfrm>
              <a:off x="3989864" y="6160068"/>
              <a:ext cx="300817" cy="230153"/>
            </a:xfrm>
            <a:custGeom>
              <a:avLst/>
              <a:gdLst>
                <a:gd name="connsiteX0" fmla="*/ 300818 w 300817"/>
                <a:gd name="connsiteY0" fmla="*/ 230153 h 230153"/>
                <a:gd name="connsiteX1" fmla="*/ 230260 w 300817"/>
                <a:gd name="connsiteY1" fmla="*/ 230153 h 230153"/>
                <a:gd name="connsiteX2" fmla="*/ 230260 w 300817"/>
                <a:gd name="connsiteY2" fmla="*/ 71715 h 230153"/>
                <a:gd name="connsiteX3" fmla="*/ 0 w 300817"/>
                <a:gd name="connsiteY3" fmla="*/ 71715 h 230153"/>
                <a:gd name="connsiteX4" fmla="*/ 0 w 300817"/>
                <a:gd name="connsiteY4" fmla="*/ 0 h 230153"/>
                <a:gd name="connsiteX5" fmla="*/ 300818 w 300817"/>
                <a:gd name="connsiteY5" fmla="*/ 0 h 230153"/>
                <a:gd name="connsiteX6" fmla="*/ 300818 w 300817"/>
                <a:gd name="connsiteY6" fmla="*/ 230153 h 230153"/>
                <a:gd name="connsiteX7" fmla="*/ 249670 w 300817"/>
                <a:gd name="connsiteY7" fmla="*/ 210743 h 230153"/>
                <a:gd name="connsiteX8" fmla="*/ 281407 w 300817"/>
                <a:gd name="connsiteY8" fmla="*/ 210743 h 230153"/>
                <a:gd name="connsiteX9" fmla="*/ 281407 w 300817"/>
                <a:gd name="connsiteY9" fmla="*/ 19411 h 230153"/>
                <a:gd name="connsiteX10" fmla="*/ 19411 w 300817"/>
                <a:gd name="connsiteY10" fmla="*/ 19411 h 230153"/>
                <a:gd name="connsiteX11" fmla="*/ 19411 w 300817"/>
                <a:gd name="connsiteY11" fmla="*/ 52304 h 230153"/>
                <a:gd name="connsiteX12" fmla="*/ 249670 w 300817"/>
                <a:gd name="connsiteY12" fmla="*/ 52304 h 230153"/>
                <a:gd name="connsiteX13" fmla="*/ 249670 w 300817"/>
                <a:gd name="connsiteY13" fmla="*/ 210743 h 23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817" h="230153">
                  <a:moveTo>
                    <a:pt x="300818" y="230153"/>
                  </a:moveTo>
                  <a:lnTo>
                    <a:pt x="230260" y="230153"/>
                  </a:lnTo>
                  <a:lnTo>
                    <a:pt x="230260" y="71715"/>
                  </a:lnTo>
                  <a:lnTo>
                    <a:pt x="0" y="71715"/>
                  </a:lnTo>
                  <a:lnTo>
                    <a:pt x="0" y="0"/>
                  </a:lnTo>
                  <a:lnTo>
                    <a:pt x="300818" y="0"/>
                  </a:lnTo>
                  <a:lnTo>
                    <a:pt x="300818" y="230153"/>
                  </a:lnTo>
                  <a:close/>
                  <a:moveTo>
                    <a:pt x="249670" y="210743"/>
                  </a:moveTo>
                  <a:lnTo>
                    <a:pt x="281407" y="210743"/>
                  </a:lnTo>
                  <a:lnTo>
                    <a:pt x="281407" y="19411"/>
                  </a:lnTo>
                  <a:lnTo>
                    <a:pt x="19411" y="19411"/>
                  </a:lnTo>
                  <a:lnTo>
                    <a:pt x="19411" y="52304"/>
                  </a:lnTo>
                  <a:lnTo>
                    <a:pt x="249670" y="52304"/>
                  </a:lnTo>
                  <a:lnTo>
                    <a:pt x="249670"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BA421E59-3482-C199-85AC-2DBD68F223F7}"/>
                </a:ext>
              </a:extLst>
            </p:cNvPr>
            <p:cNvSpPr/>
            <p:nvPr/>
          </p:nvSpPr>
          <p:spPr>
            <a:xfrm>
              <a:off x="3938717" y="6212372"/>
              <a:ext cx="300817" cy="289431"/>
            </a:xfrm>
            <a:custGeom>
              <a:avLst/>
              <a:gdLst>
                <a:gd name="connsiteX0" fmla="*/ 52069 w 300817"/>
                <a:gd name="connsiteY0" fmla="*/ 289432 h 289431"/>
                <a:gd name="connsiteX1" fmla="*/ 52069 w 300817"/>
                <a:gd name="connsiteY1" fmla="*/ 230153 h 289431"/>
                <a:gd name="connsiteX2" fmla="*/ 0 w 300817"/>
                <a:gd name="connsiteY2" fmla="*/ 230153 h 289431"/>
                <a:gd name="connsiteX3" fmla="*/ 0 w 300817"/>
                <a:gd name="connsiteY3" fmla="*/ 0 h 289431"/>
                <a:gd name="connsiteX4" fmla="*/ 300818 w 300817"/>
                <a:gd name="connsiteY4" fmla="*/ 0 h 289431"/>
                <a:gd name="connsiteX5" fmla="*/ 300818 w 300817"/>
                <a:gd name="connsiteY5" fmla="*/ 230153 h 289431"/>
                <a:gd name="connsiteX6" fmla="*/ 135057 w 300817"/>
                <a:gd name="connsiteY6" fmla="*/ 230153 h 289431"/>
                <a:gd name="connsiteX7" fmla="*/ 52069 w 300817"/>
                <a:gd name="connsiteY7" fmla="*/ 289432 h 289431"/>
                <a:gd name="connsiteX8" fmla="*/ 19411 w 300817"/>
                <a:gd name="connsiteY8" fmla="*/ 210743 h 289431"/>
                <a:gd name="connsiteX9" fmla="*/ 71480 w 300817"/>
                <a:gd name="connsiteY9" fmla="*/ 210743 h 289431"/>
                <a:gd name="connsiteX10" fmla="*/ 71480 w 300817"/>
                <a:gd name="connsiteY10" fmla="*/ 251713 h 289431"/>
                <a:gd name="connsiteX11" fmla="*/ 128832 w 300817"/>
                <a:gd name="connsiteY11" fmla="*/ 210743 h 289431"/>
                <a:gd name="connsiteX12" fmla="*/ 281407 w 300817"/>
                <a:gd name="connsiteY12" fmla="*/ 210743 h 289431"/>
                <a:gd name="connsiteX13" fmla="*/ 281407 w 300817"/>
                <a:gd name="connsiteY13" fmla="*/ 19411 h 289431"/>
                <a:gd name="connsiteX14" fmla="*/ 19411 w 300817"/>
                <a:gd name="connsiteY14" fmla="*/ 19411 h 289431"/>
                <a:gd name="connsiteX15" fmla="*/ 19411 w 300817"/>
                <a:gd name="connsiteY15" fmla="*/ 210743 h 2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817" h="289431">
                  <a:moveTo>
                    <a:pt x="52069" y="289432"/>
                  </a:moveTo>
                  <a:lnTo>
                    <a:pt x="52069" y="230153"/>
                  </a:lnTo>
                  <a:lnTo>
                    <a:pt x="0" y="230153"/>
                  </a:lnTo>
                  <a:lnTo>
                    <a:pt x="0" y="0"/>
                  </a:lnTo>
                  <a:lnTo>
                    <a:pt x="300818" y="0"/>
                  </a:lnTo>
                  <a:lnTo>
                    <a:pt x="300818" y="230153"/>
                  </a:lnTo>
                  <a:lnTo>
                    <a:pt x="135057" y="230153"/>
                  </a:lnTo>
                  <a:lnTo>
                    <a:pt x="52069" y="289432"/>
                  </a:lnTo>
                  <a:close/>
                  <a:moveTo>
                    <a:pt x="19411" y="210743"/>
                  </a:moveTo>
                  <a:lnTo>
                    <a:pt x="71480" y="210743"/>
                  </a:lnTo>
                  <a:lnTo>
                    <a:pt x="71480" y="251713"/>
                  </a:lnTo>
                  <a:lnTo>
                    <a:pt x="128832" y="210743"/>
                  </a:lnTo>
                  <a:lnTo>
                    <a:pt x="281407" y="210743"/>
                  </a:lnTo>
                  <a:lnTo>
                    <a:pt x="281407" y="19411"/>
                  </a:lnTo>
                  <a:lnTo>
                    <a:pt x="19411" y="19411"/>
                  </a:lnTo>
                  <a:lnTo>
                    <a:pt x="19411"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26BA91DD-DDB6-2707-0C01-64F67874B0C1}"/>
                </a:ext>
              </a:extLst>
            </p:cNvPr>
            <p:cNvSpPr/>
            <p:nvPr/>
          </p:nvSpPr>
          <p:spPr>
            <a:xfrm>
              <a:off x="4010654" y="63111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F796E13C-6279-E767-EBAF-5CC7277B5D86}"/>
                </a:ext>
              </a:extLst>
            </p:cNvPr>
            <p:cNvSpPr/>
            <p:nvPr/>
          </p:nvSpPr>
          <p:spPr>
            <a:xfrm>
              <a:off x="4074349" y="63111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B816E8D0-4C8F-0B06-77EC-74997DD207A4}"/>
                </a:ext>
              </a:extLst>
            </p:cNvPr>
            <p:cNvSpPr/>
            <p:nvPr/>
          </p:nvSpPr>
          <p:spPr>
            <a:xfrm>
              <a:off x="4138037" y="631117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5" name="Graphic 78">
            <a:extLst>
              <a:ext uri="{FF2B5EF4-FFF2-40B4-BE49-F238E27FC236}">
                <a16:creationId xmlns:a16="http://schemas.microsoft.com/office/drawing/2014/main" id="{92344598-79EB-6E36-76E8-3059F43C1CD5}"/>
              </a:ext>
              <a:ext uri="{C183D7F6-B498-43B3-948B-1728B52AA6E4}">
                <adec:decorative xmlns:adec="http://schemas.microsoft.com/office/drawing/2017/decorative" val="1"/>
              </a:ext>
            </a:extLst>
          </p:cNvPr>
          <p:cNvGrpSpPr/>
          <p:nvPr/>
        </p:nvGrpSpPr>
        <p:grpSpPr>
          <a:xfrm>
            <a:off x="2617917" y="3093018"/>
            <a:ext cx="351964" cy="341736"/>
            <a:chOff x="2617917" y="3093018"/>
            <a:chExt cx="351964" cy="341736"/>
          </a:xfrm>
          <a:solidFill>
            <a:schemeClr val="bg1">
              <a:lumMod val="85000"/>
            </a:schemeClr>
          </a:solidFill>
        </p:grpSpPr>
        <p:sp>
          <p:nvSpPr>
            <p:cNvPr id="246" name="Freeform: Shape 245">
              <a:extLst>
                <a:ext uri="{FF2B5EF4-FFF2-40B4-BE49-F238E27FC236}">
                  <a16:creationId xmlns:a16="http://schemas.microsoft.com/office/drawing/2014/main" id="{234279D8-A069-3E9B-65EF-9B9EF07947FE}"/>
                </a:ext>
              </a:extLst>
            </p:cNvPr>
            <p:cNvSpPr/>
            <p:nvPr/>
          </p:nvSpPr>
          <p:spPr>
            <a:xfrm>
              <a:off x="2669064" y="3093018"/>
              <a:ext cx="300817" cy="230153"/>
            </a:xfrm>
            <a:custGeom>
              <a:avLst/>
              <a:gdLst>
                <a:gd name="connsiteX0" fmla="*/ 300818 w 300817"/>
                <a:gd name="connsiteY0" fmla="*/ 230153 h 230153"/>
                <a:gd name="connsiteX1" fmla="*/ 230260 w 300817"/>
                <a:gd name="connsiteY1" fmla="*/ 230153 h 230153"/>
                <a:gd name="connsiteX2" fmla="*/ 230260 w 300817"/>
                <a:gd name="connsiteY2" fmla="*/ 71715 h 230153"/>
                <a:gd name="connsiteX3" fmla="*/ 0 w 300817"/>
                <a:gd name="connsiteY3" fmla="*/ 71715 h 230153"/>
                <a:gd name="connsiteX4" fmla="*/ 0 w 300817"/>
                <a:gd name="connsiteY4" fmla="*/ 0 h 230153"/>
                <a:gd name="connsiteX5" fmla="*/ 300818 w 300817"/>
                <a:gd name="connsiteY5" fmla="*/ 0 h 230153"/>
                <a:gd name="connsiteX6" fmla="*/ 300818 w 300817"/>
                <a:gd name="connsiteY6" fmla="*/ 230153 h 230153"/>
                <a:gd name="connsiteX7" fmla="*/ 249670 w 300817"/>
                <a:gd name="connsiteY7" fmla="*/ 210743 h 230153"/>
                <a:gd name="connsiteX8" fmla="*/ 281407 w 300817"/>
                <a:gd name="connsiteY8" fmla="*/ 210743 h 230153"/>
                <a:gd name="connsiteX9" fmla="*/ 281407 w 300817"/>
                <a:gd name="connsiteY9" fmla="*/ 19411 h 230153"/>
                <a:gd name="connsiteX10" fmla="*/ 19411 w 300817"/>
                <a:gd name="connsiteY10" fmla="*/ 19411 h 230153"/>
                <a:gd name="connsiteX11" fmla="*/ 19411 w 300817"/>
                <a:gd name="connsiteY11" fmla="*/ 52304 h 230153"/>
                <a:gd name="connsiteX12" fmla="*/ 249670 w 300817"/>
                <a:gd name="connsiteY12" fmla="*/ 52304 h 230153"/>
                <a:gd name="connsiteX13" fmla="*/ 249670 w 300817"/>
                <a:gd name="connsiteY13" fmla="*/ 210743 h 23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817" h="230153">
                  <a:moveTo>
                    <a:pt x="300818" y="230153"/>
                  </a:moveTo>
                  <a:lnTo>
                    <a:pt x="230260" y="230153"/>
                  </a:lnTo>
                  <a:lnTo>
                    <a:pt x="230260" y="71715"/>
                  </a:lnTo>
                  <a:lnTo>
                    <a:pt x="0" y="71715"/>
                  </a:lnTo>
                  <a:lnTo>
                    <a:pt x="0" y="0"/>
                  </a:lnTo>
                  <a:lnTo>
                    <a:pt x="300818" y="0"/>
                  </a:lnTo>
                  <a:lnTo>
                    <a:pt x="300818" y="230153"/>
                  </a:lnTo>
                  <a:close/>
                  <a:moveTo>
                    <a:pt x="249670" y="210743"/>
                  </a:moveTo>
                  <a:lnTo>
                    <a:pt x="281407" y="210743"/>
                  </a:lnTo>
                  <a:lnTo>
                    <a:pt x="281407" y="19411"/>
                  </a:lnTo>
                  <a:lnTo>
                    <a:pt x="19411" y="19411"/>
                  </a:lnTo>
                  <a:lnTo>
                    <a:pt x="19411" y="52304"/>
                  </a:lnTo>
                  <a:lnTo>
                    <a:pt x="249670" y="52304"/>
                  </a:lnTo>
                  <a:lnTo>
                    <a:pt x="249670"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18A493D2-2B99-D751-B728-39E80966E359}"/>
                </a:ext>
              </a:extLst>
            </p:cNvPr>
            <p:cNvSpPr/>
            <p:nvPr/>
          </p:nvSpPr>
          <p:spPr>
            <a:xfrm>
              <a:off x="2617917" y="3145322"/>
              <a:ext cx="300817" cy="289431"/>
            </a:xfrm>
            <a:custGeom>
              <a:avLst/>
              <a:gdLst>
                <a:gd name="connsiteX0" fmla="*/ 52069 w 300817"/>
                <a:gd name="connsiteY0" fmla="*/ 289432 h 289431"/>
                <a:gd name="connsiteX1" fmla="*/ 52069 w 300817"/>
                <a:gd name="connsiteY1" fmla="*/ 230153 h 289431"/>
                <a:gd name="connsiteX2" fmla="*/ 0 w 300817"/>
                <a:gd name="connsiteY2" fmla="*/ 230153 h 289431"/>
                <a:gd name="connsiteX3" fmla="*/ 0 w 300817"/>
                <a:gd name="connsiteY3" fmla="*/ 0 h 289431"/>
                <a:gd name="connsiteX4" fmla="*/ 300818 w 300817"/>
                <a:gd name="connsiteY4" fmla="*/ 0 h 289431"/>
                <a:gd name="connsiteX5" fmla="*/ 300818 w 300817"/>
                <a:gd name="connsiteY5" fmla="*/ 230153 h 289431"/>
                <a:gd name="connsiteX6" fmla="*/ 135057 w 300817"/>
                <a:gd name="connsiteY6" fmla="*/ 230153 h 289431"/>
                <a:gd name="connsiteX7" fmla="*/ 52069 w 300817"/>
                <a:gd name="connsiteY7" fmla="*/ 289432 h 289431"/>
                <a:gd name="connsiteX8" fmla="*/ 19411 w 300817"/>
                <a:gd name="connsiteY8" fmla="*/ 210743 h 289431"/>
                <a:gd name="connsiteX9" fmla="*/ 71480 w 300817"/>
                <a:gd name="connsiteY9" fmla="*/ 210743 h 289431"/>
                <a:gd name="connsiteX10" fmla="*/ 71480 w 300817"/>
                <a:gd name="connsiteY10" fmla="*/ 251713 h 289431"/>
                <a:gd name="connsiteX11" fmla="*/ 128832 w 300817"/>
                <a:gd name="connsiteY11" fmla="*/ 210743 h 289431"/>
                <a:gd name="connsiteX12" fmla="*/ 281407 w 300817"/>
                <a:gd name="connsiteY12" fmla="*/ 210743 h 289431"/>
                <a:gd name="connsiteX13" fmla="*/ 281407 w 300817"/>
                <a:gd name="connsiteY13" fmla="*/ 19411 h 289431"/>
                <a:gd name="connsiteX14" fmla="*/ 19411 w 300817"/>
                <a:gd name="connsiteY14" fmla="*/ 19411 h 289431"/>
                <a:gd name="connsiteX15" fmla="*/ 19411 w 300817"/>
                <a:gd name="connsiteY15" fmla="*/ 210743 h 2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817" h="289431">
                  <a:moveTo>
                    <a:pt x="52069" y="289432"/>
                  </a:moveTo>
                  <a:lnTo>
                    <a:pt x="52069" y="230153"/>
                  </a:lnTo>
                  <a:lnTo>
                    <a:pt x="0" y="230153"/>
                  </a:lnTo>
                  <a:lnTo>
                    <a:pt x="0" y="0"/>
                  </a:lnTo>
                  <a:lnTo>
                    <a:pt x="300818" y="0"/>
                  </a:lnTo>
                  <a:lnTo>
                    <a:pt x="300818" y="230153"/>
                  </a:lnTo>
                  <a:lnTo>
                    <a:pt x="135057" y="230153"/>
                  </a:lnTo>
                  <a:lnTo>
                    <a:pt x="52069" y="289432"/>
                  </a:lnTo>
                  <a:close/>
                  <a:moveTo>
                    <a:pt x="19411" y="210743"/>
                  </a:moveTo>
                  <a:lnTo>
                    <a:pt x="71480" y="210743"/>
                  </a:lnTo>
                  <a:lnTo>
                    <a:pt x="71480" y="251713"/>
                  </a:lnTo>
                  <a:lnTo>
                    <a:pt x="128832" y="210743"/>
                  </a:lnTo>
                  <a:lnTo>
                    <a:pt x="281407" y="210743"/>
                  </a:lnTo>
                  <a:lnTo>
                    <a:pt x="281407" y="19411"/>
                  </a:lnTo>
                  <a:lnTo>
                    <a:pt x="19411" y="19411"/>
                  </a:lnTo>
                  <a:lnTo>
                    <a:pt x="19411"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B5E8ADE6-EB66-CCFE-87D2-D6D29E22F816}"/>
                </a:ext>
              </a:extLst>
            </p:cNvPr>
            <p:cNvSpPr/>
            <p:nvPr/>
          </p:nvSpPr>
          <p:spPr>
            <a:xfrm>
              <a:off x="2689854" y="324412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B98073E6-A155-3349-3D3B-CEB5DDCD692F}"/>
                </a:ext>
              </a:extLst>
            </p:cNvPr>
            <p:cNvSpPr/>
            <p:nvPr/>
          </p:nvSpPr>
          <p:spPr>
            <a:xfrm>
              <a:off x="2753549" y="324412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A3CA5EB6-E63C-2C54-FB27-CA23EA418A49}"/>
                </a:ext>
              </a:extLst>
            </p:cNvPr>
            <p:cNvSpPr/>
            <p:nvPr/>
          </p:nvSpPr>
          <p:spPr>
            <a:xfrm>
              <a:off x="2817237" y="324412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6" name="Graphic 27">
            <a:extLst>
              <a:ext uri="{FF2B5EF4-FFF2-40B4-BE49-F238E27FC236}">
                <a16:creationId xmlns:a16="http://schemas.microsoft.com/office/drawing/2014/main" id="{0F1AD67C-E221-C41B-4C33-5ED4ECA7B3D6}"/>
              </a:ext>
              <a:ext uri="{C183D7F6-B498-43B3-948B-1728B52AA6E4}">
                <adec:decorative xmlns:adec="http://schemas.microsoft.com/office/drawing/2017/decorative" val="1"/>
              </a:ext>
            </a:extLst>
          </p:cNvPr>
          <p:cNvSpPr>
            <a:spLocks/>
          </p:cNvSpPr>
          <p:nvPr/>
        </p:nvSpPr>
        <p:spPr>
          <a:xfrm>
            <a:off x="6591300" y="2108200"/>
            <a:ext cx="322270" cy="257814"/>
          </a:xfrm>
          <a:custGeom>
            <a:avLst/>
            <a:gdLst>
              <a:gd name="connsiteX0" fmla="*/ 52369 w 322270"/>
              <a:gd name="connsiteY0" fmla="*/ 0 h 257814"/>
              <a:gd name="connsiteX1" fmla="*/ 269901 w 322270"/>
              <a:gd name="connsiteY1" fmla="*/ 0 h 257814"/>
              <a:gd name="connsiteX2" fmla="*/ 322188 w 322270"/>
              <a:gd name="connsiteY2" fmla="*/ 49397 h 257814"/>
              <a:gd name="connsiteX3" fmla="*/ 322270 w 322270"/>
              <a:gd name="connsiteY3" fmla="*/ 52369 h 257814"/>
              <a:gd name="connsiteX4" fmla="*/ 322270 w 322270"/>
              <a:gd name="connsiteY4" fmla="*/ 205446 h 257814"/>
              <a:gd name="connsiteX5" fmla="*/ 272872 w 322270"/>
              <a:gd name="connsiteY5" fmla="*/ 257732 h 257814"/>
              <a:gd name="connsiteX6" fmla="*/ 269901 w 322270"/>
              <a:gd name="connsiteY6" fmla="*/ 257815 h 257814"/>
              <a:gd name="connsiteX7" fmla="*/ 52369 w 322270"/>
              <a:gd name="connsiteY7" fmla="*/ 257815 h 257814"/>
              <a:gd name="connsiteX8" fmla="*/ 83 w 322270"/>
              <a:gd name="connsiteY8" fmla="*/ 208417 h 257814"/>
              <a:gd name="connsiteX9" fmla="*/ 0 w 322270"/>
              <a:gd name="connsiteY9" fmla="*/ 205446 h 257814"/>
              <a:gd name="connsiteX10" fmla="*/ 0 w 322270"/>
              <a:gd name="connsiteY10" fmla="*/ 52369 h 257814"/>
              <a:gd name="connsiteX11" fmla="*/ 49397 w 322270"/>
              <a:gd name="connsiteY11" fmla="*/ 83 h 257814"/>
              <a:gd name="connsiteX12" fmla="*/ 52369 w 322270"/>
              <a:gd name="connsiteY12" fmla="*/ 0 h 257814"/>
              <a:gd name="connsiteX13" fmla="*/ 269901 w 322270"/>
              <a:gd name="connsiteY13" fmla="*/ 0 h 257814"/>
              <a:gd name="connsiteX14" fmla="*/ 52369 w 322270"/>
              <a:gd name="connsiteY14" fmla="*/ 0 h 257814"/>
              <a:gd name="connsiteX15" fmla="*/ 298100 w 322270"/>
              <a:gd name="connsiteY15" fmla="*/ 86577 h 257814"/>
              <a:gd name="connsiteX16" fmla="*/ 166763 w 322270"/>
              <a:gd name="connsiteY16" fmla="*/ 155715 h 257814"/>
              <a:gd name="connsiteX17" fmla="*/ 157055 w 322270"/>
              <a:gd name="connsiteY17" fmla="*/ 156397 h 257814"/>
              <a:gd name="connsiteX18" fmla="*/ 155507 w 322270"/>
              <a:gd name="connsiteY18" fmla="*/ 155715 h 257814"/>
              <a:gd name="connsiteX19" fmla="*/ 24170 w 322270"/>
              <a:gd name="connsiteY19" fmla="*/ 86593 h 257814"/>
              <a:gd name="connsiteX20" fmla="*/ 24170 w 322270"/>
              <a:gd name="connsiteY20" fmla="*/ 205446 h 257814"/>
              <a:gd name="connsiteX21" fmla="*/ 50056 w 322270"/>
              <a:gd name="connsiteY21" fmla="*/ 233551 h 257814"/>
              <a:gd name="connsiteX22" fmla="*/ 52369 w 322270"/>
              <a:gd name="connsiteY22" fmla="*/ 233645 h 257814"/>
              <a:gd name="connsiteX23" fmla="*/ 269901 w 322270"/>
              <a:gd name="connsiteY23" fmla="*/ 233645 h 257814"/>
              <a:gd name="connsiteX24" fmla="*/ 298006 w 322270"/>
              <a:gd name="connsiteY24" fmla="*/ 207758 h 257814"/>
              <a:gd name="connsiteX25" fmla="*/ 298100 w 322270"/>
              <a:gd name="connsiteY25" fmla="*/ 205446 h 257814"/>
              <a:gd name="connsiteX26" fmla="*/ 298100 w 322270"/>
              <a:gd name="connsiteY26" fmla="*/ 86577 h 257814"/>
              <a:gd name="connsiteX27" fmla="*/ 269901 w 322270"/>
              <a:gd name="connsiteY27" fmla="*/ 24170 h 257814"/>
              <a:gd name="connsiteX28" fmla="*/ 52369 w 322270"/>
              <a:gd name="connsiteY28" fmla="*/ 24170 h 257814"/>
              <a:gd name="connsiteX29" fmla="*/ 24264 w 322270"/>
              <a:gd name="connsiteY29" fmla="*/ 50056 h 257814"/>
              <a:gd name="connsiteX30" fmla="*/ 24170 w 322270"/>
              <a:gd name="connsiteY30" fmla="*/ 52369 h 257814"/>
              <a:gd name="connsiteX31" fmla="*/ 24170 w 322270"/>
              <a:gd name="connsiteY31" fmla="*/ 59281 h 257814"/>
              <a:gd name="connsiteX32" fmla="*/ 161135 w 322270"/>
              <a:gd name="connsiteY32" fmla="*/ 131365 h 257814"/>
              <a:gd name="connsiteX33" fmla="*/ 298100 w 322270"/>
              <a:gd name="connsiteY33" fmla="*/ 59265 h 257814"/>
              <a:gd name="connsiteX34" fmla="*/ 298100 w 322270"/>
              <a:gd name="connsiteY34" fmla="*/ 52369 h 257814"/>
              <a:gd name="connsiteX35" fmla="*/ 272213 w 322270"/>
              <a:gd name="connsiteY35" fmla="*/ 24264 h 257814"/>
              <a:gd name="connsiteX36" fmla="*/ 269901 w 322270"/>
              <a:gd name="connsiteY36" fmla="*/ 24170 h 2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270" h="257814">
                <a:moveTo>
                  <a:pt x="52369" y="0"/>
                </a:moveTo>
                <a:lnTo>
                  <a:pt x="269901" y="0"/>
                </a:lnTo>
                <a:cubicBezTo>
                  <a:pt x="297826" y="0"/>
                  <a:pt x="320646" y="21857"/>
                  <a:pt x="322188" y="49397"/>
                </a:cubicBezTo>
                <a:lnTo>
                  <a:pt x="322270" y="52369"/>
                </a:lnTo>
                <a:lnTo>
                  <a:pt x="322270" y="205446"/>
                </a:lnTo>
                <a:cubicBezTo>
                  <a:pt x="322270" y="233371"/>
                  <a:pt x="300412" y="256190"/>
                  <a:pt x="272872" y="257732"/>
                </a:cubicBezTo>
                <a:lnTo>
                  <a:pt x="269901" y="257815"/>
                </a:lnTo>
                <a:lnTo>
                  <a:pt x="52369" y="257815"/>
                </a:lnTo>
                <a:cubicBezTo>
                  <a:pt x="24444" y="257815"/>
                  <a:pt x="1623" y="235957"/>
                  <a:pt x="83" y="208417"/>
                </a:cubicBezTo>
                <a:lnTo>
                  <a:pt x="0" y="205446"/>
                </a:lnTo>
                <a:lnTo>
                  <a:pt x="0" y="52369"/>
                </a:lnTo>
                <a:cubicBezTo>
                  <a:pt x="0" y="24444"/>
                  <a:pt x="21857" y="1623"/>
                  <a:pt x="49397" y="83"/>
                </a:cubicBezTo>
                <a:lnTo>
                  <a:pt x="52369" y="0"/>
                </a:lnTo>
                <a:lnTo>
                  <a:pt x="269901" y="0"/>
                </a:lnTo>
                <a:lnTo>
                  <a:pt x="52369" y="0"/>
                </a:lnTo>
                <a:close/>
                <a:moveTo>
                  <a:pt x="298100" y="86577"/>
                </a:moveTo>
                <a:lnTo>
                  <a:pt x="166763" y="155715"/>
                </a:lnTo>
                <a:cubicBezTo>
                  <a:pt x="163744" y="157304"/>
                  <a:pt x="160218" y="157531"/>
                  <a:pt x="157055" y="156397"/>
                </a:cubicBezTo>
                <a:lnTo>
                  <a:pt x="155507" y="155715"/>
                </a:lnTo>
                <a:lnTo>
                  <a:pt x="24170" y="86593"/>
                </a:lnTo>
                <a:lnTo>
                  <a:pt x="24170" y="205446"/>
                </a:lnTo>
                <a:cubicBezTo>
                  <a:pt x="24170" y="220241"/>
                  <a:pt x="35564" y="232375"/>
                  <a:pt x="50056" y="233551"/>
                </a:cubicBezTo>
                <a:lnTo>
                  <a:pt x="52369" y="233645"/>
                </a:lnTo>
                <a:lnTo>
                  <a:pt x="269901" y="233645"/>
                </a:lnTo>
                <a:cubicBezTo>
                  <a:pt x="284697" y="233645"/>
                  <a:pt x="296830" y="222251"/>
                  <a:pt x="298006" y="207758"/>
                </a:cubicBezTo>
                <a:lnTo>
                  <a:pt x="298100" y="205446"/>
                </a:lnTo>
                <a:lnTo>
                  <a:pt x="298100" y="86577"/>
                </a:lnTo>
                <a:close/>
                <a:moveTo>
                  <a:pt x="269901" y="24170"/>
                </a:moveTo>
                <a:lnTo>
                  <a:pt x="52369" y="24170"/>
                </a:lnTo>
                <a:cubicBezTo>
                  <a:pt x="37574" y="24170"/>
                  <a:pt x="25440" y="35564"/>
                  <a:pt x="24264" y="50056"/>
                </a:cubicBezTo>
                <a:lnTo>
                  <a:pt x="24170" y="52369"/>
                </a:lnTo>
                <a:lnTo>
                  <a:pt x="24170" y="59281"/>
                </a:lnTo>
                <a:lnTo>
                  <a:pt x="161135" y="131365"/>
                </a:lnTo>
                <a:lnTo>
                  <a:pt x="298100" y="59265"/>
                </a:lnTo>
                <a:lnTo>
                  <a:pt x="298100" y="52369"/>
                </a:lnTo>
                <a:cubicBezTo>
                  <a:pt x="298100" y="37574"/>
                  <a:pt x="286706" y="25440"/>
                  <a:pt x="272213" y="24264"/>
                </a:cubicBezTo>
                <a:lnTo>
                  <a:pt x="269901" y="24170"/>
                </a:lnTo>
                <a:close/>
              </a:path>
            </a:pathLst>
          </a:custGeom>
          <a:solidFill>
            <a:schemeClr val="bg1">
              <a:lumMod val="85000"/>
            </a:schemeClr>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66" name="Graphic 80">
            <a:extLst>
              <a:ext uri="{FF2B5EF4-FFF2-40B4-BE49-F238E27FC236}">
                <a16:creationId xmlns:a16="http://schemas.microsoft.com/office/drawing/2014/main" id="{A3B8AFCE-6DA3-FD5B-F0BA-62BBF9003E9B}"/>
              </a:ext>
              <a:ext uri="{C183D7F6-B498-43B3-948B-1728B52AA6E4}">
                <adec:decorative xmlns:adec="http://schemas.microsoft.com/office/drawing/2017/decorative" val="1"/>
              </a:ext>
            </a:extLst>
          </p:cNvPr>
          <p:cNvGrpSpPr/>
          <p:nvPr/>
        </p:nvGrpSpPr>
        <p:grpSpPr>
          <a:xfrm>
            <a:off x="9221917" y="3093018"/>
            <a:ext cx="351964" cy="341736"/>
            <a:chOff x="9221917" y="3093018"/>
            <a:chExt cx="351964" cy="341736"/>
          </a:xfrm>
          <a:solidFill>
            <a:schemeClr val="bg1">
              <a:lumMod val="85000"/>
            </a:schemeClr>
          </a:solidFill>
        </p:grpSpPr>
        <p:sp>
          <p:nvSpPr>
            <p:cNvPr id="1667" name="Freeform: Shape 1666">
              <a:extLst>
                <a:ext uri="{FF2B5EF4-FFF2-40B4-BE49-F238E27FC236}">
                  <a16:creationId xmlns:a16="http://schemas.microsoft.com/office/drawing/2014/main" id="{12F11794-028B-4E59-6F0F-090C3AD74508}"/>
                </a:ext>
              </a:extLst>
            </p:cNvPr>
            <p:cNvSpPr/>
            <p:nvPr/>
          </p:nvSpPr>
          <p:spPr>
            <a:xfrm>
              <a:off x="9273064" y="3093018"/>
              <a:ext cx="300817" cy="230153"/>
            </a:xfrm>
            <a:custGeom>
              <a:avLst/>
              <a:gdLst>
                <a:gd name="connsiteX0" fmla="*/ 300818 w 300817"/>
                <a:gd name="connsiteY0" fmla="*/ 230153 h 230153"/>
                <a:gd name="connsiteX1" fmla="*/ 230260 w 300817"/>
                <a:gd name="connsiteY1" fmla="*/ 230153 h 230153"/>
                <a:gd name="connsiteX2" fmla="*/ 230260 w 300817"/>
                <a:gd name="connsiteY2" fmla="*/ 71715 h 230153"/>
                <a:gd name="connsiteX3" fmla="*/ 0 w 300817"/>
                <a:gd name="connsiteY3" fmla="*/ 71715 h 230153"/>
                <a:gd name="connsiteX4" fmla="*/ 0 w 300817"/>
                <a:gd name="connsiteY4" fmla="*/ 0 h 230153"/>
                <a:gd name="connsiteX5" fmla="*/ 300818 w 300817"/>
                <a:gd name="connsiteY5" fmla="*/ 0 h 230153"/>
                <a:gd name="connsiteX6" fmla="*/ 300818 w 300817"/>
                <a:gd name="connsiteY6" fmla="*/ 230153 h 230153"/>
                <a:gd name="connsiteX7" fmla="*/ 249670 w 300817"/>
                <a:gd name="connsiteY7" fmla="*/ 210743 h 230153"/>
                <a:gd name="connsiteX8" fmla="*/ 281407 w 300817"/>
                <a:gd name="connsiteY8" fmla="*/ 210743 h 230153"/>
                <a:gd name="connsiteX9" fmla="*/ 281407 w 300817"/>
                <a:gd name="connsiteY9" fmla="*/ 19411 h 230153"/>
                <a:gd name="connsiteX10" fmla="*/ 19411 w 300817"/>
                <a:gd name="connsiteY10" fmla="*/ 19411 h 230153"/>
                <a:gd name="connsiteX11" fmla="*/ 19411 w 300817"/>
                <a:gd name="connsiteY11" fmla="*/ 52304 h 230153"/>
                <a:gd name="connsiteX12" fmla="*/ 249670 w 300817"/>
                <a:gd name="connsiteY12" fmla="*/ 52304 h 230153"/>
                <a:gd name="connsiteX13" fmla="*/ 249670 w 300817"/>
                <a:gd name="connsiteY13" fmla="*/ 210743 h 23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817" h="230153">
                  <a:moveTo>
                    <a:pt x="300818" y="230153"/>
                  </a:moveTo>
                  <a:lnTo>
                    <a:pt x="230260" y="230153"/>
                  </a:lnTo>
                  <a:lnTo>
                    <a:pt x="230260" y="71715"/>
                  </a:lnTo>
                  <a:lnTo>
                    <a:pt x="0" y="71715"/>
                  </a:lnTo>
                  <a:lnTo>
                    <a:pt x="0" y="0"/>
                  </a:lnTo>
                  <a:lnTo>
                    <a:pt x="300818" y="0"/>
                  </a:lnTo>
                  <a:lnTo>
                    <a:pt x="300818" y="230153"/>
                  </a:lnTo>
                  <a:close/>
                  <a:moveTo>
                    <a:pt x="249670" y="210743"/>
                  </a:moveTo>
                  <a:lnTo>
                    <a:pt x="281407" y="210743"/>
                  </a:lnTo>
                  <a:lnTo>
                    <a:pt x="281407" y="19411"/>
                  </a:lnTo>
                  <a:lnTo>
                    <a:pt x="19411" y="19411"/>
                  </a:lnTo>
                  <a:lnTo>
                    <a:pt x="19411" y="52304"/>
                  </a:lnTo>
                  <a:lnTo>
                    <a:pt x="249670" y="52304"/>
                  </a:lnTo>
                  <a:lnTo>
                    <a:pt x="249670"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8" name="Freeform: Shape 1667">
              <a:extLst>
                <a:ext uri="{FF2B5EF4-FFF2-40B4-BE49-F238E27FC236}">
                  <a16:creationId xmlns:a16="http://schemas.microsoft.com/office/drawing/2014/main" id="{82D2911C-A39C-34B0-3892-EDED9F700B97}"/>
                </a:ext>
              </a:extLst>
            </p:cNvPr>
            <p:cNvSpPr/>
            <p:nvPr/>
          </p:nvSpPr>
          <p:spPr>
            <a:xfrm>
              <a:off x="9221917" y="3145322"/>
              <a:ext cx="300817" cy="289431"/>
            </a:xfrm>
            <a:custGeom>
              <a:avLst/>
              <a:gdLst>
                <a:gd name="connsiteX0" fmla="*/ 52069 w 300817"/>
                <a:gd name="connsiteY0" fmla="*/ 289432 h 289431"/>
                <a:gd name="connsiteX1" fmla="*/ 52069 w 300817"/>
                <a:gd name="connsiteY1" fmla="*/ 230153 h 289431"/>
                <a:gd name="connsiteX2" fmla="*/ 0 w 300817"/>
                <a:gd name="connsiteY2" fmla="*/ 230153 h 289431"/>
                <a:gd name="connsiteX3" fmla="*/ 0 w 300817"/>
                <a:gd name="connsiteY3" fmla="*/ 0 h 289431"/>
                <a:gd name="connsiteX4" fmla="*/ 300818 w 300817"/>
                <a:gd name="connsiteY4" fmla="*/ 0 h 289431"/>
                <a:gd name="connsiteX5" fmla="*/ 300818 w 300817"/>
                <a:gd name="connsiteY5" fmla="*/ 230153 h 289431"/>
                <a:gd name="connsiteX6" fmla="*/ 135057 w 300817"/>
                <a:gd name="connsiteY6" fmla="*/ 230153 h 289431"/>
                <a:gd name="connsiteX7" fmla="*/ 52069 w 300817"/>
                <a:gd name="connsiteY7" fmla="*/ 289432 h 289431"/>
                <a:gd name="connsiteX8" fmla="*/ 19411 w 300817"/>
                <a:gd name="connsiteY8" fmla="*/ 210743 h 289431"/>
                <a:gd name="connsiteX9" fmla="*/ 71480 w 300817"/>
                <a:gd name="connsiteY9" fmla="*/ 210743 h 289431"/>
                <a:gd name="connsiteX10" fmla="*/ 71480 w 300817"/>
                <a:gd name="connsiteY10" fmla="*/ 251713 h 289431"/>
                <a:gd name="connsiteX11" fmla="*/ 128832 w 300817"/>
                <a:gd name="connsiteY11" fmla="*/ 210743 h 289431"/>
                <a:gd name="connsiteX12" fmla="*/ 281407 w 300817"/>
                <a:gd name="connsiteY12" fmla="*/ 210743 h 289431"/>
                <a:gd name="connsiteX13" fmla="*/ 281407 w 300817"/>
                <a:gd name="connsiteY13" fmla="*/ 19411 h 289431"/>
                <a:gd name="connsiteX14" fmla="*/ 19411 w 300817"/>
                <a:gd name="connsiteY14" fmla="*/ 19411 h 289431"/>
                <a:gd name="connsiteX15" fmla="*/ 19411 w 300817"/>
                <a:gd name="connsiteY15" fmla="*/ 210743 h 2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817" h="289431">
                  <a:moveTo>
                    <a:pt x="52069" y="289432"/>
                  </a:moveTo>
                  <a:lnTo>
                    <a:pt x="52069" y="230153"/>
                  </a:lnTo>
                  <a:lnTo>
                    <a:pt x="0" y="230153"/>
                  </a:lnTo>
                  <a:lnTo>
                    <a:pt x="0" y="0"/>
                  </a:lnTo>
                  <a:lnTo>
                    <a:pt x="300818" y="0"/>
                  </a:lnTo>
                  <a:lnTo>
                    <a:pt x="300818" y="230153"/>
                  </a:lnTo>
                  <a:lnTo>
                    <a:pt x="135057" y="230153"/>
                  </a:lnTo>
                  <a:lnTo>
                    <a:pt x="52069" y="289432"/>
                  </a:lnTo>
                  <a:close/>
                  <a:moveTo>
                    <a:pt x="19411" y="210743"/>
                  </a:moveTo>
                  <a:lnTo>
                    <a:pt x="71480" y="210743"/>
                  </a:lnTo>
                  <a:lnTo>
                    <a:pt x="71480" y="251713"/>
                  </a:lnTo>
                  <a:lnTo>
                    <a:pt x="128832" y="210743"/>
                  </a:lnTo>
                  <a:lnTo>
                    <a:pt x="281407" y="210743"/>
                  </a:lnTo>
                  <a:lnTo>
                    <a:pt x="281407" y="19411"/>
                  </a:lnTo>
                  <a:lnTo>
                    <a:pt x="19411" y="19411"/>
                  </a:lnTo>
                  <a:lnTo>
                    <a:pt x="19411"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9" name="Freeform: Shape 1668">
              <a:extLst>
                <a:ext uri="{FF2B5EF4-FFF2-40B4-BE49-F238E27FC236}">
                  <a16:creationId xmlns:a16="http://schemas.microsoft.com/office/drawing/2014/main" id="{85BA26D4-F0F9-04A5-BF0C-8D2F37770771}"/>
                </a:ext>
              </a:extLst>
            </p:cNvPr>
            <p:cNvSpPr/>
            <p:nvPr/>
          </p:nvSpPr>
          <p:spPr>
            <a:xfrm>
              <a:off x="9293854" y="324412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0" name="Freeform: Shape 1669">
              <a:extLst>
                <a:ext uri="{FF2B5EF4-FFF2-40B4-BE49-F238E27FC236}">
                  <a16:creationId xmlns:a16="http://schemas.microsoft.com/office/drawing/2014/main" id="{8DD0459D-6831-DACE-B46B-57C3EC9159F4}"/>
                </a:ext>
              </a:extLst>
            </p:cNvPr>
            <p:cNvSpPr/>
            <p:nvPr/>
          </p:nvSpPr>
          <p:spPr>
            <a:xfrm>
              <a:off x="9357549" y="324412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1" name="Freeform: Shape 1670">
              <a:extLst>
                <a:ext uri="{FF2B5EF4-FFF2-40B4-BE49-F238E27FC236}">
                  <a16:creationId xmlns:a16="http://schemas.microsoft.com/office/drawing/2014/main" id="{1699680D-C1CE-3D95-C475-704C7D7EF801}"/>
                </a:ext>
              </a:extLst>
            </p:cNvPr>
            <p:cNvSpPr/>
            <p:nvPr/>
          </p:nvSpPr>
          <p:spPr>
            <a:xfrm>
              <a:off x="9421237" y="324412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72" name="Graphic 81">
            <a:extLst>
              <a:ext uri="{FF2B5EF4-FFF2-40B4-BE49-F238E27FC236}">
                <a16:creationId xmlns:a16="http://schemas.microsoft.com/office/drawing/2014/main" id="{D80E558D-14F6-7CA1-1FC9-74449477E300}"/>
              </a:ext>
              <a:ext uri="{C183D7F6-B498-43B3-948B-1728B52AA6E4}">
                <adec:decorative xmlns:adec="http://schemas.microsoft.com/office/drawing/2017/decorative" val="1"/>
              </a:ext>
            </a:extLst>
          </p:cNvPr>
          <p:cNvGrpSpPr/>
          <p:nvPr/>
        </p:nvGrpSpPr>
        <p:grpSpPr>
          <a:xfrm>
            <a:off x="1297117" y="5137718"/>
            <a:ext cx="351964" cy="341735"/>
            <a:chOff x="1297117" y="5137718"/>
            <a:chExt cx="351964" cy="341735"/>
          </a:xfrm>
          <a:solidFill>
            <a:schemeClr val="bg1">
              <a:lumMod val="85000"/>
            </a:schemeClr>
          </a:solidFill>
        </p:grpSpPr>
        <p:sp>
          <p:nvSpPr>
            <p:cNvPr id="1673" name="Freeform: Shape 1672">
              <a:extLst>
                <a:ext uri="{FF2B5EF4-FFF2-40B4-BE49-F238E27FC236}">
                  <a16:creationId xmlns:a16="http://schemas.microsoft.com/office/drawing/2014/main" id="{674419F2-4306-F8D7-9890-A647510DD212}"/>
                </a:ext>
              </a:extLst>
            </p:cNvPr>
            <p:cNvSpPr/>
            <p:nvPr/>
          </p:nvSpPr>
          <p:spPr>
            <a:xfrm>
              <a:off x="1348264" y="5137718"/>
              <a:ext cx="300817" cy="230153"/>
            </a:xfrm>
            <a:custGeom>
              <a:avLst/>
              <a:gdLst>
                <a:gd name="connsiteX0" fmla="*/ 300818 w 300817"/>
                <a:gd name="connsiteY0" fmla="*/ 230153 h 230153"/>
                <a:gd name="connsiteX1" fmla="*/ 230260 w 300817"/>
                <a:gd name="connsiteY1" fmla="*/ 230153 h 230153"/>
                <a:gd name="connsiteX2" fmla="*/ 230260 w 300817"/>
                <a:gd name="connsiteY2" fmla="*/ 71715 h 230153"/>
                <a:gd name="connsiteX3" fmla="*/ 0 w 300817"/>
                <a:gd name="connsiteY3" fmla="*/ 71715 h 230153"/>
                <a:gd name="connsiteX4" fmla="*/ 0 w 300817"/>
                <a:gd name="connsiteY4" fmla="*/ 0 h 230153"/>
                <a:gd name="connsiteX5" fmla="*/ 300818 w 300817"/>
                <a:gd name="connsiteY5" fmla="*/ 0 h 230153"/>
                <a:gd name="connsiteX6" fmla="*/ 300818 w 300817"/>
                <a:gd name="connsiteY6" fmla="*/ 230153 h 230153"/>
                <a:gd name="connsiteX7" fmla="*/ 249670 w 300817"/>
                <a:gd name="connsiteY7" fmla="*/ 210743 h 230153"/>
                <a:gd name="connsiteX8" fmla="*/ 281407 w 300817"/>
                <a:gd name="connsiteY8" fmla="*/ 210743 h 230153"/>
                <a:gd name="connsiteX9" fmla="*/ 281407 w 300817"/>
                <a:gd name="connsiteY9" fmla="*/ 19411 h 230153"/>
                <a:gd name="connsiteX10" fmla="*/ 19411 w 300817"/>
                <a:gd name="connsiteY10" fmla="*/ 19411 h 230153"/>
                <a:gd name="connsiteX11" fmla="*/ 19411 w 300817"/>
                <a:gd name="connsiteY11" fmla="*/ 52304 h 230153"/>
                <a:gd name="connsiteX12" fmla="*/ 249670 w 300817"/>
                <a:gd name="connsiteY12" fmla="*/ 52304 h 230153"/>
                <a:gd name="connsiteX13" fmla="*/ 249670 w 300817"/>
                <a:gd name="connsiteY13" fmla="*/ 210743 h 23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817" h="230153">
                  <a:moveTo>
                    <a:pt x="300818" y="230153"/>
                  </a:moveTo>
                  <a:lnTo>
                    <a:pt x="230260" y="230153"/>
                  </a:lnTo>
                  <a:lnTo>
                    <a:pt x="230260" y="71715"/>
                  </a:lnTo>
                  <a:lnTo>
                    <a:pt x="0" y="71715"/>
                  </a:lnTo>
                  <a:lnTo>
                    <a:pt x="0" y="0"/>
                  </a:lnTo>
                  <a:lnTo>
                    <a:pt x="300818" y="0"/>
                  </a:lnTo>
                  <a:lnTo>
                    <a:pt x="300818" y="230153"/>
                  </a:lnTo>
                  <a:close/>
                  <a:moveTo>
                    <a:pt x="249670" y="210743"/>
                  </a:moveTo>
                  <a:lnTo>
                    <a:pt x="281407" y="210743"/>
                  </a:lnTo>
                  <a:lnTo>
                    <a:pt x="281407" y="19411"/>
                  </a:lnTo>
                  <a:lnTo>
                    <a:pt x="19411" y="19411"/>
                  </a:lnTo>
                  <a:lnTo>
                    <a:pt x="19411" y="52304"/>
                  </a:lnTo>
                  <a:lnTo>
                    <a:pt x="249670" y="52304"/>
                  </a:lnTo>
                  <a:lnTo>
                    <a:pt x="249670"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4" name="Freeform: Shape 1673">
              <a:extLst>
                <a:ext uri="{FF2B5EF4-FFF2-40B4-BE49-F238E27FC236}">
                  <a16:creationId xmlns:a16="http://schemas.microsoft.com/office/drawing/2014/main" id="{991222D0-C7FC-6C82-6770-B64B5B116CF5}"/>
                </a:ext>
              </a:extLst>
            </p:cNvPr>
            <p:cNvSpPr/>
            <p:nvPr/>
          </p:nvSpPr>
          <p:spPr>
            <a:xfrm>
              <a:off x="1297117" y="5190022"/>
              <a:ext cx="300817" cy="289431"/>
            </a:xfrm>
            <a:custGeom>
              <a:avLst/>
              <a:gdLst>
                <a:gd name="connsiteX0" fmla="*/ 52069 w 300817"/>
                <a:gd name="connsiteY0" fmla="*/ 289432 h 289431"/>
                <a:gd name="connsiteX1" fmla="*/ 52069 w 300817"/>
                <a:gd name="connsiteY1" fmla="*/ 230153 h 289431"/>
                <a:gd name="connsiteX2" fmla="*/ 0 w 300817"/>
                <a:gd name="connsiteY2" fmla="*/ 230153 h 289431"/>
                <a:gd name="connsiteX3" fmla="*/ 0 w 300817"/>
                <a:gd name="connsiteY3" fmla="*/ 0 h 289431"/>
                <a:gd name="connsiteX4" fmla="*/ 300818 w 300817"/>
                <a:gd name="connsiteY4" fmla="*/ 0 h 289431"/>
                <a:gd name="connsiteX5" fmla="*/ 300818 w 300817"/>
                <a:gd name="connsiteY5" fmla="*/ 230153 h 289431"/>
                <a:gd name="connsiteX6" fmla="*/ 135057 w 300817"/>
                <a:gd name="connsiteY6" fmla="*/ 230153 h 289431"/>
                <a:gd name="connsiteX7" fmla="*/ 52069 w 300817"/>
                <a:gd name="connsiteY7" fmla="*/ 289432 h 289431"/>
                <a:gd name="connsiteX8" fmla="*/ 19411 w 300817"/>
                <a:gd name="connsiteY8" fmla="*/ 210743 h 289431"/>
                <a:gd name="connsiteX9" fmla="*/ 71480 w 300817"/>
                <a:gd name="connsiteY9" fmla="*/ 210743 h 289431"/>
                <a:gd name="connsiteX10" fmla="*/ 71480 w 300817"/>
                <a:gd name="connsiteY10" fmla="*/ 251713 h 289431"/>
                <a:gd name="connsiteX11" fmla="*/ 128832 w 300817"/>
                <a:gd name="connsiteY11" fmla="*/ 210743 h 289431"/>
                <a:gd name="connsiteX12" fmla="*/ 281407 w 300817"/>
                <a:gd name="connsiteY12" fmla="*/ 210743 h 289431"/>
                <a:gd name="connsiteX13" fmla="*/ 281407 w 300817"/>
                <a:gd name="connsiteY13" fmla="*/ 19411 h 289431"/>
                <a:gd name="connsiteX14" fmla="*/ 19411 w 300817"/>
                <a:gd name="connsiteY14" fmla="*/ 19411 h 289431"/>
                <a:gd name="connsiteX15" fmla="*/ 19411 w 300817"/>
                <a:gd name="connsiteY15" fmla="*/ 210743 h 2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817" h="289431">
                  <a:moveTo>
                    <a:pt x="52069" y="289432"/>
                  </a:moveTo>
                  <a:lnTo>
                    <a:pt x="52069" y="230153"/>
                  </a:lnTo>
                  <a:lnTo>
                    <a:pt x="0" y="230153"/>
                  </a:lnTo>
                  <a:lnTo>
                    <a:pt x="0" y="0"/>
                  </a:lnTo>
                  <a:lnTo>
                    <a:pt x="300818" y="0"/>
                  </a:lnTo>
                  <a:lnTo>
                    <a:pt x="300818" y="230153"/>
                  </a:lnTo>
                  <a:lnTo>
                    <a:pt x="135057" y="230153"/>
                  </a:lnTo>
                  <a:lnTo>
                    <a:pt x="52069" y="289432"/>
                  </a:lnTo>
                  <a:close/>
                  <a:moveTo>
                    <a:pt x="19411" y="210743"/>
                  </a:moveTo>
                  <a:lnTo>
                    <a:pt x="71480" y="210743"/>
                  </a:lnTo>
                  <a:lnTo>
                    <a:pt x="71480" y="251713"/>
                  </a:lnTo>
                  <a:lnTo>
                    <a:pt x="128832" y="210743"/>
                  </a:lnTo>
                  <a:lnTo>
                    <a:pt x="281407" y="210743"/>
                  </a:lnTo>
                  <a:lnTo>
                    <a:pt x="281407" y="19411"/>
                  </a:lnTo>
                  <a:lnTo>
                    <a:pt x="19411" y="19411"/>
                  </a:lnTo>
                  <a:lnTo>
                    <a:pt x="19411" y="210743"/>
                  </a:ln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5" name="Freeform: Shape 1674">
              <a:extLst>
                <a:ext uri="{FF2B5EF4-FFF2-40B4-BE49-F238E27FC236}">
                  <a16:creationId xmlns:a16="http://schemas.microsoft.com/office/drawing/2014/main" id="{1FE168F9-D1E5-577E-6429-37E5FA32046E}"/>
                </a:ext>
              </a:extLst>
            </p:cNvPr>
            <p:cNvSpPr/>
            <p:nvPr/>
          </p:nvSpPr>
          <p:spPr>
            <a:xfrm>
              <a:off x="1369054" y="528882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6" name="Freeform: Shape 1675">
              <a:extLst>
                <a:ext uri="{FF2B5EF4-FFF2-40B4-BE49-F238E27FC236}">
                  <a16:creationId xmlns:a16="http://schemas.microsoft.com/office/drawing/2014/main" id="{734B1617-7EFA-40EB-BD81-0B30FC3E029B}"/>
                </a:ext>
              </a:extLst>
            </p:cNvPr>
            <p:cNvSpPr/>
            <p:nvPr/>
          </p:nvSpPr>
          <p:spPr>
            <a:xfrm>
              <a:off x="1432749" y="528882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7" name="Freeform: Shape 1676">
              <a:extLst>
                <a:ext uri="{FF2B5EF4-FFF2-40B4-BE49-F238E27FC236}">
                  <a16:creationId xmlns:a16="http://schemas.microsoft.com/office/drawing/2014/main" id="{A123B995-4474-7805-0F42-43B5C28802C6}"/>
                </a:ext>
              </a:extLst>
            </p:cNvPr>
            <p:cNvSpPr/>
            <p:nvPr/>
          </p:nvSpPr>
          <p:spPr>
            <a:xfrm>
              <a:off x="1496437" y="5288828"/>
              <a:ext cx="32540" cy="32540"/>
            </a:xfrm>
            <a:custGeom>
              <a:avLst/>
              <a:gdLst>
                <a:gd name="connsiteX0" fmla="*/ 32541 w 32540"/>
                <a:gd name="connsiteY0" fmla="*/ 16270 h 32540"/>
                <a:gd name="connsiteX1" fmla="*/ 16270 w 32540"/>
                <a:gd name="connsiteY1" fmla="*/ 32540 h 32540"/>
                <a:gd name="connsiteX2" fmla="*/ 0 w 32540"/>
                <a:gd name="connsiteY2" fmla="*/ 16270 h 32540"/>
                <a:gd name="connsiteX3" fmla="*/ 16270 w 32540"/>
                <a:gd name="connsiteY3" fmla="*/ 0 h 32540"/>
                <a:gd name="connsiteX4" fmla="*/ 32541 w 32540"/>
                <a:gd name="connsiteY4" fmla="*/ 16270 h 3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40" h="32540">
                  <a:moveTo>
                    <a:pt x="32541" y="16270"/>
                  </a:moveTo>
                  <a:cubicBezTo>
                    <a:pt x="32541" y="25256"/>
                    <a:pt x="25256" y="32540"/>
                    <a:pt x="16270" y="32540"/>
                  </a:cubicBezTo>
                  <a:cubicBezTo>
                    <a:pt x="7284" y="32540"/>
                    <a:pt x="0" y="25256"/>
                    <a:pt x="0" y="16270"/>
                  </a:cubicBezTo>
                  <a:cubicBezTo>
                    <a:pt x="0" y="7284"/>
                    <a:pt x="7284" y="0"/>
                    <a:pt x="16270" y="0"/>
                  </a:cubicBezTo>
                  <a:cubicBezTo>
                    <a:pt x="25256" y="0"/>
                    <a:pt x="32541" y="7284"/>
                    <a:pt x="32541" y="16270"/>
                  </a:cubicBezTo>
                  <a:close/>
                </a:path>
              </a:pathLst>
            </a:custGeom>
            <a:solidFill>
              <a:schemeClr val="bg1">
                <a:lumMod val="85000"/>
              </a:schemeClr>
            </a:solidFill>
            <a:ln w="6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63" name="Graphic 362">
            <a:extLst>
              <a:ext uri="{FF2B5EF4-FFF2-40B4-BE49-F238E27FC236}">
                <a16:creationId xmlns:a16="http://schemas.microsoft.com/office/drawing/2014/main" id="{940C31E2-8908-A961-CEA8-027444472F4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0465" y="5136357"/>
            <a:ext cx="350034" cy="339696"/>
          </a:xfrm>
          <a:prstGeom prst="rect">
            <a:avLst/>
          </a:prstGeom>
        </p:spPr>
      </p:pic>
      <p:grpSp>
        <p:nvGrpSpPr>
          <p:cNvPr id="364" name="Group 363">
            <a:extLst>
              <a:ext uri="{FF2B5EF4-FFF2-40B4-BE49-F238E27FC236}">
                <a16:creationId xmlns:a16="http://schemas.microsoft.com/office/drawing/2014/main" id="{0E3C13F1-92BD-C2CA-CC40-2FC81D48D0C5}"/>
              </a:ext>
              <a:ext uri="{C183D7F6-B498-43B3-948B-1728B52AA6E4}">
                <adec:decorative xmlns:adec="http://schemas.microsoft.com/office/drawing/2017/decorative" val="1"/>
              </a:ext>
            </a:extLst>
          </p:cNvPr>
          <p:cNvGrpSpPr/>
          <p:nvPr/>
        </p:nvGrpSpPr>
        <p:grpSpPr>
          <a:xfrm>
            <a:off x="2413795" y="2021145"/>
            <a:ext cx="759319" cy="440353"/>
            <a:chOff x="7316584" y="5965028"/>
            <a:chExt cx="409483" cy="237472"/>
          </a:xfrm>
          <a:solidFill>
            <a:schemeClr val="accent4"/>
          </a:solidFill>
        </p:grpSpPr>
        <p:pic>
          <p:nvPicPr>
            <p:cNvPr id="365" name="Graphic 364">
              <a:extLst>
                <a:ext uri="{FF2B5EF4-FFF2-40B4-BE49-F238E27FC236}">
                  <a16:creationId xmlns:a16="http://schemas.microsoft.com/office/drawing/2014/main" id="{B6BCC4C1-7807-2B51-60F7-387EFAB047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16584" y="5965028"/>
              <a:ext cx="237472" cy="237472"/>
            </a:xfrm>
            <a:prstGeom prst="rect">
              <a:avLst/>
            </a:prstGeom>
          </p:spPr>
        </p:pic>
        <p:pic>
          <p:nvPicPr>
            <p:cNvPr id="366" name="Graphic 365">
              <a:extLst>
                <a:ext uri="{FF2B5EF4-FFF2-40B4-BE49-F238E27FC236}">
                  <a16:creationId xmlns:a16="http://schemas.microsoft.com/office/drawing/2014/main" id="{DB116185-968C-47C5-7F89-22BEFCF8BF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06569" y="5965795"/>
              <a:ext cx="219498" cy="219498"/>
            </a:xfrm>
            <a:prstGeom prst="rect">
              <a:avLst/>
            </a:prstGeom>
          </p:spPr>
        </p:pic>
      </p:grpSp>
      <p:pic>
        <p:nvPicPr>
          <p:cNvPr id="2057" name="Graphic 2056">
            <a:extLst>
              <a:ext uri="{FF2B5EF4-FFF2-40B4-BE49-F238E27FC236}">
                <a16:creationId xmlns:a16="http://schemas.microsoft.com/office/drawing/2014/main" id="{55BB82D7-5654-95C2-F37E-6907C07D9BBC}"/>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63580" y="2040038"/>
            <a:ext cx="388083" cy="388081"/>
          </a:xfrm>
          <a:prstGeom prst="rect">
            <a:avLst/>
          </a:prstGeom>
        </p:spPr>
      </p:pic>
      <p:pic>
        <p:nvPicPr>
          <p:cNvPr id="367" name="Graphic 366">
            <a:extLst>
              <a:ext uri="{FF2B5EF4-FFF2-40B4-BE49-F238E27FC236}">
                <a16:creationId xmlns:a16="http://schemas.microsoft.com/office/drawing/2014/main" id="{A8211542-BB44-C4CD-75AC-2DBCED7E26C7}"/>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82249" y="3025503"/>
            <a:ext cx="471946" cy="471946"/>
          </a:xfrm>
          <a:prstGeom prst="rect">
            <a:avLst/>
          </a:prstGeom>
        </p:spPr>
      </p:pic>
      <p:pic>
        <p:nvPicPr>
          <p:cNvPr id="368" name="Graphic 367">
            <a:extLst>
              <a:ext uri="{FF2B5EF4-FFF2-40B4-BE49-F238E27FC236}">
                <a16:creationId xmlns:a16="http://schemas.microsoft.com/office/drawing/2014/main" id="{53C52872-EF5D-DCF9-A2D5-6953459ECF8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65813" y="6038062"/>
            <a:ext cx="585216" cy="585216"/>
          </a:xfrm>
          <a:prstGeom prst="rect">
            <a:avLst/>
          </a:prstGeom>
        </p:spPr>
      </p:pic>
      <p:pic>
        <p:nvPicPr>
          <p:cNvPr id="370" name="Graphic 369">
            <a:extLst>
              <a:ext uri="{FF2B5EF4-FFF2-40B4-BE49-F238E27FC236}">
                <a16:creationId xmlns:a16="http://schemas.microsoft.com/office/drawing/2014/main" id="{E4691CFC-DF77-2420-5D75-6ABC04B0F21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9689" y="4115595"/>
            <a:ext cx="350034" cy="339696"/>
          </a:xfrm>
          <a:prstGeom prst="rect">
            <a:avLst/>
          </a:prstGeom>
        </p:spPr>
      </p:pic>
      <p:pic>
        <p:nvPicPr>
          <p:cNvPr id="371" name="Graphic 370">
            <a:extLst>
              <a:ext uri="{FF2B5EF4-FFF2-40B4-BE49-F238E27FC236}">
                <a16:creationId xmlns:a16="http://schemas.microsoft.com/office/drawing/2014/main" id="{262DAB5B-1E8B-878D-AF3F-D7EA8D0F836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85025" y="5016506"/>
            <a:ext cx="585216" cy="585216"/>
          </a:xfrm>
          <a:prstGeom prst="rect">
            <a:avLst/>
          </a:prstGeom>
        </p:spPr>
      </p:pic>
      <p:pic>
        <p:nvPicPr>
          <p:cNvPr id="373" name="Graphic 372">
            <a:extLst>
              <a:ext uri="{FF2B5EF4-FFF2-40B4-BE49-F238E27FC236}">
                <a16:creationId xmlns:a16="http://schemas.microsoft.com/office/drawing/2014/main" id="{A815D624-BDB8-D1D2-C36D-FEDC36C6C8B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2089" y="3094038"/>
            <a:ext cx="350034" cy="339696"/>
          </a:xfrm>
          <a:prstGeom prst="rect">
            <a:avLst/>
          </a:prstGeom>
        </p:spPr>
      </p:pic>
      <p:pic>
        <p:nvPicPr>
          <p:cNvPr id="374" name="Graphic 373">
            <a:extLst>
              <a:ext uri="{FF2B5EF4-FFF2-40B4-BE49-F238E27FC236}">
                <a16:creationId xmlns:a16="http://schemas.microsoft.com/office/drawing/2014/main" id="{FF92A9F4-049D-0C98-C429-738779B5365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21925" y="2969462"/>
            <a:ext cx="588126" cy="588126"/>
          </a:xfrm>
          <a:prstGeom prst="rect">
            <a:avLst/>
          </a:prstGeom>
        </p:spPr>
      </p:pic>
      <p:pic>
        <p:nvPicPr>
          <p:cNvPr id="377" name="Graphic 376">
            <a:extLst>
              <a:ext uri="{FF2B5EF4-FFF2-40B4-BE49-F238E27FC236}">
                <a16:creationId xmlns:a16="http://schemas.microsoft.com/office/drawing/2014/main" id="{6A2D4025-0215-BB92-5ADF-CC2EEC61D4BA}"/>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21980" y="5110263"/>
            <a:ext cx="388083" cy="388081"/>
          </a:xfrm>
          <a:prstGeom prst="rect">
            <a:avLst/>
          </a:prstGeom>
        </p:spPr>
      </p:pic>
      <p:pic>
        <p:nvPicPr>
          <p:cNvPr id="378" name="Graphic 377">
            <a:extLst>
              <a:ext uri="{FF2B5EF4-FFF2-40B4-BE49-F238E27FC236}">
                <a16:creationId xmlns:a16="http://schemas.microsoft.com/office/drawing/2014/main" id="{11E449D5-38D0-FAD4-4198-E1C76BBC717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59386" y="4051823"/>
            <a:ext cx="471946" cy="471946"/>
          </a:xfrm>
          <a:prstGeom prst="rect">
            <a:avLst/>
          </a:prstGeom>
        </p:spPr>
      </p:pic>
      <p:pic>
        <p:nvPicPr>
          <p:cNvPr id="379" name="Graphic 378">
            <a:extLst>
              <a:ext uri="{FF2B5EF4-FFF2-40B4-BE49-F238E27FC236}">
                <a16:creationId xmlns:a16="http://schemas.microsoft.com/office/drawing/2014/main" id="{3A37FE64-0ECD-5819-1C99-E8C3FEAEC40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37633" y="2006805"/>
            <a:ext cx="471946" cy="471946"/>
          </a:xfrm>
          <a:prstGeom prst="rect">
            <a:avLst/>
          </a:prstGeom>
        </p:spPr>
      </p:pic>
      <p:pic>
        <p:nvPicPr>
          <p:cNvPr id="84" name="Graphic 83">
            <a:extLst>
              <a:ext uri="{FF2B5EF4-FFF2-40B4-BE49-F238E27FC236}">
                <a16:creationId xmlns:a16="http://schemas.microsoft.com/office/drawing/2014/main" id="{FB830921-718E-0E68-37FA-C432F2DD648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600" y="1481016"/>
            <a:ext cx="660400" cy="660400"/>
          </a:xfrm>
          <a:prstGeom prst="rect">
            <a:avLst/>
          </a:prstGeom>
        </p:spPr>
      </p:pic>
      <p:sp>
        <p:nvSpPr>
          <p:cNvPr id="4" name="Rectangle 3">
            <a:extLst>
              <a:ext uri="{FF2B5EF4-FFF2-40B4-BE49-F238E27FC236}">
                <a16:creationId xmlns:a16="http://schemas.microsoft.com/office/drawing/2014/main" id="{B24F3FBA-1EC0-73AF-BB1F-A7C29DF1AEE0}"/>
              </a:ext>
              <a:ext uri="{C183D7F6-B498-43B3-948B-1728B52AA6E4}">
                <adec:decorative xmlns:adec="http://schemas.microsoft.com/office/drawing/2017/decorative" val="1"/>
              </a:ext>
            </a:extLst>
          </p:cNvPr>
          <p:cNvSpPr/>
          <p:nvPr/>
        </p:nvSpPr>
        <p:spPr bwMode="auto">
          <a:xfrm>
            <a:off x="647700" y="1905000"/>
            <a:ext cx="11161488" cy="4829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Bent 5">
            <a:extLst>
              <a:ext uri="{FF2B5EF4-FFF2-40B4-BE49-F238E27FC236}">
                <a16:creationId xmlns:a16="http://schemas.microsoft.com/office/drawing/2014/main" id="{380F8D97-1DCE-DC2F-9C78-19FF495C3E23}"/>
              </a:ext>
              <a:ext uri="{C183D7F6-B498-43B3-948B-1728B52AA6E4}">
                <adec:decorative xmlns:adec="http://schemas.microsoft.com/office/drawing/2017/decorative" val="1"/>
              </a:ext>
            </a:extLst>
          </p:cNvPr>
          <p:cNvSpPr/>
          <p:nvPr/>
        </p:nvSpPr>
        <p:spPr bwMode="auto">
          <a:xfrm flipH="1">
            <a:off x="1861912" y="4902508"/>
            <a:ext cx="1662338" cy="849993"/>
          </a:xfrm>
          <a:prstGeom prst="bentArrow">
            <a:avLst>
              <a:gd name="adj1" fmla="val 25000"/>
              <a:gd name="adj2" fmla="val 0"/>
              <a:gd name="adj3" fmla="val 25000"/>
              <a:gd name="adj4" fmla="val 8013"/>
            </a:avLst>
          </a:prstGeom>
          <a:solidFill>
            <a:schemeClr val="accent1"/>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Arrow: Bent 6">
            <a:extLst>
              <a:ext uri="{FF2B5EF4-FFF2-40B4-BE49-F238E27FC236}">
                <a16:creationId xmlns:a16="http://schemas.microsoft.com/office/drawing/2014/main" id="{5176972B-A19B-C9FC-2E71-C901A3F7B2F7}"/>
              </a:ext>
              <a:ext uri="{C183D7F6-B498-43B3-948B-1728B52AA6E4}">
                <adec:decorative xmlns:adec="http://schemas.microsoft.com/office/drawing/2017/decorative" val="1"/>
              </a:ext>
            </a:extLst>
          </p:cNvPr>
          <p:cNvSpPr/>
          <p:nvPr/>
        </p:nvSpPr>
        <p:spPr bwMode="auto">
          <a:xfrm flipH="1">
            <a:off x="2855369" y="2962274"/>
            <a:ext cx="1662338" cy="1724025"/>
          </a:xfrm>
          <a:prstGeom prst="bentArrow">
            <a:avLst>
              <a:gd name="adj1" fmla="val 25000"/>
              <a:gd name="adj2" fmla="val 0"/>
              <a:gd name="adj3" fmla="val 25000"/>
              <a:gd name="adj4" fmla="val 8013"/>
            </a:avLst>
          </a:prstGeom>
          <a:solidFill>
            <a:schemeClr val="accent1"/>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9A9790C3-5610-7940-6764-A9B653D2CFAA}"/>
              </a:ext>
              <a:ext uri="{C183D7F6-B498-43B3-948B-1728B52AA6E4}">
                <adec:decorative xmlns:adec="http://schemas.microsoft.com/office/drawing/2017/decorative" val="1"/>
              </a:ext>
            </a:extLst>
          </p:cNvPr>
          <p:cNvGrpSpPr/>
          <p:nvPr/>
        </p:nvGrpSpPr>
        <p:grpSpPr>
          <a:xfrm>
            <a:off x="5117620" y="2343747"/>
            <a:ext cx="2065620" cy="1488478"/>
            <a:chOff x="5117620" y="2343747"/>
            <a:chExt cx="2065620" cy="1488478"/>
          </a:xfrm>
        </p:grpSpPr>
        <p:grpSp>
          <p:nvGrpSpPr>
            <p:cNvPr id="11" name="Group 10">
              <a:extLst>
                <a:ext uri="{FF2B5EF4-FFF2-40B4-BE49-F238E27FC236}">
                  <a16:creationId xmlns:a16="http://schemas.microsoft.com/office/drawing/2014/main" id="{B8743F2F-C891-A9CB-9004-4EE2173DC532}"/>
                </a:ext>
              </a:extLst>
            </p:cNvPr>
            <p:cNvGrpSpPr/>
            <p:nvPr/>
          </p:nvGrpSpPr>
          <p:grpSpPr>
            <a:xfrm>
              <a:off x="5117620" y="2343747"/>
              <a:ext cx="2065620" cy="1243005"/>
              <a:chOff x="5118466" y="2343747"/>
              <a:chExt cx="2065620" cy="1243005"/>
            </a:xfrm>
          </p:grpSpPr>
          <p:grpSp>
            <p:nvGrpSpPr>
              <p:cNvPr id="14" name="Group 13">
                <a:extLst>
                  <a:ext uri="{FF2B5EF4-FFF2-40B4-BE49-F238E27FC236}">
                    <a16:creationId xmlns:a16="http://schemas.microsoft.com/office/drawing/2014/main" id="{0134F86B-BDD4-2DAB-C5B3-DF9A49E4EA54}"/>
                  </a:ext>
                  <a:ext uri="{C183D7F6-B498-43B3-948B-1728B52AA6E4}">
                    <adec:decorative xmlns:adec="http://schemas.microsoft.com/office/drawing/2017/decorative" val="1"/>
                  </a:ext>
                </a:extLst>
              </p:cNvPr>
              <p:cNvGrpSpPr/>
              <p:nvPr/>
            </p:nvGrpSpPr>
            <p:grpSpPr>
              <a:xfrm>
                <a:off x="5229020" y="2343747"/>
                <a:ext cx="1955066" cy="1098039"/>
                <a:chOff x="4750629" y="1288459"/>
                <a:chExt cx="2690742" cy="1511223"/>
              </a:xfrm>
            </p:grpSpPr>
            <p:sp>
              <p:nvSpPr>
                <p:cNvPr id="292" name="Rectangle: Rounded Corners 22">
                  <a:extLst>
                    <a:ext uri="{FF2B5EF4-FFF2-40B4-BE49-F238E27FC236}">
                      <a16:creationId xmlns:a16="http://schemas.microsoft.com/office/drawing/2014/main" id="{E5886527-5B81-6BA3-755C-6AC917043474}"/>
                    </a:ext>
                  </a:extLst>
                </p:cNvPr>
                <p:cNvSpPr/>
                <p:nvPr/>
              </p:nvSpPr>
              <p:spPr bwMode="auto">
                <a:xfrm flipV="1">
                  <a:off x="4750629" y="1288459"/>
                  <a:ext cx="2690742" cy="1511223"/>
                </a:xfrm>
                <a:prstGeom prst="roundRect">
                  <a:avLst>
                    <a:gd name="adj" fmla="val 3158"/>
                  </a:avLst>
                </a:prstGeom>
                <a:solidFill>
                  <a:schemeClr val="bg1">
                    <a:lumMod val="95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93" name="Group 292">
                  <a:extLst>
                    <a:ext uri="{FF2B5EF4-FFF2-40B4-BE49-F238E27FC236}">
                      <a16:creationId xmlns:a16="http://schemas.microsoft.com/office/drawing/2014/main" id="{7717921C-2E86-348F-5212-326B9A135941}"/>
                    </a:ext>
                  </a:extLst>
                </p:cNvPr>
                <p:cNvGrpSpPr/>
                <p:nvPr/>
              </p:nvGrpSpPr>
              <p:grpSpPr>
                <a:xfrm>
                  <a:off x="4788915" y="1327524"/>
                  <a:ext cx="2614171" cy="1433093"/>
                  <a:chOff x="4788915" y="1327524"/>
                  <a:chExt cx="2614171" cy="1433093"/>
                </a:xfrm>
              </p:grpSpPr>
              <p:grpSp>
                <p:nvGrpSpPr>
                  <p:cNvPr id="294" name="Group 293">
                    <a:extLst>
                      <a:ext uri="{FF2B5EF4-FFF2-40B4-BE49-F238E27FC236}">
                        <a16:creationId xmlns:a16="http://schemas.microsoft.com/office/drawing/2014/main" id="{ED09449B-6325-7F69-05AE-3B92A74E4616}"/>
                      </a:ext>
                    </a:extLst>
                  </p:cNvPr>
                  <p:cNvGrpSpPr/>
                  <p:nvPr/>
                </p:nvGrpSpPr>
                <p:grpSpPr>
                  <a:xfrm>
                    <a:off x="4788915" y="1327524"/>
                    <a:ext cx="2614171" cy="1433093"/>
                    <a:chOff x="2255880" y="1957949"/>
                    <a:chExt cx="8423223" cy="4617624"/>
                  </a:xfrm>
                </p:grpSpPr>
                <p:sp>
                  <p:nvSpPr>
                    <p:cNvPr id="79" name="Rectangle 78">
                      <a:extLst>
                        <a:ext uri="{FF2B5EF4-FFF2-40B4-BE49-F238E27FC236}">
                          <a16:creationId xmlns:a16="http://schemas.microsoft.com/office/drawing/2014/main" id="{8B28CD11-C788-5D13-C327-CEB90FD5AE49}"/>
                        </a:ext>
                      </a:extLst>
                    </p:cNvPr>
                    <p:cNvSpPr/>
                    <p:nvPr/>
                  </p:nvSpPr>
                  <p:spPr bwMode="auto">
                    <a:xfrm>
                      <a:off x="3518205" y="2313454"/>
                      <a:ext cx="7160898" cy="426211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0" name="!! Nav">
                      <a:extLst>
                        <a:ext uri="{FF2B5EF4-FFF2-40B4-BE49-F238E27FC236}">
                          <a16:creationId xmlns:a16="http://schemas.microsoft.com/office/drawing/2014/main" id="{56D408C3-AA57-E315-F774-C54BCD775A9F}"/>
                        </a:ext>
                      </a:extLst>
                    </p:cNvPr>
                    <p:cNvSpPr/>
                    <p:nvPr/>
                  </p:nvSpPr>
                  <p:spPr bwMode="auto">
                    <a:xfrm>
                      <a:off x="2255880" y="1957949"/>
                      <a:ext cx="8423223" cy="35550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1" name="!! Side">
                      <a:extLst>
                        <a:ext uri="{FF2B5EF4-FFF2-40B4-BE49-F238E27FC236}">
                          <a16:creationId xmlns:a16="http://schemas.microsoft.com/office/drawing/2014/main" id="{8FCA1130-94D4-D8FB-672F-DC534FBCABD7}"/>
                        </a:ext>
                      </a:extLst>
                    </p:cNvPr>
                    <p:cNvSpPr/>
                    <p:nvPr/>
                  </p:nvSpPr>
                  <p:spPr bwMode="auto">
                    <a:xfrm>
                      <a:off x="2255880" y="2313457"/>
                      <a:ext cx="1262325" cy="426211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3DCD7F63-668B-9F47-FC2D-A82B631F66A6}"/>
                        </a:ext>
                      </a:extLst>
                    </p:cNvPr>
                    <p:cNvGrpSpPr/>
                    <p:nvPr/>
                  </p:nvGrpSpPr>
                  <p:grpSpPr>
                    <a:xfrm>
                      <a:off x="2523035" y="2562904"/>
                      <a:ext cx="664975" cy="88664"/>
                      <a:chOff x="1968500" y="927099"/>
                      <a:chExt cx="1905000" cy="254001"/>
                    </a:xfrm>
                    <a:solidFill>
                      <a:srgbClr val="FFFFFF">
                        <a:lumMod val="65000"/>
                      </a:srgbClr>
                    </a:solidFill>
                  </p:grpSpPr>
                  <p:sp>
                    <p:nvSpPr>
                      <p:cNvPr id="320" name="Oval 319">
                        <a:extLst>
                          <a:ext uri="{FF2B5EF4-FFF2-40B4-BE49-F238E27FC236}">
                            <a16:creationId xmlns:a16="http://schemas.microsoft.com/office/drawing/2014/main" id="{A2182FB5-714E-D104-C564-6D2DAC70BBAB}"/>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21" name="Rectangle: Rounded Corners 127">
                        <a:extLst>
                          <a:ext uri="{FF2B5EF4-FFF2-40B4-BE49-F238E27FC236}">
                            <a16:creationId xmlns:a16="http://schemas.microsoft.com/office/drawing/2014/main" id="{D6F56C6E-53FE-BDC0-A16B-7770BE976C72}"/>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45F896DB-3ECB-C2E2-F4C5-AE9C9A63BB9F}"/>
                        </a:ext>
                      </a:extLst>
                    </p:cNvPr>
                    <p:cNvGrpSpPr/>
                    <p:nvPr/>
                  </p:nvGrpSpPr>
                  <p:grpSpPr>
                    <a:xfrm>
                      <a:off x="2523035" y="2952384"/>
                      <a:ext cx="664975" cy="88664"/>
                      <a:chOff x="1968500" y="927099"/>
                      <a:chExt cx="1905000" cy="254001"/>
                    </a:xfrm>
                    <a:solidFill>
                      <a:srgbClr val="FFFFFF">
                        <a:lumMod val="65000"/>
                      </a:srgbClr>
                    </a:solidFill>
                  </p:grpSpPr>
                  <p:sp>
                    <p:nvSpPr>
                      <p:cNvPr id="94" name="Oval 93">
                        <a:extLst>
                          <a:ext uri="{FF2B5EF4-FFF2-40B4-BE49-F238E27FC236}">
                            <a16:creationId xmlns:a16="http://schemas.microsoft.com/office/drawing/2014/main" id="{BEDE05A5-D908-A308-5820-E8A115000E01}"/>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5" name="Rectangle: Rounded Corners 125">
                        <a:extLst>
                          <a:ext uri="{FF2B5EF4-FFF2-40B4-BE49-F238E27FC236}">
                            <a16:creationId xmlns:a16="http://schemas.microsoft.com/office/drawing/2014/main" id="{4DE69E0B-AE16-984E-2911-964986EB3317}"/>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85" name="Group 84">
                      <a:extLst>
                        <a:ext uri="{FF2B5EF4-FFF2-40B4-BE49-F238E27FC236}">
                          <a16:creationId xmlns:a16="http://schemas.microsoft.com/office/drawing/2014/main" id="{70362C7B-2310-796B-F6F0-0C8FCCFE038D}"/>
                        </a:ext>
                      </a:extLst>
                    </p:cNvPr>
                    <p:cNvGrpSpPr/>
                    <p:nvPr/>
                  </p:nvGrpSpPr>
                  <p:grpSpPr>
                    <a:xfrm>
                      <a:off x="2523035" y="3341864"/>
                      <a:ext cx="664975" cy="88664"/>
                      <a:chOff x="1968500" y="927099"/>
                      <a:chExt cx="1905000" cy="254001"/>
                    </a:xfrm>
                    <a:solidFill>
                      <a:srgbClr val="FFFFFF">
                        <a:lumMod val="65000"/>
                      </a:srgbClr>
                    </a:solidFill>
                  </p:grpSpPr>
                  <p:sp>
                    <p:nvSpPr>
                      <p:cNvPr id="92" name="Oval 91">
                        <a:extLst>
                          <a:ext uri="{FF2B5EF4-FFF2-40B4-BE49-F238E27FC236}">
                            <a16:creationId xmlns:a16="http://schemas.microsoft.com/office/drawing/2014/main" id="{CFB5590F-8363-79F5-8DB0-656427F8700F}"/>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3" name="Rectangle: Rounded Corners 123">
                        <a:extLst>
                          <a:ext uri="{FF2B5EF4-FFF2-40B4-BE49-F238E27FC236}">
                            <a16:creationId xmlns:a16="http://schemas.microsoft.com/office/drawing/2014/main" id="{F6F05D34-4303-5B32-A166-857C206DAF41}"/>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9E2AC13C-026E-B538-BE3A-8055CA613D1C}"/>
                        </a:ext>
                      </a:extLst>
                    </p:cNvPr>
                    <p:cNvGrpSpPr/>
                    <p:nvPr/>
                  </p:nvGrpSpPr>
                  <p:grpSpPr>
                    <a:xfrm>
                      <a:off x="2523035" y="3731344"/>
                      <a:ext cx="664975" cy="88664"/>
                      <a:chOff x="1968500" y="927099"/>
                      <a:chExt cx="1905000" cy="254001"/>
                    </a:xfrm>
                    <a:solidFill>
                      <a:srgbClr val="FFFFFF">
                        <a:lumMod val="65000"/>
                      </a:srgbClr>
                    </a:solidFill>
                  </p:grpSpPr>
                  <p:sp>
                    <p:nvSpPr>
                      <p:cNvPr id="90" name="Oval 89">
                        <a:extLst>
                          <a:ext uri="{FF2B5EF4-FFF2-40B4-BE49-F238E27FC236}">
                            <a16:creationId xmlns:a16="http://schemas.microsoft.com/office/drawing/2014/main" id="{DBEC8C5A-4117-2233-BE19-E2CBF8ACE80A}"/>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1" name="Rectangle: Rounded Corners 121">
                        <a:extLst>
                          <a:ext uri="{FF2B5EF4-FFF2-40B4-BE49-F238E27FC236}">
                            <a16:creationId xmlns:a16="http://schemas.microsoft.com/office/drawing/2014/main" id="{FDEC0B85-17AB-E4EA-7441-C5F3203A2FCB}"/>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DA489905-C941-5460-3E69-837840E93D05}"/>
                        </a:ext>
                      </a:extLst>
                    </p:cNvPr>
                    <p:cNvGrpSpPr/>
                    <p:nvPr/>
                  </p:nvGrpSpPr>
                  <p:grpSpPr>
                    <a:xfrm>
                      <a:off x="2523035" y="4120824"/>
                      <a:ext cx="664975" cy="88664"/>
                      <a:chOff x="1968500" y="927099"/>
                      <a:chExt cx="1905000" cy="254001"/>
                    </a:xfrm>
                    <a:solidFill>
                      <a:srgbClr val="FFFFFF">
                        <a:lumMod val="65000"/>
                      </a:srgbClr>
                    </a:solidFill>
                  </p:grpSpPr>
                  <p:sp>
                    <p:nvSpPr>
                      <p:cNvPr id="88" name="Oval 87">
                        <a:extLst>
                          <a:ext uri="{FF2B5EF4-FFF2-40B4-BE49-F238E27FC236}">
                            <a16:creationId xmlns:a16="http://schemas.microsoft.com/office/drawing/2014/main" id="{1EC58113-05DA-345A-0412-87D88FAC277F}"/>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9" name="Rectangle: Rounded Corners 119">
                        <a:extLst>
                          <a:ext uri="{FF2B5EF4-FFF2-40B4-BE49-F238E27FC236}">
                            <a16:creationId xmlns:a16="http://schemas.microsoft.com/office/drawing/2014/main" id="{54C8045F-B621-0C1C-D797-6E3A7E51BF0D}"/>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295" name="Rectangle 294">
                    <a:extLst>
                      <a:ext uri="{FF2B5EF4-FFF2-40B4-BE49-F238E27FC236}">
                        <a16:creationId xmlns:a16="http://schemas.microsoft.com/office/drawing/2014/main" id="{00D85C71-F399-2E6F-CCB6-B998C9F433EA}"/>
                      </a:ext>
                    </a:extLst>
                  </p:cNvPr>
                  <p:cNvSpPr/>
                  <p:nvPr/>
                </p:nvSpPr>
                <p:spPr bwMode="auto">
                  <a:xfrm>
                    <a:off x="5270090" y="1519227"/>
                    <a:ext cx="568908" cy="115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6" name="Rectangle 295">
                    <a:extLst>
                      <a:ext uri="{FF2B5EF4-FFF2-40B4-BE49-F238E27FC236}">
                        <a16:creationId xmlns:a16="http://schemas.microsoft.com/office/drawing/2014/main" id="{AF3695FD-8A71-D380-0D60-6AC770A581CD}"/>
                      </a:ext>
                    </a:extLst>
                  </p:cNvPr>
                  <p:cNvSpPr/>
                  <p:nvPr/>
                </p:nvSpPr>
                <p:spPr bwMode="auto">
                  <a:xfrm>
                    <a:off x="5907141" y="1514126"/>
                    <a:ext cx="1369171" cy="114519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97" name="Group 296">
                    <a:extLst>
                      <a:ext uri="{FF2B5EF4-FFF2-40B4-BE49-F238E27FC236}">
                        <a16:creationId xmlns:a16="http://schemas.microsoft.com/office/drawing/2014/main" id="{BD707E6E-AFF8-A4C9-76C1-91CAAABAB791}"/>
                      </a:ext>
                    </a:extLst>
                  </p:cNvPr>
                  <p:cNvGrpSpPr/>
                  <p:nvPr/>
                </p:nvGrpSpPr>
                <p:grpSpPr>
                  <a:xfrm>
                    <a:off x="5329401" y="1606285"/>
                    <a:ext cx="453258" cy="985953"/>
                    <a:chOff x="5329401" y="1606285"/>
                    <a:chExt cx="453258" cy="985953"/>
                  </a:xfrm>
                </p:grpSpPr>
                <p:grpSp>
                  <p:nvGrpSpPr>
                    <p:cNvPr id="312" name="Group 311">
                      <a:extLst>
                        <a:ext uri="{FF2B5EF4-FFF2-40B4-BE49-F238E27FC236}">
                          <a16:creationId xmlns:a16="http://schemas.microsoft.com/office/drawing/2014/main" id="{9CF5E290-AF94-53DF-F386-673F420D0E77}"/>
                        </a:ext>
                      </a:extLst>
                    </p:cNvPr>
                    <p:cNvGrpSpPr/>
                    <p:nvPr/>
                  </p:nvGrpSpPr>
                  <p:grpSpPr>
                    <a:xfrm>
                      <a:off x="5453034" y="1606285"/>
                      <a:ext cx="327334" cy="456624"/>
                      <a:chOff x="1583365" y="4520535"/>
                      <a:chExt cx="835314" cy="380754"/>
                    </a:xfrm>
                  </p:grpSpPr>
                  <p:sp>
                    <p:nvSpPr>
                      <p:cNvPr id="74" name="Rectangle: Rounded Corners 253">
                        <a:extLst>
                          <a:ext uri="{FF2B5EF4-FFF2-40B4-BE49-F238E27FC236}">
                            <a16:creationId xmlns:a16="http://schemas.microsoft.com/office/drawing/2014/main" id="{93864D49-9AC1-B198-BA0B-DDB466AFFC55}"/>
                          </a:ext>
                        </a:extLst>
                      </p:cNvPr>
                      <p:cNvSpPr/>
                      <p:nvPr/>
                    </p:nvSpPr>
                    <p:spPr bwMode="auto">
                      <a:xfrm>
                        <a:off x="1583367" y="4520535"/>
                        <a:ext cx="70031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55B70E33-4FFF-2503-FC82-FB5DC540022D}"/>
                          </a:ext>
                        </a:extLst>
                      </p:cNvPr>
                      <p:cNvGrpSpPr/>
                      <p:nvPr/>
                    </p:nvGrpSpPr>
                    <p:grpSpPr>
                      <a:xfrm>
                        <a:off x="1583365" y="4629553"/>
                        <a:ext cx="835314" cy="271736"/>
                        <a:chOff x="1583364" y="4629553"/>
                        <a:chExt cx="612058" cy="271736"/>
                      </a:xfrm>
                    </p:grpSpPr>
                    <p:sp>
                      <p:nvSpPr>
                        <p:cNvPr id="76" name="Rectangle: Rounded Corners 255">
                          <a:extLst>
                            <a:ext uri="{FF2B5EF4-FFF2-40B4-BE49-F238E27FC236}">
                              <a16:creationId xmlns:a16="http://schemas.microsoft.com/office/drawing/2014/main" id="{ABBDD143-17FD-2073-090F-6A7BD6B8FC7C}"/>
                            </a:ext>
                          </a:extLst>
                        </p:cNvPr>
                        <p:cNvSpPr/>
                        <p:nvPr/>
                      </p:nvSpPr>
                      <p:spPr bwMode="auto">
                        <a:xfrm>
                          <a:off x="1583366" y="4629553"/>
                          <a:ext cx="369755"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7" name="Rectangle: Rounded Corners 256">
                          <a:extLst>
                            <a:ext uri="{FF2B5EF4-FFF2-40B4-BE49-F238E27FC236}">
                              <a16:creationId xmlns:a16="http://schemas.microsoft.com/office/drawing/2014/main" id="{42B2F90F-6A23-9CBC-7082-69970418FA43}"/>
                            </a:ext>
                          </a:extLst>
                        </p:cNvPr>
                        <p:cNvSpPr/>
                        <p:nvPr/>
                      </p:nvSpPr>
                      <p:spPr bwMode="auto">
                        <a:xfrm>
                          <a:off x="1583365" y="4738571"/>
                          <a:ext cx="612057"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8" name="Rectangle: Rounded Corners 257">
                          <a:extLst>
                            <a:ext uri="{FF2B5EF4-FFF2-40B4-BE49-F238E27FC236}">
                              <a16:creationId xmlns:a16="http://schemas.microsoft.com/office/drawing/2014/main" id="{D5D74CDD-DEC7-C0FE-944D-EC6A1B7418FB}"/>
                            </a:ext>
                          </a:extLst>
                        </p:cNvPr>
                        <p:cNvSpPr/>
                        <p:nvPr/>
                      </p:nvSpPr>
                      <p:spPr bwMode="auto">
                        <a:xfrm>
                          <a:off x="1583364" y="4847589"/>
                          <a:ext cx="41339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313" name="Group 312">
                      <a:extLst>
                        <a:ext uri="{FF2B5EF4-FFF2-40B4-BE49-F238E27FC236}">
                          <a16:creationId xmlns:a16="http://schemas.microsoft.com/office/drawing/2014/main" id="{7AACDD59-DA79-6F34-CD86-32776BEDFCE3}"/>
                        </a:ext>
                      </a:extLst>
                    </p:cNvPr>
                    <p:cNvGrpSpPr/>
                    <p:nvPr/>
                  </p:nvGrpSpPr>
                  <p:grpSpPr>
                    <a:xfrm>
                      <a:off x="5329401" y="1606285"/>
                      <a:ext cx="65136" cy="456624"/>
                      <a:chOff x="2717146" y="5147103"/>
                      <a:chExt cx="65136" cy="380754"/>
                    </a:xfrm>
                    <a:solidFill>
                      <a:schemeClr val="accent3"/>
                    </a:solidFill>
                  </p:grpSpPr>
                  <p:sp>
                    <p:nvSpPr>
                      <p:cNvPr id="70" name="Rectangle: Rounded Corners 249">
                        <a:extLst>
                          <a:ext uri="{FF2B5EF4-FFF2-40B4-BE49-F238E27FC236}">
                            <a16:creationId xmlns:a16="http://schemas.microsoft.com/office/drawing/2014/main" id="{6235472B-608F-B148-10F0-81B048D648F8}"/>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1" name="Rectangle: Rounded Corners 250">
                        <a:extLst>
                          <a:ext uri="{FF2B5EF4-FFF2-40B4-BE49-F238E27FC236}">
                            <a16:creationId xmlns:a16="http://schemas.microsoft.com/office/drawing/2014/main" id="{6C73CDD1-2AAA-BFB4-E86B-1051CCC9E7CF}"/>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2" name="Rectangle: Rounded Corners 251">
                        <a:extLst>
                          <a:ext uri="{FF2B5EF4-FFF2-40B4-BE49-F238E27FC236}">
                            <a16:creationId xmlns:a16="http://schemas.microsoft.com/office/drawing/2014/main" id="{63A69BFD-0F8A-9CDA-47BA-E266EE92D8F3}"/>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3" name="Rectangle: Rounded Corners 252">
                        <a:extLst>
                          <a:ext uri="{FF2B5EF4-FFF2-40B4-BE49-F238E27FC236}">
                            <a16:creationId xmlns:a16="http://schemas.microsoft.com/office/drawing/2014/main" id="{01E113AC-BD12-E467-BD3E-8A9FF5B36255}"/>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E917C4EB-9B4A-9D6A-ADFC-DBD22AAE6E68}"/>
                        </a:ext>
                      </a:extLst>
                    </p:cNvPr>
                    <p:cNvGrpSpPr/>
                    <p:nvPr/>
                  </p:nvGrpSpPr>
                  <p:grpSpPr>
                    <a:xfrm>
                      <a:off x="5455325" y="2135614"/>
                      <a:ext cx="327334" cy="456624"/>
                      <a:chOff x="1583365" y="4520535"/>
                      <a:chExt cx="835314" cy="380754"/>
                    </a:xfrm>
                  </p:grpSpPr>
                  <p:sp>
                    <p:nvSpPr>
                      <p:cNvPr id="65" name="Rectangle: Rounded Corners 266">
                        <a:extLst>
                          <a:ext uri="{FF2B5EF4-FFF2-40B4-BE49-F238E27FC236}">
                            <a16:creationId xmlns:a16="http://schemas.microsoft.com/office/drawing/2014/main" id="{7135CE6D-3EAD-BB36-EA83-9ED4765F14DD}"/>
                          </a:ext>
                        </a:extLst>
                      </p:cNvPr>
                      <p:cNvSpPr/>
                      <p:nvPr/>
                    </p:nvSpPr>
                    <p:spPr bwMode="auto">
                      <a:xfrm>
                        <a:off x="1583367" y="4520535"/>
                        <a:ext cx="70031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03DFF4C0-87D3-3BA0-E8EF-7CF075752440}"/>
                          </a:ext>
                        </a:extLst>
                      </p:cNvPr>
                      <p:cNvGrpSpPr/>
                      <p:nvPr/>
                    </p:nvGrpSpPr>
                    <p:grpSpPr>
                      <a:xfrm>
                        <a:off x="1583365" y="4629553"/>
                        <a:ext cx="835314" cy="271736"/>
                        <a:chOff x="1583364" y="4629553"/>
                        <a:chExt cx="612058" cy="271736"/>
                      </a:xfrm>
                    </p:grpSpPr>
                    <p:sp>
                      <p:nvSpPr>
                        <p:cNvPr id="67" name="Rectangle: Rounded Corners 268">
                          <a:extLst>
                            <a:ext uri="{FF2B5EF4-FFF2-40B4-BE49-F238E27FC236}">
                              <a16:creationId xmlns:a16="http://schemas.microsoft.com/office/drawing/2014/main" id="{0EDB8202-80D3-2445-532E-A2C06F7419A6}"/>
                            </a:ext>
                          </a:extLst>
                        </p:cNvPr>
                        <p:cNvSpPr/>
                        <p:nvPr/>
                      </p:nvSpPr>
                      <p:spPr bwMode="auto">
                        <a:xfrm>
                          <a:off x="1583366" y="4629553"/>
                          <a:ext cx="369755"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8" name="Rectangle: Rounded Corners 269">
                          <a:extLst>
                            <a:ext uri="{FF2B5EF4-FFF2-40B4-BE49-F238E27FC236}">
                              <a16:creationId xmlns:a16="http://schemas.microsoft.com/office/drawing/2014/main" id="{54BC3D59-E656-1E9A-7F1A-98D2F82BBADB}"/>
                            </a:ext>
                          </a:extLst>
                        </p:cNvPr>
                        <p:cNvSpPr/>
                        <p:nvPr/>
                      </p:nvSpPr>
                      <p:spPr bwMode="auto">
                        <a:xfrm>
                          <a:off x="1583365" y="4738571"/>
                          <a:ext cx="612057"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9" name="Rectangle: Rounded Corners 270">
                          <a:extLst>
                            <a:ext uri="{FF2B5EF4-FFF2-40B4-BE49-F238E27FC236}">
                              <a16:creationId xmlns:a16="http://schemas.microsoft.com/office/drawing/2014/main" id="{5044942B-BBD0-302D-82ED-62E8A5BCEA23}"/>
                            </a:ext>
                          </a:extLst>
                        </p:cNvPr>
                        <p:cNvSpPr/>
                        <p:nvPr/>
                      </p:nvSpPr>
                      <p:spPr bwMode="auto">
                        <a:xfrm>
                          <a:off x="1583364" y="4847589"/>
                          <a:ext cx="41339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315" name="Group 314">
                      <a:extLst>
                        <a:ext uri="{FF2B5EF4-FFF2-40B4-BE49-F238E27FC236}">
                          <a16:creationId xmlns:a16="http://schemas.microsoft.com/office/drawing/2014/main" id="{F5ADA985-9349-2A8C-847F-6F244BF44089}"/>
                        </a:ext>
                      </a:extLst>
                    </p:cNvPr>
                    <p:cNvGrpSpPr/>
                    <p:nvPr/>
                  </p:nvGrpSpPr>
                  <p:grpSpPr>
                    <a:xfrm>
                      <a:off x="5331692" y="2135614"/>
                      <a:ext cx="65136" cy="456624"/>
                      <a:chOff x="2717146" y="5147103"/>
                      <a:chExt cx="65136" cy="380754"/>
                    </a:xfrm>
                    <a:solidFill>
                      <a:schemeClr val="accent3"/>
                    </a:solidFill>
                  </p:grpSpPr>
                  <p:sp>
                    <p:nvSpPr>
                      <p:cNvPr id="316" name="Rectangle: Rounded Corners 262">
                        <a:extLst>
                          <a:ext uri="{FF2B5EF4-FFF2-40B4-BE49-F238E27FC236}">
                            <a16:creationId xmlns:a16="http://schemas.microsoft.com/office/drawing/2014/main" id="{D0148AAE-D36B-FBA3-FCAB-6092F656546A}"/>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7" name="Rectangle: Rounded Corners 263">
                        <a:extLst>
                          <a:ext uri="{FF2B5EF4-FFF2-40B4-BE49-F238E27FC236}">
                            <a16:creationId xmlns:a16="http://schemas.microsoft.com/office/drawing/2014/main" id="{99CAB7A8-81BA-B737-A76B-7DD457F4D68C}"/>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9" name="Rectangle: Rounded Corners 264">
                        <a:extLst>
                          <a:ext uri="{FF2B5EF4-FFF2-40B4-BE49-F238E27FC236}">
                            <a16:creationId xmlns:a16="http://schemas.microsoft.com/office/drawing/2014/main" id="{FD22F5DB-9F64-A567-069F-DC7D1E3E42FD}"/>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4" name="Rectangle: Rounded Corners 265">
                        <a:extLst>
                          <a:ext uri="{FF2B5EF4-FFF2-40B4-BE49-F238E27FC236}">
                            <a16:creationId xmlns:a16="http://schemas.microsoft.com/office/drawing/2014/main" id="{4BC74684-70AF-2C73-7C81-7C848B11E9B7}"/>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298" name="Group 297">
                    <a:extLst>
                      <a:ext uri="{FF2B5EF4-FFF2-40B4-BE49-F238E27FC236}">
                        <a16:creationId xmlns:a16="http://schemas.microsoft.com/office/drawing/2014/main" id="{71C071E3-4CCD-D26B-9FEA-58119E80A916}"/>
                      </a:ext>
                    </a:extLst>
                  </p:cNvPr>
                  <p:cNvGrpSpPr/>
                  <p:nvPr/>
                </p:nvGrpSpPr>
                <p:grpSpPr>
                  <a:xfrm>
                    <a:off x="6030779" y="1629009"/>
                    <a:ext cx="1097035" cy="380754"/>
                    <a:chOff x="1735763" y="4672935"/>
                    <a:chExt cx="976077" cy="380754"/>
                  </a:xfrm>
                </p:grpSpPr>
                <p:sp>
                  <p:nvSpPr>
                    <p:cNvPr id="308" name="Rectangle: Rounded Corners 348">
                      <a:extLst>
                        <a:ext uri="{FF2B5EF4-FFF2-40B4-BE49-F238E27FC236}">
                          <a16:creationId xmlns:a16="http://schemas.microsoft.com/office/drawing/2014/main" id="{1ECC4D68-5394-F9C9-E9E0-240C411F2B66}"/>
                        </a:ext>
                      </a:extLst>
                    </p:cNvPr>
                    <p:cNvSpPr/>
                    <p:nvPr/>
                  </p:nvSpPr>
                  <p:spPr bwMode="auto">
                    <a:xfrm>
                      <a:off x="1735766" y="4672935"/>
                      <a:ext cx="97607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9" name="Rectangle: Rounded Corners 349">
                      <a:extLst>
                        <a:ext uri="{FF2B5EF4-FFF2-40B4-BE49-F238E27FC236}">
                          <a16:creationId xmlns:a16="http://schemas.microsoft.com/office/drawing/2014/main" id="{966BC7F5-4E23-5170-92E1-34313EC64771}"/>
                        </a:ext>
                      </a:extLst>
                    </p:cNvPr>
                    <p:cNvSpPr/>
                    <p:nvPr/>
                  </p:nvSpPr>
                  <p:spPr bwMode="auto">
                    <a:xfrm>
                      <a:off x="1735766" y="4781953"/>
                      <a:ext cx="97191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0" name="Rectangle: Rounded Corners 350">
                      <a:extLst>
                        <a:ext uri="{FF2B5EF4-FFF2-40B4-BE49-F238E27FC236}">
                          <a16:creationId xmlns:a16="http://schemas.microsoft.com/office/drawing/2014/main" id="{DCA1AFAB-7554-819F-E7CB-4287B682D64D}"/>
                        </a:ext>
                      </a:extLst>
                    </p:cNvPr>
                    <p:cNvSpPr/>
                    <p:nvPr/>
                  </p:nvSpPr>
                  <p:spPr bwMode="auto">
                    <a:xfrm>
                      <a:off x="1735765" y="4890971"/>
                      <a:ext cx="97191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1" name="Rectangle: Rounded Corners 351">
                      <a:extLst>
                        <a:ext uri="{FF2B5EF4-FFF2-40B4-BE49-F238E27FC236}">
                          <a16:creationId xmlns:a16="http://schemas.microsoft.com/office/drawing/2014/main" id="{F94D2412-349E-C257-DB10-5E721FE46CA3}"/>
                        </a:ext>
                      </a:extLst>
                    </p:cNvPr>
                    <p:cNvSpPr/>
                    <p:nvPr/>
                  </p:nvSpPr>
                  <p:spPr bwMode="auto">
                    <a:xfrm>
                      <a:off x="1735763" y="4999989"/>
                      <a:ext cx="656456"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301" name="Rectangle 300">
                    <a:extLst>
                      <a:ext uri="{FF2B5EF4-FFF2-40B4-BE49-F238E27FC236}">
                        <a16:creationId xmlns:a16="http://schemas.microsoft.com/office/drawing/2014/main" id="{14A1C526-B507-36A5-1283-A91FC71354AF}"/>
                      </a:ext>
                    </a:extLst>
                  </p:cNvPr>
                  <p:cNvSpPr/>
                  <p:nvPr/>
                </p:nvSpPr>
                <p:spPr bwMode="auto">
                  <a:xfrm>
                    <a:off x="6042549" y="2130554"/>
                    <a:ext cx="413671" cy="413671"/>
                  </a:xfrm>
                  <a:prstGeom prst="rect">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pSp>
                <p:nvGrpSpPr>
                  <p:cNvPr id="303" name="Group 302">
                    <a:extLst>
                      <a:ext uri="{FF2B5EF4-FFF2-40B4-BE49-F238E27FC236}">
                        <a16:creationId xmlns:a16="http://schemas.microsoft.com/office/drawing/2014/main" id="{AE797ECC-29C9-5FE7-2B46-064B89454D4D}"/>
                      </a:ext>
                    </a:extLst>
                  </p:cNvPr>
                  <p:cNvGrpSpPr/>
                  <p:nvPr/>
                </p:nvGrpSpPr>
                <p:grpSpPr>
                  <a:xfrm>
                    <a:off x="6555388" y="2126054"/>
                    <a:ext cx="567749" cy="306522"/>
                    <a:chOff x="1735763" y="4672935"/>
                    <a:chExt cx="976077" cy="380754"/>
                  </a:xfrm>
                </p:grpSpPr>
                <p:sp>
                  <p:nvSpPr>
                    <p:cNvPr id="304" name="Rectangle: Rounded Corners 355">
                      <a:extLst>
                        <a:ext uri="{FF2B5EF4-FFF2-40B4-BE49-F238E27FC236}">
                          <a16:creationId xmlns:a16="http://schemas.microsoft.com/office/drawing/2014/main" id="{4363372C-7E62-F989-7AA4-E9BA2C60DC23}"/>
                        </a:ext>
                      </a:extLst>
                    </p:cNvPr>
                    <p:cNvSpPr/>
                    <p:nvPr/>
                  </p:nvSpPr>
                  <p:spPr bwMode="auto">
                    <a:xfrm>
                      <a:off x="1735766" y="4672935"/>
                      <a:ext cx="97607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5" name="Rectangle: Rounded Corners 356">
                      <a:extLst>
                        <a:ext uri="{FF2B5EF4-FFF2-40B4-BE49-F238E27FC236}">
                          <a16:creationId xmlns:a16="http://schemas.microsoft.com/office/drawing/2014/main" id="{D52DAA9C-C4D1-28FA-8261-53C0EFB65995}"/>
                        </a:ext>
                      </a:extLst>
                    </p:cNvPr>
                    <p:cNvSpPr/>
                    <p:nvPr/>
                  </p:nvSpPr>
                  <p:spPr bwMode="auto">
                    <a:xfrm>
                      <a:off x="1735766" y="4781953"/>
                      <a:ext cx="97191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6" name="Rectangle: Rounded Corners 357">
                      <a:extLst>
                        <a:ext uri="{FF2B5EF4-FFF2-40B4-BE49-F238E27FC236}">
                          <a16:creationId xmlns:a16="http://schemas.microsoft.com/office/drawing/2014/main" id="{AC5C7912-CF93-D66E-5A0F-A8627176A043}"/>
                        </a:ext>
                      </a:extLst>
                    </p:cNvPr>
                    <p:cNvSpPr/>
                    <p:nvPr/>
                  </p:nvSpPr>
                  <p:spPr bwMode="auto">
                    <a:xfrm>
                      <a:off x="1735765" y="4890971"/>
                      <a:ext cx="97191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7" name="Rectangle: Rounded Corners 358">
                      <a:extLst>
                        <a:ext uri="{FF2B5EF4-FFF2-40B4-BE49-F238E27FC236}">
                          <a16:creationId xmlns:a16="http://schemas.microsoft.com/office/drawing/2014/main" id="{B2E5978C-BA0F-EFEB-7D4A-EE9A8B0B7FC6}"/>
                        </a:ext>
                      </a:extLst>
                    </p:cNvPr>
                    <p:cNvSpPr/>
                    <p:nvPr/>
                  </p:nvSpPr>
                  <p:spPr bwMode="auto">
                    <a:xfrm>
                      <a:off x="1735763" y="4999989"/>
                      <a:ext cx="656456"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grpSp>
            <p:nvGrpSpPr>
              <p:cNvPr id="15" name="Group 14">
                <a:extLst>
                  <a:ext uri="{FF2B5EF4-FFF2-40B4-BE49-F238E27FC236}">
                    <a16:creationId xmlns:a16="http://schemas.microsoft.com/office/drawing/2014/main" id="{21E9CF32-F547-4751-C4A2-47EB7A03F252}"/>
                  </a:ext>
                  <a:ext uri="{C183D7F6-B498-43B3-948B-1728B52AA6E4}">
                    <adec:decorative xmlns:adec="http://schemas.microsoft.com/office/drawing/2017/decorative" val="1"/>
                  </a:ext>
                </a:extLst>
              </p:cNvPr>
              <p:cNvGrpSpPr/>
              <p:nvPr/>
            </p:nvGrpSpPr>
            <p:grpSpPr>
              <a:xfrm>
                <a:off x="5118466" y="2488713"/>
                <a:ext cx="1955066" cy="1098039"/>
                <a:chOff x="4750629" y="1288459"/>
                <a:chExt cx="2690742" cy="1511223"/>
              </a:xfrm>
            </p:grpSpPr>
            <p:sp>
              <p:nvSpPr>
                <p:cNvPr id="16" name="Rectangle: Rounded Corners 15">
                  <a:extLst>
                    <a:ext uri="{FF2B5EF4-FFF2-40B4-BE49-F238E27FC236}">
                      <a16:creationId xmlns:a16="http://schemas.microsoft.com/office/drawing/2014/main" id="{AE84B310-8CE7-6B8D-58B4-71E76BF6C525}"/>
                    </a:ext>
                  </a:extLst>
                </p:cNvPr>
                <p:cNvSpPr/>
                <p:nvPr/>
              </p:nvSpPr>
              <p:spPr bwMode="auto">
                <a:xfrm flipV="1">
                  <a:off x="4750629" y="1288459"/>
                  <a:ext cx="2690742" cy="1511223"/>
                </a:xfrm>
                <a:prstGeom prst="roundRect">
                  <a:avLst>
                    <a:gd name="adj" fmla="val 3158"/>
                  </a:avLst>
                </a:prstGeom>
                <a:solidFill>
                  <a:schemeClr val="bg1">
                    <a:lumMod val="95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2042B2B3-45DA-94A8-E227-14451444C910}"/>
                    </a:ext>
                  </a:extLst>
                </p:cNvPr>
                <p:cNvGrpSpPr/>
                <p:nvPr/>
              </p:nvGrpSpPr>
              <p:grpSpPr>
                <a:xfrm>
                  <a:off x="4788915" y="1327524"/>
                  <a:ext cx="2614171" cy="1433093"/>
                  <a:chOff x="4788915" y="1327524"/>
                  <a:chExt cx="2614171" cy="1433093"/>
                </a:xfrm>
              </p:grpSpPr>
              <p:grpSp>
                <p:nvGrpSpPr>
                  <p:cNvPr id="18" name="Group 17">
                    <a:extLst>
                      <a:ext uri="{FF2B5EF4-FFF2-40B4-BE49-F238E27FC236}">
                        <a16:creationId xmlns:a16="http://schemas.microsoft.com/office/drawing/2014/main" id="{674E9430-4D54-19B6-234C-A49CD2D976BC}"/>
                      </a:ext>
                    </a:extLst>
                  </p:cNvPr>
                  <p:cNvGrpSpPr/>
                  <p:nvPr/>
                </p:nvGrpSpPr>
                <p:grpSpPr>
                  <a:xfrm>
                    <a:off x="4788915" y="1327524"/>
                    <a:ext cx="2614171" cy="1433093"/>
                    <a:chOff x="2255880" y="1957949"/>
                    <a:chExt cx="8423223" cy="4617624"/>
                  </a:xfrm>
                </p:grpSpPr>
                <p:sp>
                  <p:nvSpPr>
                    <p:cNvPr id="274" name="Rectangle 273">
                      <a:extLst>
                        <a:ext uri="{FF2B5EF4-FFF2-40B4-BE49-F238E27FC236}">
                          <a16:creationId xmlns:a16="http://schemas.microsoft.com/office/drawing/2014/main" id="{2DEFA055-DB2A-B71E-FB1D-84FE76E64DD3}"/>
                        </a:ext>
                      </a:extLst>
                    </p:cNvPr>
                    <p:cNvSpPr/>
                    <p:nvPr/>
                  </p:nvSpPr>
                  <p:spPr bwMode="auto">
                    <a:xfrm>
                      <a:off x="3518205" y="2313454"/>
                      <a:ext cx="7160898" cy="426211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5" name="!! Nav">
                      <a:extLst>
                        <a:ext uri="{FF2B5EF4-FFF2-40B4-BE49-F238E27FC236}">
                          <a16:creationId xmlns:a16="http://schemas.microsoft.com/office/drawing/2014/main" id="{0F581E14-69A2-480B-0391-90E9AADEAB4B}"/>
                        </a:ext>
                      </a:extLst>
                    </p:cNvPr>
                    <p:cNvSpPr/>
                    <p:nvPr/>
                  </p:nvSpPr>
                  <p:spPr bwMode="auto">
                    <a:xfrm>
                      <a:off x="2255880" y="1957949"/>
                      <a:ext cx="8423223" cy="35550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6" name="!! Side">
                      <a:extLst>
                        <a:ext uri="{FF2B5EF4-FFF2-40B4-BE49-F238E27FC236}">
                          <a16:creationId xmlns:a16="http://schemas.microsoft.com/office/drawing/2014/main" id="{34D30B38-FA43-A5F0-A6EB-D31CF9B8E2E2}"/>
                        </a:ext>
                      </a:extLst>
                    </p:cNvPr>
                    <p:cNvSpPr/>
                    <p:nvPr/>
                  </p:nvSpPr>
                  <p:spPr bwMode="auto">
                    <a:xfrm>
                      <a:off x="2255880" y="2313457"/>
                      <a:ext cx="1262325" cy="426211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77" name="Group 276">
                      <a:extLst>
                        <a:ext uri="{FF2B5EF4-FFF2-40B4-BE49-F238E27FC236}">
                          <a16:creationId xmlns:a16="http://schemas.microsoft.com/office/drawing/2014/main" id="{A8840CE4-085A-908F-1E15-C96F188201BA}"/>
                        </a:ext>
                      </a:extLst>
                    </p:cNvPr>
                    <p:cNvGrpSpPr/>
                    <p:nvPr/>
                  </p:nvGrpSpPr>
                  <p:grpSpPr>
                    <a:xfrm>
                      <a:off x="2523035" y="2562904"/>
                      <a:ext cx="664975" cy="88664"/>
                      <a:chOff x="1968500" y="927099"/>
                      <a:chExt cx="1905000" cy="254001"/>
                    </a:xfrm>
                    <a:solidFill>
                      <a:srgbClr val="FFFFFF">
                        <a:lumMod val="65000"/>
                      </a:srgbClr>
                    </a:solidFill>
                  </p:grpSpPr>
                  <p:sp>
                    <p:nvSpPr>
                      <p:cNvPr id="290" name="Oval 289">
                        <a:extLst>
                          <a:ext uri="{FF2B5EF4-FFF2-40B4-BE49-F238E27FC236}">
                            <a16:creationId xmlns:a16="http://schemas.microsoft.com/office/drawing/2014/main" id="{A03712FC-F36A-6DC6-31C4-18C16C4BB9BB}"/>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1" name="Rectangle: Rounded Corners 290">
                        <a:extLst>
                          <a:ext uri="{FF2B5EF4-FFF2-40B4-BE49-F238E27FC236}">
                            <a16:creationId xmlns:a16="http://schemas.microsoft.com/office/drawing/2014/main" id="{914A6A79-A78D-7E29-6609-2250EA287578}"/>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78" name="Group 277">
                      <a:extLst>
                        <a:ext uri="{FF2B5EF4-FFF2-40B4-BE49-F238E27FC236}">
                          <a16:creationId xmlns:a16="http://schemas.microsoft.com/office/drawing/2014/main" id="{2C79AF0D-AD19-4D48-A2F5-0368B94E80AF}"/>
                        </a:ext>
                      </a:extLst>
                    </p:cNvPr>
                    <p:cNvGrpSpPr/>
                    <p:nvPr/>
                  </p:nvGrpSpPr>
                  <p:grpSpPr>
                    <a:xfrm>
                      <a:off x="2523035" y="2952384"/>
                      <a:ext cx="664975" cy="88664"/>
                      <a:chOff x="1968500" y="927099"/>
                      <a:chExt cx="1905000" cy="254001"/>
                    </a:xfrm>
                    <a:solidFill>
                      <a:srgbClr val="FFFFFF">
                        <a:lumMod val="65000"/>
                      </a:srgbClr>
                    </a:solidFill>
                  </p:grpSpPr>
                  <p:sp>
                    <p:nvSpPr>
                      <p:cNvPr id="288" name="Oval 287">
                        <a:extLst>
                          <a:ext uri="{FF2B5EF4-FFF2-40B4-BE49-F238E27FC236}">
                            <a16:creationId xmlns:a16="http://schemas.microsoft.com/office/drawing/2014/main" id="{9B016A22-B545-100F-ADF9-5CF7C5BDDEB2}"/>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9" name="Rectangle: Rounded Corners 288">
                        <a:extLst>
                          <a:ext uri="{FF2B5EF4-FFF2-40B4-BE49-F238E27FC236}">
                            <a16:creationId xmlns:a16="http://schemas.microsoft.com/office/drawing/2014/main" id="{47F435EA-E67D-1BCF-7CC1-414A66AD26C4}"/>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79" name="Group 278">
                      <a:extLst>
                        <a:ext uri="{FF2B5EF4-FFF2-40B4-BE49-F238E27FC236}">
                          <a16:creationId xmlns:a16="http://schemas.microsoft.com/office/drawing/2014/main" id="{C2B5F2B5-48EC-64A8-EA3A-B3AC71740435}"/>
                        </a:ext>
                      </a:extLst>
                    </p:cNvPr>
                    <p:cNvGrpSpPr/>
                    <p:nvPr/>
                  </p:nvGrpSpPr>
                  <p:grpSpPr>
                    <a:xfrm>
                      <a:off x="2523035" y="3341864"/>
                      <a:ext cx="664975" cy="88664"/>
                      <a:chOff x="1968500" y="927099"/>
                      <a:chExt cx="1905000" cy="254001"/>
                    </a:xfrm>
                    <a:solidFill>
                      <a:srgbClr val="FFFFFF">
                        <a:lumMod val="65000"/>
                      </a:srgbClr>
                    </a:solidFill>
                  </p:grpSpPr>
                  <p:sp>
                    <p:nvSpPr>
                      <p:cNvPr id="286" name="Oval 285">
                        <a:extLst>
                          <a:ext uri="{FF2B5EF4-FFF2-40B4-BE49-F238E27FC236}">
                            <a16:creationId xmlns:a16="http://schemas.microsoft.com/office/drawing/2014/main" id="{6A7B182D-FCD4-84F7-7986-4DB96544F66B}"/>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7" name="Rectangle: Rounded Corners 286">
                        <a:extLst>
                          <a:ext uri="{FF2B5EF4-FFF2-40B4-BE49-F238E27FC236}">
                            <a16:creationId xmlns:a16="http://schemas.microsoft.com/office/drawing/2014/main" id="{83400F29-97D7-51CC-955D-CE73B48BA3CA}"/>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CB8D1235-D342-1007-1BEB-29E99C240CCE}"/>
                        </a:ext>
                      </a:extLst>
                    </p:cNvPr>
                    <p:cNvGrpSpPr/>
                    <p:nvPr/>
                  </p:nvGrpSpPr>
                  <p:grpSpPr>
                    <a:xfrm>
                      <a:off x="2523035" y="3731344"/>
                      <a:ext cx="664975" cy="88664"/>
                      <a:chOff x="1968500" y="927099"/>
                      <a:chExt cx="1905000" cy="254001"/>
                    </a:xfrm>
                    <a:solidFill>
                      <a:srgbClr val="FFFFFF">
                        <a:lumMod val="65000"/>
                      </a:srgbClr>
                    </a:solidFill>
                  </p:grpSpPr>
                  <p:sp>
                    <p:nvSpPr>
                      <p:cNvPr id="284" name="Oval 283">
                        <a:extLst>
                          <a:ext uri="{FF2B5EF4-FFF2-40B4-BE49-F238E27FC236}">
                            <a16:creationId xmlns:a16="http://schemas.microsoft.com/office/drawing/2014/main" id="{519ED7A6-A621-9380-0413-0C0A74ACEAFD}"/>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5" name="Rectangle: Rounded Corners 284">
                        <a:extLst>
                          <a:ext uri="{FF2B5EF4-FFF2-40B4-BE49-F238E27FC236}">
                            <a16:creationId xmlns:a16="http://schemas.microsoft.com/office/drawing/2014/main" id="{B282E2CE-2810-9C3D-2E8D-C10BB3E2284B}"/>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C6F573A0-319A-4B6D-814D-E1733FD60342}"/>
                        </a:ext>
                      </a:extLst>
                    </p:cNvPr>
                    <p:cNvGrpSpPr/>
                    <p:nvPr/>
                  </p:nvGrpSpPr>
                  <p:grpSpPr>
                    <a:xfrm>
                      <a:off x="2523035" y="4120824"/>
                      <a:ext cx="664975" cy="88664"/>
                      <a:chOff x="1968500" y="927099"/>
                      <a:chExt cx="1905000" cy="254001"/>
                    </a:xfrm>
                    <a:solidFill>
                      <a:srgbClr val="FFFFFF">
                        <a:lumMod val="65000"/>
                      </a:srgbClr>
                    </a:solidFill>
                  </p:grpSpPr>
                  <p:sp>
                    <p:nvSpPr>
                      <p:cNvPr id="282" name="Oval 281">
                        <a:extLst>
                          <a:ext uri="{FF2B5EF4-FFF2-40B4-BE49-F238E27FC236}">
                            <a16:creationId xmlns:a16="http://schemas.microsoft.com/office/drawing/2014/main" id="{8718A606-1605-DBDB-8258-59A6B6F1D168}"/>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3" name="Rectangle: Rounded Corners 282">
                        <a:extLst>
                          <a:ext uri="{FF2B5EF4-FFF2-40B4-BE49-F238E27FC236}">
                            <a16:creationId xmlns:a16="http://schemas.microsoft.com/office/drawing/2014/main" id="{DB126329-2718-B707-E54F-BE5B2D42A44D}"/>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19" name="Rectangle 18">
                    <a:extLst>
                      <a:ext uri="{FF2B5EF4-FFF2-40B4-BE49-F238E27FC236}">
                        <a16:creationId xmlns:a16="http://schemas.microsoft.com/office/drawing/2014/main" id="{F38A046B-07F3-F835-1324-B304404AB5F5}"/>
                      </a:ext>
                    </a:extLst>
                  </p:cNvPr>
                  <p:cNvSpPr/>
                  <p:nvPr/>
                </p:nvSpPr>
                <p:spPr bwMode="auto">
                  <a:xfrm>
                    <a:off x="5270090" y="1519227"/>
                    <a:ext cx="568908" cy="115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AC0D0AD-9E16-02E2-B2B9-D0B16FD81610}"/>
                      </a:ext>
                    </a:extLst>
                  </p:cNvPr>
                  <p:cNvSpPr/>
                  <p:nvPr/>
                </p:nvSpPr>
                <p:spPr bwMode="auto">
                  <a:xfrm>
                    <a:off x="5907141" y="1514126"/>
                    <a:ext cx="1369171" cy="114519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7644A8B2-CE85-1CF6-28F1-0C6B903F8AEE}"/>
                      </a:ext>
                    </a:extLst>
                  </p:cNvPr>
                  <p:cNvGrpSpPr/>
                  <p:nvPr/>
                </p:nvGrpSpPr>
                <p:grpSpPr>
                  <a:xfrm>
                    <a:off x="5329401" y="1606285"/>
                    <a:ext cx="453258" cy="985953"/>
                    <a:chOff x="5329401" y="1606285"/>
                    <a:chExt cx="453258" cy="985953"/>
                  </a:xfrm>
                </p:grpSpPr>
                <p:grpSp>
                  <p:nvGrpSpPr>
                    <p:cNvPr id="249" name="Group 248">
                      <a:extLst>
                        <a:ext uri="{FF2B5EF4-FFF2-40B4-BE49-F238E27FC236}">
                          <a16:creationId xmlns:a16="http://schemas.microsoft.com/office/drawing/2014/main" id="{C1E31A65-F63D-E92E-1FF9-CE76B8DEB321}"/>
                        </a:ext>
                      </a:extLst>
                    </p:cNvPr>
                    <p:cNvGrpSpPr/>
                    <p:nvPr/>
                  </p:nvGrpSpPr>
                  <p:grpSpPr>
                    <a:xfrm>
                      <a:off x="5453034" y="1606285"/>
                      <a:ext cx="327334" cy="456624"/>
                      <a:chOff x="1583365" y="4520535"/>
                      <a:chExt cx="835314" cy="380754"/>
                    </a:xfrm>
                  </p:grpSpPr>
                  <p:sp>
                    <p:nvSpPr>
                      <p:cNvPr id="268" name="Rectangle: Rounded Corners 267">
                        <a:extLst>
                          <a:ext uri="{FF2B5EF4-FFF2-40B4-BE49-F238E27FC236}">
                            <a16:creationId xmlns:a16="http://schemas.microsoft.com/office/drawing/2014/main" id="{6E03AA20-987D-316C-22F9-DFE281488B1E}"/>
                          </a:ext>
                        </a:extLst>
                      </p:cNvPr>
                      <p:cNvSpPr/>
                      <p:nvPr/>
                    </p:nvSpPr>
                    <p:spPr bwMode="auto">
                      <a:xfrm>
                        <a:off x="1583367" y="4520535"/>
                        <a:ext cx="70031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69" name="Group 268">
                        <a:extLst>
                          <a:ext uri="{FF2B5EF4-FFF2-40B4-BE49-F238E27FC236}">
                            <a16:creationId xmlns:a16="http://schemas.microsoft.com/office/drawing/2014/main" id="{6174F068-9FFC-9235-B337-822371E494DC}"/>
                          </a:ext>
                        </a:extLst>
                      </p:cNvPr>
                      <p:cNvGrpSpPr/>
                      <p:nvPr/>
                    </p:nvGrpSpPr>
                    <p:grpSpPr>
                      <a:xfrm>
                        <a:off x="1583365" y="4629553"/>
                        <a:ext cx="835314" cy="271736"/>
                        <a:chOff x="1583364" y="4629553"/>
                        <a:chExt cx="612058" cy="271736"/>
                      </a:xfrm>
                    </p:grpSpPr>
                    <p:sp>
                      <p:nvSpPr>
                        <p:cNvPr id="270" name="Rectangle: Rounded Corners 269">
                          <a:extLst>
                            <a:ext uri="{FF2B5EF4-FFF2-40B4-BE49-F238E27FC236}">
                              <a16:creationId xmlns:a16="http://schemas.microsoft.com/office/drawing/2014/main" id="{FEA92F44-FCE0-2BE2-5209-D0E50059BAEC}"/>
                            </a:ext>
                          </a:extLst>
                        </p:cNvPr>
                        <p:cNvSpPr/>
                        <p:nvPr/>
                      </p:nvSpPr>
                      <p:spPr bwMode="auto">
                        <a:xfrm>
                          <a:off x="1583366" y="4629553"/>
                          <a:ext cx="369755"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11598339-1FFD-9C43-451C-5EA32342DC64}"/>
                            </a:ext>
                          </a:extLst>
                        </p:cNvPr>
                        <p:cNvSpPr/>
                        <p:nvPr/>
                      </p:nvSpPr>
                      <p:spPr bwMode="auto">
                        <a:xfrm>
                          <a:off x="1583365" y="4738571"/>
                          <a:ext cx="612057"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3" name="Rectangle: Rounded Corners 272">
                          <a:extLst>
                            <a:ext uri="{FF2B5EF4-FFF2-40B4-BE49-F238E27FC236}">
                              <a16:creationId xmlns:a16="http://schemas.microsoft.com/office/drawing/2014/main" id="{97107946-8A10-4D82-F9FA-001BE1A23B2B}"/>
                            </a:ext>
                          </a:extLst>
                        </p:cNvPr>
                        <p:cNvSpPr/>
                        <p:nvPr/>
                      </p:nvSpPr>
                      <p:spPr bwMode="auto">
                        <a:xfrm>
                          <a:off x="1583364" y="4847589"/>
                          <a:ext cx="41339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250" name="Group 249">
                      <a:extLst>
                        <a:ext uri="{FF2B5EF4-FFF2-40B4-BE49-F238E27FC236}">
                          <a16:creationId xmlns:a16="http://schemas.microsoft.com/office/drawing/2014/main" id="{77B24617-BFFD-C793-933D-19AEC2B63399}"/>
                        </a:ext>
                      </a:extLst>
                    </p:cNvPr>
                    <p:cNvGrpSpPr/>
                    <p:nvPr/>
                  </p:nvGrpSpPr>
                  <p:grpSpPr>
                    <a:xfrm>
                      <a:off x="5329401" y="1606285"/>
                      <a:ext cx="65136" cy="456624"/>
                      <a:chOff x="2717146" y="5147103"/>
                      <a:chExt cx="65136" cy="380754"/>
                    </a:xfrm>
                    <a:solidFill>
                      <a:schemeClr val="accent3"/>
                    </a:solidFill>
                  </p:grpSpPr>
                  <p:sp>
                    <p:nvSpPr>
                      <p:cNvPr id="264" name="Rectangle: Rounded Corners 263">
                        <a:extLst>
                          <a:ext uri="{FF2B5EF4-FFF2-40B4-BE49-F238E27FC236}">
                            <a16:creationId xmlns:a16="http://schemas.microsoft.com/office/drawing/2014/main" id="{78597DD1-3EA8-4A73-ACC1-844E7801129D}"/>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0BC854AA-E344-AEE6-4ECF-EC10CF46C656}"/>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20C8611D-10FD-8F49-BD44-9DA27E3026AD}"/>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30465BB6-6349-8CA1-0D2B-BD76B831AED3}"/>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51" name="Group 250">
                      <a:extLst>
                        <a:ext uri="{FF2B5EF4-FFF2-40B4-BE49-F238E27FC236}">
                          <a16:creationId xmlns:a16="http://schemas.microsoft.com/office/drawing/2014/main" id="{D9BD62D9-D2D2-C361-D83F-C4EC0B67D126}"/>
                        </a:ext>
                      </a:extLst>
                    </p:cNvPr>
                    <p:cNvGrpSpPr/>
                    <p:nvPr/>
                  </p:nvGrpSpPr>
                  <p:grpSpPr>
                    <a:xfrm>
                      <a:off x="5455325" y="2135614"/>
                      <a:ext cx="327334" cy="456624"/>
                      <a:chOff x="1583365" y="4520535"/>
                      <a:chExt cx="835314" cy="380754"/>
                    </a:xfrm>
                  </p:grpSpPr>
                  <p:sp>
                    <p:nvSpPr>
                      <p:cNvPr id="257" name="Rectangle: Rounded Corners 256">
                        <a:extLst>
                          <a:ext uri="{FF2B5EF4-FFF2-40B4-BE49-F238E27FC236}">
                            <a16:creationId xmlns:a16="http://schemas.microsoft.com/office/drawing/2014/main" id="{84194804-3E1A-C018-C6E3-36D3CF72CC40}"/>
                          </a:ext>
                        </a:extLst>
                      </p:cNvPr>
                      <p:cNvSpPr/>
                      <p:nvPr/>
                    </p:nvSpPr>
                    <p:spPr bwMode="auto">
                      <a:xfrm>
                        <a:off x="1583367" y="4520535"/>
                        <a:ext cx="70031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58" name="Group 257">
                        <a:extLst>
                          <a:ext uri="{FF2B5EF4-FFF2-40B4-BE49-F238E27FC236}">
                            <a16:creationId xmlns:a16="http://schemas.microsoft.com/office/drawing/2014/main" id="{6F412E4A-A0ED-9FD1-284C-1A6BFF5E6364}"/>
                          </a:ext>
                        </a:extLst>
                      </p:cNvPr>
                      <p:cNvGrpSpPr/>
                      <p:nvPr/>
                    </p:nvGrpSpPr>
                    <p:grpSpPr>
                      <a:xfrm>
                        <a:off x="1583365" y="4629553"/>
                        <a:ext cx="835314" cy="271736"/>
                        <a:chOff x="1583364" y="4629553"/>
                        <a:chExt cx="612058" cy="271736"/>
                      </a:xfrm>
                    </p:grpSpPr>
                    <p:sp>
                      <p:nvSpPr>
                        <p:cNvPr id="261" name="Rectangle: Rounded Corners 260">
                          <a:extLst>
                            <a:ext uri="{FF2B5EF4-FFF2-40B4-BE49-F238E27FC236}">
                              <a16:creationId xmlns:a16="http://schemas.microsoft.com/office/drawing/2014/main" id="{A8563906-289B-526F-86BA-BD66CD9B8102}"/>
                            </a:ext>
                          </a:extLst>
                        </p:cNvPr>
                        <p:cNvSpPr/>
                        <p:nvPr/>
                      </p:nvSpPr>
                      <p:spPr bwMode="auto">
                        <a:xfrm>
                          <a:off x="1583366" y="4629553"/>
                          <a:ext cx="369755"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79558D60-AAB5-E6F3-EF57-111A9001F955}"/>
                            </a:ext>
                          </a:extLst>
                        </p:cNvPr>
                        <p:cNvSpPr/>
                        <p:nvPr/>
                      </p:nvSpPr>
                      <p:spPr bwMode="auto">
                        <a:xfrm>
                          <a:off x="1583365" y="4738571"/>
                          <a:ext cx="612057"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3" name="Rectangle: Rounded Corners 262">
                          <a:extLst>
                            <a:ext uri="{FF2B5EF4-FFF2-40B4-BE49-F238E27FC236}">
                              <a16:creationId xmlns:a16="http://schemas.microsoft.com/office/drawing/2014/main" id="{61CB6FC4-676A-075A-EEB2-038A00E96A42}"/>
                            </a:ext>
                          </a:extLst>
                        </p:cNvPr>
                        <p:cNvSpPr/>
                        <p:nvPr/>
                      </p:nvSpPr>
                      <p:spPr bwMode="auto">
                        <a:xfrm>
                          <a:off x="1583364" y="4847589"/>
                          <a:ext cx="41339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252" name="Group 251">
                      <a:extLst>
                        <a:ext uri="{FF2B5EF4-FFF2-40B4-BE49-F238E27FC236}">
                          <a16:creationId xmlns:a16="http://schemas.microsoft.com/office/drawing/2014/main" id="{BCD282A8-3894-4DB6-F023-1859288754AF}"/>
                        </a:ext>
                      </a:extLst>
                    </p:cNvPr>
                    <p:cNvGrpSpPr/>
                    <p:nvPr/>
                  </p:nvGrpSpPr>
                  <p:grpSpPr>
                    <a:xfrm>
                      <a:off x="5331692" y="2135614"/>
                      <a:ext cx="65136" cy="456624"/>
                      <a:chOff x="2717146" y="5147103"/>
                      <a:chExt cx="65136" cy="380754"/>
                    </a:xfrm>
                    <a:solidFill>
                      <a:schemeClr val="accent3"/>
                    </a:solidFill>
                  </p:grpSpPr>
                  <p:sp>
                    <p:nvSpPr>
                      <p:cNvPr id="253" name="Rectangle: Rounded Corners 252">
                        <a:extLst>
                          <a:ext uri="{FF2B5EF4-FFF2-40B4-BE49-F238E27FC236}">
                            <a16:creationId xmlns:a16="http://schemas.microsoft.com/office/drawing/2014/main" id="{83A6EC57-547D-B95D-30B2-65486D7CA7B3}"/>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4" name="Rectangle: Rounded Corners 253">
                        <a:extLst>
                          <a:ext uri="{FF2B5EF4-FFF2-40B4-BE49-F238E27FC236}">
                            <a16:creationId xmlns:a16="http://schemas.microsoft.com/office/drawing/2014/main" id="{EE3DF3F9-EDB9-C6D2-71ED-7CC2CD0AB125}"/>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B8060FDD-2901-FEEF-7730-6A6B0446834D}"/>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6720914D-B748-1FFD-26B0-6D642305360B}"/>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22" name="Group 21">
                    <a:extLst>
                      <a:ext uri="{FF2B5EF4-FFF2-40B4-BE49-F238E27FC236}">
                        <a16:creationId xmlns:a16="http://schemas.microsoft.com/office/drawing/2014/main" id="{D065886F-F4A7-5964-4029-25D2CFBFF782}"/>
                      </a:ext>
                    </a:extLst>
                  </p:cNvPr>
                  <p:cNvGrpSpPr/>
                  <p:nvPr/>
                </p:nvGrpSpPr>
                <p:grpSpPr>
                  <a:xfrm>
                    <a:off x="6030779" y="1629009"/>
                    <a:ext cx="1097035" cy="380754"/>
                    <a:chOff x="1735763" y="4672935"/>
                    <a:chExt cx="976077" cy="380754"/>
                  </a:xfrm>
                </p:grpSpPr>
                <p:sp>
                  <p:nvSpPr>
                    <p:cNvPr id="29" name="Rectangle: Rounded Corners 28">
                      <a:extLst>
                        <a:ext uri="{FF2B5EF4-FFF2-40B4-BE49-F238E27FC236}">
                          <a16:creationId xmlns:a16="http://schemas.microsoft.com/office/drawing/2014/main" id="{DEB458C2-D184-1ECF-3F31-383762695C64}"/>
                        </a:ext>
                      </a:extLst>
                    </p:cNvPr>
                    <p:cNvSpPr/>
                    <p:nvPr/>
                  </p:nvSpPr>
                  <p:spPr bwMode="auto">
                    <a:xfrm>
                      <a:off x="1735766" y="4672935"/>
                      <a:ext cx="97607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36AD1F5D-1A4F-9FD5-5884-041A5943C44E}"/>
                        </a:ext>
                      </a:extLst>
                    </p:cNvPr>
                    <p:cNvSpPr/>
                    <p:nvPr/>
                  </p:nvSpPr>
                  <p:spPr bwMode="auto">
                    <a:xfrm>
                      <a:off x="1735766" y="4781953"/>
                      <a:ext cx="97191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BDDA6342-9190-676C-9CD4-ED2ED91889F2}"/>
                        </a:ext>
                      </a:extLst>
                    </p:cNvPr>
                    <p:cNvSpPr/>
                    <p:nvPr/>
                  </p:nvSpPr>
                  <p:spPr bwMode="auto">
                    <a:xfrm>
                      <a:off x="1735765" y="4890971"/>
                      <a:ext cx="97191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8" name="Rectangle: Rounded Corners 247">
                      <a:extLst>
                        <a:ext uri="{FF2B5EF4-FFF2-40B4-BE49-F238E27FC236}">
                          <a16:creationId xmlns:a16="http://schemas.microsoft.com/office/drawing/2014/main" id="{BBE8D15D-2DAF-6E6E-8443-0FEB890FB92B}"/>
                        </a:ext>
                      </a:extLst>
                    </p:cNvPr>
                    <p:cNvSpPr/>
                    <p:nvPr/>
                  </p:nvSpPr>
                  <p:spPr bwMode="auto">
                    <a:xfrm>
                      <a:off x="1735763" y="4999989"/>
                      <a:ext cx="656456"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3" name="Rectangle 22">
                    <a:extLst>
                      <a:ext uri="{FF2B5EF4-FFF2-40B4-BE49-F238E27FC236}">
                        <a16:creationId xmlns:a16="http://schemas.microsoft.com/office/drawing/2014/main" id="{65C55597-31FD-C139-290D-2D7E72572E9E}"/>
                      </a:ext>
                    </a:extLst>
                  </p:cNvPr>
                  <p:cNvSpPr/>
                  <p:nvPr/>
                </p:nvSpPr>
                <p:spPr bwMode="auto">
                  <a:xfrm>
                    <a:off x="6042549" y="2130554"/>
                    <a:ext cx="413671" cy="413671"/>
                  </a:xfrm>
                  <a:prstGeom prst="rect">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4BADDA85-C63C-5E45-4B8B-D8190A0DAAFB}"/>
                      </a:ext>
                    </a:extLst>
                  </p:cNvPr>
                  <p:cNvGrpSpPr/>
                  <p:nvPr/>
                </p:nvGrpSpPr>
                <p:grpSpPr>
                  <a:xfrm>
                    <a:off x="6555388" y="2126054"/>
                    <a:ext cx="567749" cy="306522"/>
                    <a:chOff x="1735763" y="4672935"/>
                    <a:chExt cx="976077" cy="380754"/>
                  </a:xfrm>
                </p:grpSpPr>
                <p:sp>
                  <p:nvSpPr>
                    <p:cNvPr id="25" name="Rectangle: Rounded Corners 24">
                      <a:extLst>
                        <a:ext uri="{FF2B5EF4-FFF2-40B4-BE49-F238E27FC236}">
                          <a16:creationId xmlns:a16="http://schemas.microsoft.com/office/drawing/2014/main" id="{B0331A73-5228-FA22-546A-0DC97141230E}"/>
                        </a:ext>
                      </a:extLst>
                    </p:cNvPr>
                    <p:cNvSpPr/>
                    <p:nvPr/>
                  </p:nvSpPr>
                  <p:spPr bwMode="auto">
                    <a:xfrm>
                      <a:off x="1735766" y="4672935"/>
                      <a:ext cx="97607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2AEAC13E-AC51-1D66-250B-04397D2CA3FA}"/>
                        </a:ext>
                      </a:extLst>
                    </p:cNvPr>
                    <p:cNvSpPr/>
                    <p:nvPr/>
                  </p:nvSpPr>
                  <p:spPr bwMode="auto">
                    <a:xfrm>
                      <a:off x="1735766" y="4781953"/>
                      <a:ext cx="97191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970D4274-E8AD-64DD-E182-77EB170545E8}"/>
                        </a:ext>
                      </a:extLst>
                    </p:cNvPr>
                    <p:cNvSpPr/>
                    <p:nvPr/>
                  </p:nvSpPr>
                  <p:spPr bwMode="auto">
                    <a:xfrm>
                      <a:off x="1735765" y="4890971"/>
                      <a:ext cx="971914"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B6868F94-6FBC-329A-ADD3-54C44BFEA5BF}"/>
                        </a:ext>
                      </a:extLst>
                    </p:cNvPr>
                    <p:cNvSpPr/>
                    <p:nvPr/>
                  </p:nvSpPr>
                  <p:spPr bwMode="auto">
                    <a:xfrm>
                      <a:off x="1735763" y="4999989"/>
                      <a:ext cx="656456"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grpSp>
        <p:sp>
          <p:nvSpPr>
            <p:cNvPr id="12" name="TextBox 11">
              <a:extLst>
                <a:ext uri="{FF2B5EF4-FFF2-40B4-BE49-F238E27FC236}">
                  <a16:creationId xmlns:a16="http://schemas.microsoft.com/office/drawing/2014/main" id="{DDD8CB2F-E5A2-DB9E-4211-A4830262FDAA}"/>
                </a:ext>
                <a:ext uri="{C183D7F6-B498-43B3-948B-1728B52AA6E4}">
                  <adec:decorative xmlns:adec="http://schemas.microsoft.com/office/drawing/2017/decorative" val="1"/>
                </a:ext>
              </a:extLst>
            </p:cNvPr>
            <p:cNvSpPr txBox="1"/>
            <p:nvPr/>
          </p:nvSpPr>
          <p:spPr>
            <a:xfrm>
              <a:off x="5217224" y="3584174"/>
              <a:ext cx="1219389" cy="215444"/>
            </a:xfrm>
            <a:prstGeom prst="rect">
              <a:avLst/>
            </a:prstGeom>
            <a:noFill/>
          </p:spPr>
          <p:txBody>
            <a:bodyPr wrap="square" lIns="0" tIns="0" rIns="0" bIns="0" rtlCol="0" anchor="ctr" anchorCtr="1">
              <a:spAutoFit/>
            </a:bodyPr>
            <a:lstStyle/>
            <a:p>
              <a:pPr marL="0" marR="0" lvl="0" indent="0" algn="ctr" defTabSz="932742" rtl="0" eaLnBrk="1" fontAlgn="base" latinLnBrk="0" hangingPunct="1">
                <a:lnSpc>
                  <a:spcPct val="100000"/>
                </a:lnSpc>
                <a:spcBef>
                  <a:spcPct val="0"/>
                </a:spcBef>
                <a:spcAft>
                  <a:spcPts val="120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Shared storage</a:t>
              </a:r>
            </a:p>
          </p:txBody>
        </p:sp>
        <p:sp>
          <p:nvSpPr>
            <p:cNvPr id="13" name="Arrow: Bent 12">
              <a:extLst>
                <a:ext uri="{FF2B5EF4-FFF2-40B4-BE49-F238E27FC236}">
                  <a16:creationId xmlns:a16="http://schemas.microsoft.com/office/drawing/2014/main" id="{C6282924-EBB3-6D62-BB50-3EA0A44147EC}"/>
                </a:ext>
              </a:extLst>
            </p:cNvPr>
            <p:cNvSpPr/>
            <p:nvPr/>
          </p:nvSpPr>
          <p:spPr bwMode="auto">
            <a:xfrm flipV="1">
              <a:off x="5129778" y="3495675"/>
              <a:ext cx="1530577" cy="336550"/>
            </a:xfrm>
            <a:prstGeom prst="bentArrow">
              <a:avLst>
                <a:gd name="adj1" fmla="val 25000"/>
                <a:gd name="adj2" fmla="val 0"/>
                <a:gd name="adj3" fmla="val 25000"/>
                <a:gd name="adj4" fmla="val 8013"/>
              </a:avLst>
            </a:prstGeom>
            <a:solidFill>
              <a:schemeClr val="accent1"/>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322" name="Arrow: Bent 321">
            <a:extLst>
              <a:ext uri="{FF2B5EF4-FFF2-40B4-BE49-F238E27FC236}">
                <a16:creationId xmlns:a16="http://schemas.microsoft.com/office/drawing/2014/main" id="{4B8B10A2-129C-CF51-BB7A-680F68ABDC7D}"/>
              </a:ext>
              <a:ext uri="{C183D7F6-B498-43B3-948B-1728B52AA6E4}">
                <adec:decorative xmlns:adec="http://schemas.microsoft.com/office/drawing/2017/decorative" val="1"/>
              </a:ext>
            </a:extLst>
          </p:cNvPr>
          <p:cNvSpPr/>
          <p:nvPr/>
        </p:nvSpPr>
        <p:spPr bwMode="auto">
          <a:xfrm rot="5400000" flipH="1">
            <a:off x="5930629" y="3201715"/>
            <a:ext cx="1706992" cy="771638"/>
          </a:xfrm>
          <a:prstGeom prst="bentArrow">
            <a:avLst>
              <a:gd name="adj1" fmla="val 25000"/>
              <a:gd name="adj2" fmla="val 0"/>
              <a:gd name="adj3" fmla="val 25000"/>
              <a:gd name="adj4" fmla="val 8013"/>
            </a:avLst>
          </a:prstGeom>
          <a:solidFill>
            <a:schemeClr val="accent1"/>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3" name="Arrow: Bent 322">
            <a:extLst>
              <a:ext uri="{FF2B5EF4-FFF2-40B4-BE49-F238E27FC236}">
                <a16:creationId xmlns:a16="http://schemas.microsoft.com/office/drawing/2014/main" id="{D926AE7D-4BED-BC90-8878-C316DEB3A7E8}"/>
              </a:ext>
              <a:ext uri="{C183D7F6-B498-43B3-948B-1728B52AA6E4}">
                <adec:decorative xmlns:adec="http://schemas.microsoft.com/office/drawing/2017/decorative" val="1"/>
              </a:ext>
            </a:extLst>
          </p:cNvPr>
          <p:cNvSpPr/>
          <p:nvPr/>
        </p:nvSpPr>
        <p:spPr bwMode="auto">
          <a:xfrm rot="16200000" flipH="1">
            <a:off x="7149212" y="3360559"/>
            <a:ext cx="1873007" cy="771638"/>
          </a:xfrm>
          <a:prstGeom prst="bentArrow">
            <a:avLst>
              <a:gd name="adj1" fmla="val 25000"/>
              <a:gd name="adj2" fmla="val 0"/>
              <a:gd name="adj3" fmla="val 25000"/>
              <a:gd name="adj4" fmla="val 8013"/>
            </a:avLst>
          </a:prstGeom>
          <a:solidFill>
            <a:schemeClr val="accent1"/>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5" name="Group 324">
            <a:extLst>
              <a:ext uri="{FF2B5EF4-FFF2-40B4-BE49-F238E27FC236}">
                <a16:creationId xmlns:a16="http://schemas.microsoft.com/office/drawing/2014/main" id="{55018FD6-CE24-EB0A-17AD-0DC227DDABFC}"/>
              </a:ext>
              <a:ext uri="{C183D7F6-B498-43B3-948B-1728B52AA6E4}">
                <adec:decorative xmlns:adec="http://schemas.microsoft.com/office/drawing/2017/decorative" val="1"/>
              </a:ext>
            </a:extLst>
          </p:cNvPr>
          <p:cNvGrpSpPr/>
          <p:nvPr/>
        </p:nvGrpSpPr>
        <p:grpSpPr>
          <a:xfrm>
            <a:off x="8058661" y="2795028"/>
            <a:ext cx="2255191" cy="1803959"/>
            <a:chOff x="8058661" y="2795028"/>
            <a:chExt cx="2255191" cy="1803959"/>
          </a:xfrm>
        </p:grpSpPr>
        <p:grpSp>
          <p:nvGrpSpPr>
            <p:cNvPr id="344" name="Group 343">
              <a:extLst>
                <a:ext uri="{FF2B5EF4-FFF2-40B4-BE49-F238E27FC236}">
                  <a16:creationId xmlns:a16="http://schemas.microsoft.com/office/drawing/2014/main" id="{814171B2-45E4-877C-78EE-D70DB972F7A1}"/>
                </a:ext>
              </a:extLst>
            </p:cNvPr>
            <p:cNvGrpSpPr/>
            <p:nvPr/>
          </p:nvGrpSpPr>
          <p:grpSpPr>
            <a:xfrm>
              <a:off x="8058661" y="2795028"/>
              <a:ext cx="2255191" cy="1532936"/>
              <a:chOff x="7662477" y="2795028"/>
              <a:chExt cx="2255191" cy="1532936"/>
            </a:xfrm>
          </p:grpSpPr>
          <p:grpSp>
            <p:nvGrpSpPr>
              <p:cNvPr id="347" name="Group 346">
                <a:extLst>
                  <a:ext uri="{FF2B5EF4-FFF2-40B4-BE49-F238E27FC236}">
                    <a16:creationId xmlns:a16="http://schemas.microsoft.com/office/drawing/2014/main" id="{986BC89C-A2FD-15B0-729C-B327DF8D7EDF}"/>
                  </a:ext>
                  <a:ext uri="{C183D7F6-B498-43B3-948B-1728B52AA6E4}">
                    <adec:decorative xmlns:adec="http://schemas.microsoft.com/office/drawing/2017/decorative" val="1"/>
                  </a:ext>
                </a:extLst>
              </p:cNvPr>
              <p:cNvGrpSpPr/>
              <p:nvPr/>
            </p:nvGrpSpPr>
            <p:grpSpPr>
              <a:xfrm>
                <a:off x="7962602" y="2795028"/>
                <a:ext cx="1955066" cy="1098039"/>
                <a:chOff x="7928064" y="2175211"/>
                <a:chExt cx="2690742" cy="1511223"/>
              </a:xfrm>
            </p:grpSpPr>
            <p:sp>
              <p:nvSpPr>
                <p:cNvPr id="1866" name="Rectangle: Rounded Corners 24">
                  <a:extLst>
                    <a:ext uri="{FF2B5EF4-FFF2-40B4-BE49-F238E27FC236}">
                      <a16:creationId xmlns:a16="http://schemas.microsoft.com/office/drawing/2014/main" id="{3923CE9C-FB3F-C2D1-BA72-838220F9DEA9}"/>
                    </a:ext>
                  </a:extLst>
                </p:cNvPr>
                <p:cNvSpPr/>
                <p:nvPr/>
              </p:nvSpPr>
              <p:spPr bwMode="auto">
                <a:xfrm flipV="1">
                  <a:off x="7928064" y="2175211"/>
                  <a:ext cx="2690742" cy="1511223"/>
                </a:xfrm>
                <a:prstGeom prst="roundRect">
                  <a:avLst>
                    <a:gd name="adj" fmla="val 3158"/>
                  </a:avLst>
                </a:prstGeom>
                <a:solidFill>
                  <a:schemeClr val="bg1">
                    <a:lumMod val="95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867" name="Group 1866">
                  <a:extLst>
                    <a:ext uri="{FF2B5EF4-FFF2-40B4-BE49-F238E27FC236}">
                      <a16:creationId xmlns:a16="http://schemas.microsoft.com/office/drawing/2014/main" id="{19466A9D-7A4E-315E-6D37-591106CAA16A}"/>
                    </a:ext>
                  </a:extLst>
                </p:cNvPr>
                <p:cNvGrpSpPr/>
                <p:nvPr/>
              </p:nvGrpSpPr>
              <p:grpSpPr>
                <a:xfrm>
                  <a:off x="7966350" y="2214276"/>
                  <a:ext cx="2614171" cy="1433093"/>
                  <a:chOff x="7966350" y="2214276"/>
                  <a:chExt cx="2614171" cy="1433093"/>
                </a:xfrm>
              </p:grpSpPr>
              <p:grpSp>
                <p:nvGrpSpPr>
                  <p:cNvPr id="1868" name="Group 1867">
                    <a:extLst>
                      <a:ext uri="{FF2B5EF4-FFF2-40B4-BE49-F238E27FC236}">
                        <a16:creationId xmlns:a16="http://schemas.microsoft.com/office/drawing/2014/main" id="{44F14A13-28D7-A585-3199-F73C27CB9D99}"/>
                      </a:ext>
                    </a:extLst>
                  </p:cNvPr>
                  <p:cNvGrpSpPr/>
                  <p:nvPr/>
                </p:nvGrpSpPr>
                <p:grpSpPr>
                  <a:xfrm>
                    <a:off x="7966350" y="2214276"/>
                    <a:ext cx="2614171" cy="1433093"/>
                    <a:chOff x="2255880" y="1957949"/>
                    <a:chExt cx="8423223" cy="4617624"/>
                  </a:xfrm>
                </p:grpSpPr>
                <p:sp>
                  <p:nvSpPr>
                    <p:cNvPr id="1917" name="Rectangle 1916">
                      <a:extLst>
                        <a:ext uri="{FF2B5EF4-FFF2-40B4-BE49-F238E27FC236}">
                          <a16:creationId xmlns:a16="http://schemas.microsoft.com/office/drawing/2014/main" id="{37D6EA40-513F-CA35-B516-0AC1FC38F1D2}"/>
                        </a:ext>
                      </a:extLst>
                    </p:cNvPr>
                    <p:cNvSpPr/>
                    <p:nvPr/>
                  </p:nvSpPr>
                  <p:spPr bwMode="auto">
                    <a:xfrm>
                      <a:off x="3518205" y="2313454"/>
                      <a:ext cx="7160898" cy="426211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18" name="!! Nav">
                      <a:extLst>
                        <a:ext uri="{FF2B5EF4-FFF2-40B4-BE49-F238E27FC236}">
                          <a16:creationId xmlns:a16="http://schemas.microsoft.com/office/drawing/2014/main" id="{F30C9A52-60CB-6A8D-45FE-894E42595754}"/>
                        </a:ext>
                      </a:extLst>
                    </p:cNvPr>
                    <p:cNvSpPr/>
                    <p:nvPr/>
                  </p:nvSpPr>
                  <p:spPr bwMode="auto">
                    <a:xfrm>
                      <a:off x="2255880" y="1957949"/>
                      <a:ext cx="8423223" cy="355509"/>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19" name="!! Side">
                      <a:extLst>
                        <a:ext uri="{FF2B5EF4-FFF2-40B4-BE49-F238E27FC236}">
                          <a16:creationId xmlns:a16="http://schemas.microsoft.com/office/drawing/2014/main" id="{8D4E37B7-C006-DB71-F735-883A11EB38AE}"/>
                        </a:ext>
                      </a:extLst>
                    </p:cNvPr>
                    <p:cNvSpPr/>
                    <p:nvPr/>
                  </p:nvSpPr>
                  <p:spPr bwMode="auto">
                    <a:xfrm>
                      <a:off x="2255880" y="2313457"/>
                      <a:ext cx="1262325" cy="426211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920" name="Group 1919">
                      <a:extLst>
                        <a:ext uri="{FF2B5EF4-FFF2-40B4-BE49-F238E27FC236}">
                          <a16:creationId xmlns:a16="http://schemas.microsoft.com/office/drawing/2014/main" id="{F53BD950-BF92-F6EC-9846-00293E40EF59}"/>
                        </a:ext>
                      </a:extLst>
                    </p:cNvPr>
                    <p:cNvGrpSpPr/>
                    <p:nvPr/>
                  </p:nvGrpSpPr>
                  <p:grpSpPr>
                    <a:xfrm>
                      <a:off x="2523035" y="2562904"/>
                      <a:ext cx="664975" cy="88664"/>
                      <a:chOff x="1968500" y="927099"/>
                      <a:chExt cx="1905000" cy="254001"/>
                    </a:xfrm>
                    <a:solidFill>
                      <a:srgbClr val="FFFFFF">
                        <a:lumMod val="65000"/>
                      </a:srgbClr>
                    </a:solidFill>
                  </p:grpSpPr>
                  <p:sp>
                    <p:nvSpPr>
                      <p:cNvPr id="1933" name="Oval 1932">
                        <a:extLst>
                          <a:ext uri="{FF2B5EF4-FFF2-40B4-BE49-F238E27FC236}">
                            <a16:creationId xmlns:a16="http://schemas.microsoft.com/office/drawing/2014/main" id="{EBCFF9F9-D5C3-1293-DD1F-CCFA5FFB733D}"/>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34" name="Rectangle: Rounded Corners 146">
                        <a:extLst>
                          <a:ext uri="{FF2B5EF4-FFF2-40B4-BE49-F238E27FC236}">
                            <a16:creationId xmlns:a16="http://schemas.microsoft.com/office/drawing/2014/main" id="{0E00B3B7-646C-89C8-50C9-9BF40F36F016}"/>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921" name="Group 1920">
                      <a:extLst>
                        <a:ext uri="{FF2B5EF4-FFF2-40B4-BE49-F238E27FC236}">
                          <a16:creationId xmlns:a16="http://schemas.microsoft.com/office/drawing/2014/main" id="{89F11DA2-26B5-D725-C6B6-A727068D10EF}"/>
                        </a:ext>
                      </a:extLst>
                    </p:cNvPr>
                    <p:cNvGrpSpPr/>
                    <p:nvPr/>
                  </p:nvGrpSpPr>
                  <p:grpSpPr>
                    <a:xfrm>
                      <a:off x="2523035" y="2952384"/>
                      <a:ext cx="664975" cy="88664"/>
                      <a:chOff x="1968500" y="927099"/>
                      <a:chExt cx="1905000" cy="254001"/>
                    </a:xfrm>
                    <a:solidFill>
                      <a:srgbClr val="FFFFFF">
                        <a:lumMod val="65000"/>
                      </a:srgbClr>
                    </a:solidFill>
                  </p:grpSpPr>
                  <p:sp>
                    <p:nvSpPr>
                      <p:cNvPr id="1931" name="Oval 1930">
                        <a:extLst>
                          <a:ext uri="{FF2B5EF4-FFF2-40B4-BE49-F238E27FC236}">
                            <a16:creationId xmlns:a16="http://schemas.microsoft.com/office/drawing/2014/main" id="{1793DE13-51E8-3A6E-5C9E-7A9043B9672E}"/>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32" name="Rectangle: Rounded Corners 144">
                        <a:extLst>
                          <a:ext uri="{FF2B5EF4-FFF2-40B4-BE49-F238E27FC236}">
                            <a16:creationId xmlns:a16="http://schemas.microsoft.com/office/drawing/2014/main" id="{2A910D21-9F18-4238-B905-5DA52BE05B7A}"/>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922" name="Group 1921">
                      <a:extLst>
                        <a:ext uri="{FF2B5EF4-FFF2-40B4-BE49-F238E27FC236}">
                          <a16:creationId xmlns:a16="http://schemas.microsoft.com/office/drawing/2014/main" id="{5596D8E1-7B79-0BB3-E7E7-0B863BCCFA05}"/>
                        </a:ext>
                      </a:extLst>
                    </p:cNvPr>
                    <p:cNvGrpSpPr/>
                    <p:nvPr/>
                  </p:nvGrpSpPr>
                  <p:grpSpPr>
                    <a:xfrm>
                      <a:off x="2523035" y="3341864"/>
                      <a:ext cx="664975" cy="88664"/>
                      <a:chOff x="1968500" y="927099"/>
                      <a:chExt cx="1905000" cy="254001"/>
                    </a:xfrm>
                    <a:solidFill>
                      <a:srgbClr val="FFFFFF">
                        <a:lumMod val="65000"/>
                      </a:srgbClr>
                    </a:solidFill>
                  </p:grpSpPr>
                  <p:sp>
                    <p:nvSpPr>
                      <p:cNvPr id="1929" name="Oval 1928">
                        <a:extLst>
                          <a:ext uri="{FF2B5EF4-FFF2-40B4-BE49-F238E27FC236}">
                            <a16:creationId xmlns:a16="http://schemas.microsoft.com/office/drawing/2014/main" id="{2514CFA9-609C-EB0C-DB10-9249A1EE371E}"/>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30" name="Rectangle: Rounded Corners 142">
                        <a:extLst>
                          <a:ext uri="{FF2B5EF4-FFF2-40B4-BE49-F238E27FC236}">
                            <a16:creationId xmlns:a16="http://schemas.microsoft.com/office/drawing/2014/main" id="{760E1D4D-7EC3-125C-1097-A4DA29C06174}"/>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923" name="Group 1922">
                      <a:extLst>
                        <a:ext uri="{FF2B5EF4-FFF2-40B4-BE49-F238E27FC236}">
                          <a16:creationId xmlns:a16="http://schemas.microsoft.com/office/drawing/2014/main" id="{B080B7AE-BBDA-787D-B568-B0D7CA6CAB74}"/>
                        </a:ext>
                      </a:extLst>
                    </p:cNvPr>
                    <p:cNvGrpSpPr/>
                    <p:nvPr/>
                  </p:nvGrpSpPr>
                  <p:grpSpPr>
                    <a:xfrm>
                      <a:off x="2523035" y="3731344"/>
                      <a:ext cx="664975" cy="88664"/>
                      <a:chOff x="1968500" y="927099"/>
                      <a:chExt cx="1905000" cy="254001"/>
                    </a:xfrm>
                    <a:solidFill>
                      <a:srgbClr val="FFFFFF">
                        <a:lumMod val="65000"/>
                      </a:srgbClr>
                    </a:solidFill>
                  </p:grpSpPr>
                  <p:sp>
                    <p:nvSpPr>
                      <p:cNvPr id="1927" name="Oval 1926">
                        <a:extLst>
                          <a:ext uri="{FF2B5EF4-FFF2-40B4-BE49-F238E27FC236}">
                            <a16:creationId xmlns:a16="http://schemas.microsoft.com/office/drawing/2014/main" id="{BE698D37-3F5F-766E-EE56-A06E95EABA43}"/>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28" name="Rectangle: Rounded Corners 140">
                        <a:extLst>
                          <a:ext uri="{FF2B5EF4-FFF2-40B4-BE49-F238E27FC236}">
                            <a16:creationId xmlns:a16="http://schemas.microsoft.com/office/drawing/2014/main" id="{906F5E65-2816-D642-CA15-6BDC8A0B0C4B}"/>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924" name="Group 1923">
                      <a:extLst>
                        <a:ext uri="{FF2B5EF4-FFF2-40B4-BE49-F238E27FC236}">
                          <a16:creationId xmlns:a16="http://schemas.microsoft.com/office/drawing/2014/main" id="{4ED7BF7E-D9F9-6CB5-84DA-A5F3976CF63D}"/>
                        </a:ext>
                      </a:extLst>
                    </p:cNvPr>
                    <p:cNvGrpSpPr/>
                    <p:nvPr/>
                  </p:nvGrpSpPr>
                  <p:grpSpPr>
                    <a:xfrm>
                      <a:off x="2523035" y="4120824"/>
                      <a:ext cx="664975" cy="88664"/>
                      <a:chOff x="1968500" y="927099"/>
                      <a:chExt cx="1905000" cy="254001"/>
                    </a:xfrm>
                    <a:solidFill>
                      <a:srgbClr val="FFFFFF">
                        <a:lumMod val="65000"/>
                      </a:srgbClr>
                    </a:solidFill>
                  </p:grpSpPr>
                  <p:sp>
                    <p:nvSpPr>
                      <p:cNvPr id="1925" name="Oval 1924">
                        <a:extLst>
                          <a:ext uri="{FF2B5EF4-FFF2-40B4-BE49-F238E27FC236}">
                            <a16:creationId xmlns:a16="http://schemas.microsoft.com/office/drawing/2014/main" id="{107F0819-9392-A50A-E74A-3B5E871F5569}"/>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26" name="Rectangle: Rounded Corners 138">
                        <a:extLst>
                          <a:ext uri="{FF2B5EF4-FFF2-40B4-BE49-F238E27FC236}">
                            <a16:creationId xmlns:a16="http://schemas.microsoft.com/office/drawing/2014/main" id="{D72A1FE0-DD63-D6BD-B293-8B88AE74B592}"/>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1869" name="Rectangle 1868">
                    <a:extLst>
                      <a:ext uri="{FF2B5EF4-FFF2-40B4-BE49-F238E27FC236}">
                        <a16:creationId xmlns:a16="http://schemas.microsoft.com/office/drawing/2014/main" id="{E988CD46-5A12-A8F3-BC99-BFE612535DAD}"/>
                      </a:ext>
                    </a:extLst>
                  </p:cNvPr>
                  <p:cNvSpPr/>
                  <p:nvPr/>
                </p:nvSpPr>
                <p:spPr bwMode="auto">
                  <a:xfrm>
                    <a:off x="9769078" y="2410618"/>
                    <a:ext cx="697617" cy="115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70" name="Rectangle 1869">
                    <a:extLst>
                      <a:ext uri="{FF2B5EF4-FFF2-40B4-BE49-F238E27FC236}">
                        <a16:creationId xmlns:a16="http://schemas.microsoft.com/office/drawing/2014/main" id="{331ABC37-E00F-504E-7C99-66F98E0B8239}"/>
                      </a:ext>
                    </a:extLst>
                  </p:cNvPr>
                  <p:cNvSpPr/>
                  <p:nvPr/>
                </p:nvSpPr>
                <p:spPr bwMode="auto">
                  <a:xfrm>
                    <a:off x="8453550" y="2410618"/>
                    <a:ext cx="1223684" cy="115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871" name="Group 1870">
                    <a:extLst>
                      <a:ext uri="{FF2B5EF4-FFF2-40B4-BE49-F238E27FC236}">
                        <a16:creationId xmlns:a16="http://schemas.microsoft.com/office/drawing/2014/main" id="{E851C6D8-C9F2-B020-1328-CFC3420B20CD}"/>
                      </a:ext>
                    </a:extLst>
                  </p:cNvPr>
                  <p:cNvGrpSpPr/>
                  <p:nvPr/>
                </p:nvGrpSpPr>
                <p:grpSpPr>
                  <a:xfrm>
                    <a:off x="8536454" y="2510122"/>
                    <a:ext cx="1057876" cy="953061"/>
                    <a:chOff x="8527696" y="2489342"/>
                    <a:chExt cx="1057876" cy="910879"/>
                  </a:xfrm>
                </p:grpSpPr>
                <p:grpSp>
                  <p:nvGrpSpPr>
                    <p:cNvPr id="1893" name="Group 1892">
                      <a:extLst>
                        <a:ext uri="{FF2B5EF4-FFF2-40B4-BE49-F238E27FC236}">
                          <a16:creationId xmlns:a16="http://schemas.microsoft.com/office/drawing/2014/main" id="{300DC761-97D9-A2D6-6CD6-9E8B396C774A}"/>
                        </a:ext>
                      </a:extLst>
                    </p:cNvPr>
                    <p:cNvGrpSpPr/>
                    <p:nvPr/>
                  </p:nvGrpSpPr>
                  <p:grpSpPr>
                    <a:xfrm>
                      <a:off x="8542954" y="2489342"/>
                      <a:ext cx="1042618" cy="159481"/>
                      <a:chOff x="8542954" y="2489342"/>
                      <a:chExt cx="1042618" cy="159481"/>
                    </a:xfrm>
                  </p:grpSpPr>
                  <p:sp>
                    <p:nvSpPr>
                      <p:cNvPr id="1912" name="Rectangle: Rounded Corners 273">
                        <a:extLst>
                          <a:ext uri="{FF2B5EF4-FFF2-40B4-BE49-F238E27FC236}">
                            <a16:creationId xmlns:a16="http://schemas.microsoft.com/office/drawing/2014/main" id="{A9839269-7DB1-5DA7-4E51-789B2807830C}"/>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13" name="Rectangle: Rounded Corners 274">
                        <a:extLst>
                          <a:ext uri="{FF2B5EF4-FFF2-40B4-BE49-F238E27FC236}">
                            <a16:creationId xmlns:a16="http://schemas.microsoft.com/office/drawing/2014/main" id="{2DC90567-7347-DD63-B05E-C81EA4696CBB}"/>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14" name="Rectangle: Rounded Corners 275">
                        <a:extLst>
                          <a:ext uri="{FF2B5EF4-FFF2-40B4-BE49-F238E27FC236}">
                            <a16:creationId xmlns:a16="http://schemas.microsoft.com/office/drawing/2014/main" id="{4E913C3B-84E6-B525-6423-07327DA064CD}"/>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15" name="Rectangle: Rounded Corners 276">
                        <a:extLst>
                          <a:ext uri="{FF2B5EF4-FFF2-40B4-BE49-F238E27FC236}">
                            <a16:creationId xmlns:a16="http://schemas.microsoft.com/office/drawing/2014/main" id="{02BDEF15-7B72-5C81-79FF-094F53BA17CD}"/>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16" name="Rectangle: Rounded Corners 277">
                        <a:extLst>
                          <a:ext uri="{FF2B5EF4-FFF2-40B4-BE49-F238E27FC236}">
                            <a16:creationId xmlns:a16="http://schemas.microsoft.com/office/drawing/2014/main" id="{9F847000-28F2-F0AD-0406-0F203F56B202}"/>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94" name="Group 1893">
                      <a:extLst>
                        <a:ext uri="{FF2B5EF4-FFF2-40B4-BE49-F238E27FC236}">
                          <a16:creationId xmlns:a16="http://schemas.microsoft.com/office/drawing/2014/main" id="{FEBF652E-4717-C89C-CD48-DE03F75FC115}"/>
                        </a:ext>
                      </a:extLst>
                    </p:cNvPr>
                    <p:cNvGrpSpPr/>
                    <p:nvPr/>
                  </p:nvGrpSpPr>
                  <p:grpSpPr>
                    <a:xfrm>
                      <a:off x="8537868" y="2739808"/>
                      <a:ext cx="1042618" cy="159481"/>
                      <a:chOff x="8542954" y="2489342"/>
                      <a:chExt cx="1042618" cy="159481"/>
                    </a:xfrm>
                  </p:grpSpPr>
                  <p:sp>
                    <p:nvSpPr>
                      <p:cNvPr id="1907" name="Rectangle: Rounded Corners 280">
                        <a:extLst>
                          <a:ext uri="{FF2B5EF4-FFF2-40B4-BE49-F238E27FC236}">
                            <a16:creationId xmlns:a16="http://schemas.microsoft.com/office/drawing/2014/main" id="{384E6C63-DD5C-DD17-6EAD-06DC60ECCB14}"/>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08" name="Rectangle: Rounded Corners 281">
                        <a:extLst>
                          <a:ext uri="{FF2B5EF4-FFF2-40B4-BE49-F238E27FC236}">
                            <a16:creationId xmlns:a16="http://schemas.microsoft.com/office/drawing/2014/main" id="{DA7CBC97-BE3A-55BF-AC00-409761A2B9B4}"/>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09" name="Rectangle: Rounded Corners 282">
                        <a:extLst>
                          <a:ext uri="{FF2B5EF4-FFF2-40B4-BE49-F238E27FC236}">
                            <a16:creationId xmlns:a16="http://schemas.microsoft.com/office/drawing/2014/main" id="{BA88B200-2368-2608-92ED-A4E24A5FE4E7}"/>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10" name="Rectangle: Rounded Corners 283">
                        <a:extLst>
                          <a:ext uri="{FF2B5EF4-FFF2-40B4-BE49-F238E27FC236}">
                            <a16:creationId xmlns:a16="http://schemas.microsoft.com/office/drawing/2014/main" id="{A9DA77B6-6482-42BD-C239-BDB47950A09F}"/>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11" name="Rectangle: Rounded Corners 284">
                        <a:extLst>
                          <a:ext uri="{FF2B5EF4-FFF2-40B4-BE49-F238E27FC236}">
                            <a16:creationId xmlns:a16="http://schemas.microsoft.com/office/drawing/2014/main" id="{5434A55A-BF7E-15C7-16AF-9489D8E7F7D3}"/>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95" name="Group 1894">
                      <a:extLst>
                        <a:ext uri="{FF2B5EF4-FFF2-40B4-BE49-F238E27FC236}">
                          <a16:creationId xmlns:a16="http://schemas.microsoft.com/office/drawing/2014/main" id="{A384E23C-BCBD-C156-62F4-718ADA32A3B2}"/>
                        </a:ext>
                      </a:extLst>
                    </p:cNvPr>
                    <p:cNvGrpSpPr/>
                    <p:nvPr/>
                  </p:nvGrpSpPr>
                  <p:grpSpPr>
                    <a:xfrm>
                      <a:off x="8532782" y="2990274"/>
                      <a:ext cx="1042618" cy="159481"/>
                      <a:chOff x="8542954" y="2489342"/>
                      <a:chExt cx="1042618" cy="159481"/>
                    </a:xfrm>
                  </p:grpSpPr>
                  <p:sp>
                    <p:nvSpPr>
                      <p:cNvPr id="1902" name="Rectangle: Rounded Corners 286">
                        <a:extLst>
                          <a:ext uri="{FF2B5EF4-FFF2-40B4-BE49-F238E27FC236}">
                            <a16:creationId xmlns:a16="http://schemas.microsoft.com/office/drawing/2014/main" id="{BEB48A01-C9A9-A07A-AE28-985132A5EF8B}"/>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03" name="Rectangle: Rounded Corners 287">
                        <a:extLst>
                          <a:ext uri="{FF2B5EF4-FFF2-40B4-BE49-F238E27FC236}">
                            <a16:creationId xmlns:a16="http://schemas.microsoft.com/office/drawing/2014/main" id="{A4C4047F-148D-C2F3-27EC-6BD061F01018}"/>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04" name="Rectangle: Rounded Corners 288">
                        <a:extLst>
                          <a:ext uri="{FF2B5EF4-FFF2-40B4-BE49-F238E27FC236}">
                            <a16:creationId xmlns:a16="http://schemas.microsoft.com/office/drawing/2014/main" id="{C8400D26-7D01-6B9B-3652-66E847F38311}"/>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05" name="Rectangle: Rounded Corners 289">
                        <a:extLst>
                          <a:ext uri="{FF2B5EF4-FFF2-40B4-BE49-F238E27FC236}">
                            <a16:creationId xmlns:a16="http://schemas.microsoft.com/office/drawing/2014/main" id="{31B1CE5A-303F-A734-8FEC-DFBEBB8CF182}"/>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06" name="Rectangle: Rounded Corners 290">
                        <a:extLst>
                          <a:ext uri="{FF2B5EF4-FFF2-40B4-BE49-F238E27FC236}">
                            <a16:creationId xmlns:a16="http://schemas.microsoft.com/office/drawing/2014/main" id="{7DAC66D7-F079-95CD-8EC0-3B29F1734821}"/>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96" name="Group 1895">
                      <a:extLst>
                        <a:ext uri="{FF2B5EF4-FFF2-40B4-BE49-F238E27FC236}">
                          <a16:creationId xmlns:a16="http://schemas.microsoft.com/office/drawing/2014/main" id="{598C1C82-9356-916C-A1AC-C017BD0E8D01}"/>
                        </a:ext>
                      </a:extLst>
                    </p:cNvPr>
                    <p:cNvGrpSpPr/>
                    <p:nvPr/>
                  </p:nvGrpSpPr>
                  <p:grpSpPr>
                    <a:xfrm>
                      <a:off x="8527696" y="3240740"/>
                      <a:ext cx="1042618" cy="159481"/>
                      <a:chOff x="8542954" y="2489342"/>
                      <a:chExt cx="1042618" cy="159481"/>
                    </a:xfrm>
                  </p:grpSpPr>
                  <p:sp>
                    <p:nvSpPr>
                      <p:cNvPr id="1897" name="Rectangle: Rounded Corners 292">
                        <a:extLst>
                          <a:ext uri="{FF2B5EF4-FFF2-40B4-BE49-F238E27FC236}">
                            <a16:creationId xmlns:a16="http://schemas.microsoft.com/office/drawing/2014/main" id="{7D4B3AFF-2001-B723-1C29-78C32ED24B98}"/>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98" name="Rectangle: Rounded Corners 293">
                        <a:extLst>
                          <a:ext uri="{FF2B5EF4-FFF2-40B4-BE49-F238E27FC236}">
                            <a16:creationId xmlns:a16="http://schemas.microsoft.com/office/drawing/2014/main" id="{8B11FD2B-44F4-FD9C-7D76-DA38FAEEF936}"/>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99" name="Rectangle: Rounded Corners 294">
                        <a:extLst>
                          <a:ext uri="{FF2B5EF4-FFF2-40B4-BE49-F238E27FC236}">
                            <a16:creationId xmlns:a16="http://schemas.microsoft.com/office/drawing/2014/main" id="{A7D14180-85FE-1B2A-0F42-848ED535CF4A}"/>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00" name="Rectangle: Rounded Corners 295">
                        <a:extLst>
                          <a:ext uri="{FF2B5EF4-FFF2-40B4-BE49-F238E27FC236}">
                            <a16:creationId xmlns:a16="http://schemas.microsoft.com/office/drawing/2014/main" id="{336DC57A-0AF1-E184-4D5C-7362004B11C8}"/>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01" name="Rectangle: Rounded Corners 296">
                        <a:extLst>
                          <a:ext uri="{FF2B5EF4-FFF2-40B4-BE49-F238E27FC236}">
                            <a16:creationId xmlns:a16="http://schemas.microsoft.com/office/drawing/2014/main" id="{3F1C47A3-0035-6C56-B2E0-8C0BA7F2A7EF}"/>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872" name="Group 1871">
                    <a:extLst>
                      <a:ext uri="{FF2B5EF4-FFF2-40B4-BE49-F238E27FC236}">
                        <a16:creationId xmlns:a16="http://schemas.microsoft.com/office/drawing/2014/main" id="{180ABD97-2C4D-8973-9051-52287E61ABB7}"/>
                      </a:ext>
                    </a:extLst>
                  </p:cNvPr>
                  <p:cNvGrpSpPr/>
                  <p:nvPr/>
                </p:nvGrpSpPr>
                <p:grpSpPr>
                  <a:xfrm>
                    <a:off x="9970838" y="2493676"/>
                    <a:ext cx="433091" cy="985953"/>
                    <a:chOff x="9970838" y="2493676"/>
                    <a:chExt cx="329625" cy="985953"/>
                  </a:xfrm>
                </p:grpSpPr>
                <p:sp>
                  <p:nvSpPr>
                    <p:cNvPr id="1884" name="Rectangle: Rounded Corners 316">
                      <a:extLst>
                        <a:ext uri="{FF2B5EF4-FFF2-40B4-BE49-F238E27FC236}">
                          <a16:creationId xmlns:a16="http://schemas.microsoft.com/office/drawing/2014/main" id="{A149CA29-7077-7699-8BE5-B82F3043F48B}"/>
                        </a:ext>
                      </a:extLst>
                    </p:cNvPr>
                    <p:cNvSpPr/>
                    <p:nvPr/>
                  </p:nvSpPr>
                  <p:spPr bwMode="auto">
                    <a:xfrm>
                      <a:off x="9970839" y="2493676"/>
                      <a:ext cx="274434"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85" name="Rectangle: Rounded Corners 318">
                      <a:extLst>
                        <a:ext uri="{FF2B5EF4-FFF2-40B4-BE49-F238E27FC236}">
                          <a16:creationId xmlns:a16="http://schemas.microsoft.com/office/drawing/2014/main" id="{DB6B1D9C-DBB9-B216-17E2-FBBAC2C399AF}"/>
                        </a:ext>
                      </a:extLst>
                    </p:cNvPr>
                    <p:cNvSpPr/>
                    <p:nvPr/>
                  </p:nvSpPr>
                  <p:spPr bwMode="auto">
                    <a:xfrm>
                      <a:off x="9970839" y="2624417"/>
                      <a:ext cx="197748"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86" name="Rectangle: Rounded Corners 319">
                      <a:extLst>
                        <a:ext uri="{FF2B5EF4-FFF2-40B4-BE49-F238E27FC236}">
                          <a16:creationId xmlns:a16="http://schemas.microsoft.com/office/drawing/2014/main" id="{80480628-79C6-4E95-C782-7D3DE6B7092B}"/>
                        </a:ext>
                      </a:extLst>
                    </p:cNvPr>
                    <p:cNvSpPr/>
                    <p:nvPr/>
                  </p:nvSpPr>
                  <p:spPr bwMode="auto">
                    <a:xfrm>
                      <a:off x="9970839" y="2755158"/>
                      <a:ext cx="327333"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87" name="Rectangle: Rounded Corners 320">
                      <a:extLst>
                        <a:ext uri="{FF2B5EF4-FFF2-40B4-BE49-F238E27FC236}">
                          <a16:creationId xmlns:a16="http://schemas.microsoft.com/office/drawing/2014/main" id="{C6E6D9D2-362B-ABC0-EF39-F7A0AC92848F}"/>
                        </a:ext>
                      </a:extLst>
                    </p:cNvPr>
                    <p:cNvSpPr/>
                    <p:nvPr/>
                  </p:nvSpPr>
                  <p:spPr bwMode="auto">
                    <a:xfrm>
                      <a:off x="9970838" y="2885900"/>
                      <a:ext cx="221089"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88" name="Rectangle: Rounded Corners 307">
                      <a:extLst>
                        <a:ext uri="{FF2B5EF4-FFF2-40B4-BE49-F238E27FC236}">
                          <a16:creationId xmlns:a16="http://schemas.microsoft.com/office/drawing/2014/main" id="{D3A60E2B-B5CB-2626-4F2B-567D309BBE76}"/>
                        </a:ext>
                      </a:extLst>
                    </p:cNvPr>
                    <p:cNvSpPr/>
                    <p:nvPr/>
                  </p:nvSpPr>
                  <p:spPr bwMode="auto">
                    <a:xfrm>
                      <a:off x="9973129" y="3023005"/>
                      <a:ext cx="312613" cy="63039"/>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889" name="Group 1888">
                      <a:extLst>
                        <a:ext uri="{FF2B5EF4-FFF2-40B4-BE49-F238E27FC236}">
                          <a16:creationId xmlns:a16="http://schemas.microsoft.com/office/drawing/2014/main" id="{1B9FC898-592D-46D3-CF4A-FDF2A8DEB624}"/>
                        </a:ext>
                      </a:extLst>
                    </p:cNvPr>
                    <p:cNvGrpSpPr/>
                    <p:nvPr/>
                  </p:nvGrpSpPr>
                  <p:grpSpPr>
                    <a:xfrm>
                      <a:off x="9973129" y="3153746"/>
                      <a:ext cx="327334" cy="325883"/>
                      <a:chOff x="1583364" y="4629553"/>
                      <a:chExt cx="612058" cy="271736"/>
                    </a:xfrm>
                  </p:grpSpPr>
                  <p:sp>
                    <p:nvSpPr>
                      <p:cNvPr id="1890" name="Rectangle: Rounded Corners 309">
                        <a:extLst>
                          <a:ext uri="{FF2B5EF4-FFF2-40B4-BE49-F238E27FC236}">
                            <a16:creationId xmlns:a16="http://schemas.microsoft.com/office/drawing/2014/main" id="{BED450CC-DBE3-7F08-8010-71F996452AA9}"/>
                          </a:ext>
                        </a:extLst>
                      </p:cNvPr>
                      <p:cNvSpPr/>
                      <p:nvPr/>
                    </p:nvSpPr>
                    <p:spPr bwMode="auto">
                      <a:xfrm>
                        <a:off x="1583366" y="4629553"/>
                        <a:ext cx="369755"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91" name="Rectangle: Rounded Corners 310">
                        <a:extLst>
                          <a:ext uri="{FF2B5EF4-FFF2-40B4-BE49-F238E27FC236}">
                            <a16:creationId xmlns:a16="http://schemas.microsoft.com/office/drawing/2014/main" id="{174B5C9F-F75B-F971-4FB9-FA94982900E5}"/>
                          </a:ext>
                        </a:extLst>
                      </p:cNvPr>
                      <p:cNvSpPr/>
                      <p:nvPr/>
                    </p:nvSpPr>
                    <p:spPr bwMode="auto">
                      <a:xfrm>
                        <a:off x="1583365" y="4738571"/>
                        <a:ext cx="612057"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92" name="Rectangle: Rounded Corners 311">
                        <a:extLst>
                          <a:ext uri="{FF2B5EF4-FFF2-40B4-BE49-F238E27FC236}">
                            <a16:creationId xmlns:a16="http://schemas.microsoft.com/office/drawing/2014/main" id="{13BB9B14-75F3-1EB0-E7E2-2008368F2E0F}"/>
                          </a:ext>
                        </a:extLst>
                      </p:cNvPr>
                      <p:cNvSpPr/>
                      <p:nvPr/>
                    </p:nvSpPr>
                    <p:spPr bwMode="auto">
                      <a:xfrm>
                        <a:off x="1583364" y="4847589"/>
                        <a:ext cx="41339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873" name="Group 1872">
                    <a:extLst>
                      <a:ext uri="{FF2B5EF4-FFF2-40B4-BE49-F238E27FC236}">
                        <a16:creationId xmlns:a16="http://schemas.microsoft.com/office/drawing/2014/main" id="{09B0AE2D-E6C6-4C7F-6DCA-2A6535CE173A}"/>
                      </a:ext>
                    </a:extLst>
                  </p:cNvPr>
                  <p:cNvGrpSpPr/>
                  <p:nvPr/>
                </p:nvGrpSpPr>
                <p:grpSpPr>
                  <a:xfrm>
                    <a:off x="9845554" y="2493676"/>
                    <a:ext cx="67427" cy="985953"/>
                    <a:chOff x="9897464" y="2514072"/>
                    <a:chExt cx="67427" cy="985953"/>
                  </a:xfrm>
                </p:grpSpPr>
                <p:grpSp>
                  <p:nvGrpSpPr>
                    <p:cNvPr id="1874" name="Group 1873">
                      <a:extLst>
                        <a:ext uri="{FF2B5EF4-FFF2-40B4-BE49-F238E27FC236}">
                          <a16:creationId xmlns:a16="http://schemas.microsoft.com/office/drawing/2014/main" id="{1F87A372-F87F-54FC-4F8D-5F0B36C842F2}"/>
                        </a:ext>
                      </a:extLst>
                    </p:cNvPr>
                    <p:cNvGrpSpPr/>
                    <p:nvPr/>
                  </p:nvGrpSpPr>
                  <p:grpSpPr>
                    <a:xfrm>
                      <a:off x="9897464" y="2514072"/>
                      <a:ext cx="65136" cy="456624"/>
                      <a:chOff x="2717146" y="5147103"/>
                      <a:chExt cx="65136" cy="380754"/>
                    </a:xfrm>
                    <a:solidFill>
                      <a:schemeClr val="accent2"/>
                    </a:solidFill>
                  </p:grpSpPr>
                  <p:sp>
                    <p:nvSpPr>
                      <p:cNvPr id="1880" name="Rectangle: Rounded Corners 312">
                        <a:extLst>
                          <a:ext uri="{FF2B5EF4-FFF2-40B4-BE49-F238E27FC236}">
                            <a16:creationId xmlns:a16="http://schemas.microsoft.com/office/drawing/2014/main" id="{AF1B5A2D-9BBC-579C-0022-45227759B958}"/>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81" name="Rectangle: Rounded Corners 313">
                        <a:extLst>
                          <a:ext uri="{FF2B5EF4-FFF2-40B4-BE49-F238E27FC236}">
                            <a16:creationId xmlns:a16="http://schemas.microsoft.com/office/drawing/2014/main" id="{9F0DBB8B-CD19-3C2D-58AF-351717C57E14}"/>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82" name="Rectangle: Rounded Corners 314">
                        <a:extLst>
                          <a:ext uri="{FF2B5EF4-FFF2-40B4-BE49-F238E27FC236}">
                            <a16:creationId xmlns:a16="http://schemas.microsoft.com/office/drawing/2014/main" id="{5E30F286-C16E-4C40-BCDF-F72392652E0C}"/>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83" name="Rectangle: Rounded Corners 315">
                        <a:extLst>
                          <a:ext uri="{FF2B5EF4-FFF2-40B4-BE49-F238E27FC236}">
                            <a16:creationId xmlns:a16="http://schemas.microsoft.com/office/drawing/2014/main" id="{05BCFCFF-AD82-1EF6-915F-AB619DA6CC58}"/>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75" name="Group 1874">
                      <a:extLst>
                        <a:ext uri="{FF2B5EF4-FFF2-40B4-BE49-F238E27FC236}">
                          <a16:creationId xmlns:a16="http://schemas.microsoft.com/office/drawing/2014/main" id="{837F7EA1-4634-57D5-A780-B3058C8E92B1}"/>
                        </a:ext>
                      </a:extLst>
                    </p:cNvPr>
                    <p:cNvGrpSpPr/>
                    <p:nvPr/>
                  </p:nvGrpSpPr>
                  <p:grpSpPr>
                    <a:xfrm>
                      <a:off x="9899755" y="3043401"/>
                      <a:ext cx="65136" cy="456624"/>
                      <a:chOff x="2717146" y="5147103"/>
                      <a:chExt cx="65136" cy="380754"/>
                    </a:xfrm>
                    <a:solidFill>
                      <a:schemeClr val="accent2"/>
                    </a:solidFill>
                  </p:grpSpPr>
                  <p:sp>
                    <p:nvSpPr>
                      <p:cNvPr id="1876" name="Rectangle: Rounded Corners 303">
                        <a:extLst>
                          <a:ext uri="{FF2B5EF4-FFF2-40B4-BE49-F238E27FC236}">
                            <a16:creationId xmlns:a16="http://schemas.microsoft.com/office/drawing/2014/main" id="{9F5427E2-D784-D833-C62B-AB065924370B}"/>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77" name="Rectangle: Rounded Corners 304">
                        <a:extLst>
                          <a:ext uri="{FF2B5EF4-FFF2-40B4-BE49-F238E27FC236}">
                            <a16:creationId xmlns:a16="http://schemas.microsoft.com/office/drawing/2014/main" id="{2134A122-4925-A03B-6E96-14EAAF6CB9AE}"/>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78" name="Rectangle: Rounded Corners 305">
                        <a:extLst>
                          <a:ext uri="{FF2B5EF4-FFF2-40B4-BE49-F238E27FC236}">
                            <a16:creationId xmlns:a16="http://schemas.microsoft.com/office/drawing/2014/main" id="{32E9E395-4274-5833-7AD3-4F4A8A6B35C6}"/>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79" name="Rectangle: Rounded Corners 306">
                        <a:extLst>
                          <a:ext uri="{FF2B5EF4-FFF2-40B4-BE49-F238E27FC236}">
                            <a16:creationId xmlns:a16="http://schemas.microsoft.com/office/drawing/2014/main" id="{7C4D4BE9-A477-1AE9-5EEB-8D78F2889225}"/>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grpSp>
          <p:grpSp>
            <p:nvGrpSpPr>
              <p:cNvPr id="348" name="Group 347">
                <a:extLst>
                  <a:ext uri="{FF2B5EF4-FFF2-40B4-BE49-F238E27FC236}">
                    <a16:creationId xmlns:a16="http://schemas.microsoft.com/office/drawing/2014/main" id="{CE64A8DE-532F-DC8E-FB90-6F4F3B055C81}"/>
                  </a:ext>
                  <a:ext uri="{C183D7F6-B498-43B3-948B-1728B52AA6E4}">
                    <adec:decorative xmlns:adec="http://schemas.microsoft.com/office/drawing/2017/decorative" val="1"/>
                  </a:ext>
                </a:extLst>
              </p:cNvPr>
              <p:cNvGrpSpPr/>
              <p:nvPr/>
            </p:nvGrpSpPr>
            <p:grpSpPr>
              <a:xfrm>
                <a:off x="7863199" y="2939994"/>
                <a:ext cx="1955066" cy="1098039"/>
                <a:chOff x="7928064" y="2175211"/>
                <a:chExt cx="2690742" cy="1511223"/>
              </a:xfrm>
            </p:grpSpPr>
            <p:sp>
              <p:nvSpPr>
                <p:cNvPr id="1797" name="Rectangle: Rounded Corners 24">
                  <a:extLst>
                    <a:ext uri="{FF2B5EF4-FFF2-40B4-BE49-F238E27FC236}">
                      <a16:creationId xmlns:a16="http://schemas.microsoft.com/office/drawing/2014/main" id="{EF0F656A-1E5D-6CDD-C91B-42D7B499659E}"/>
                    </a:ext>
                  </a:extLst>
                </p:cNvPr>
                <p:cNvSpPr/>
                <p:nvPr/>
              </p:nvSpPr>
              <p:spPr bwMode="auto">
                <a:xfrm flipV="1">
                  <a:off x="7928064" y="2175211"/>
                  <a:ext cx="2690742" cy="1511223"/>
                </a:xfrm>
                <a:prstGeom prst="roundRect">
                  <a:avLst>
                    <a:gd name="adj" fmla="val 3158"/>
                  </a:avLst>
                </a:prstGeom>
                <a:solidFill>
                  <a:schemeClr val="bg1">
                    <a:lumMod val="95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98" name="Group 1797">
                  <a:extLst>
                    <a:ext uri="{FF2B5EF4-FFF2-40B4-BE49-F238E27FC236}">
                      <a16:creationId xmlns:a16="http://schemas.microsoft.com/office/drawing/2014/main" id="{E2B3ED8D-CFB5-023E-A7B6-8F9DDF7D1A86}"/>
                    </a:ext>
                  </a:extLst>
                </p:cNvPr>
                <p:cNvGrpSpPr/>
                <p:nvPr/>
              </p:nvGrpSpPr>
              <p:grpSpPr>
                <a:xfrm>
                  <a:off x="7966350" y="2214276"/>
                  <a:ext cx="2614171" cy="1433093"/>
                  <a:chOff x="7966350" y="2214276"/>
                  <a:chExt cx="2614171" cy="1433093"/>
                </a:xfrm>
              </p:grpSpPr>
              <p:grpSp>
                <p:nvGrpSpPr>
                  <p:cNvPr id="1799" name="Group 1798">
                    <a:extLst>
                      <a:ext uri="{FF2B5EF4-FFF2-40B4-BE49-F238E27FC236}">
                        <a16:creationId xmlns:a16="http://schemas.microsoft.com/office/drawing/2014/main" id="{575C665B-2C85-E2C2-6265-A964CE0E630C}"/>
                      </a:ext>
                    </a:extLst>
                  </p:cNvPr>
                  <p:cNvGrpSpPr/>
                  <p:nvPr/>
                </p:nvGrpSpPr>
                <p:grpSpPr>
                  <a:xfrm>
                    <a:off x="7966350" y="2214276"/>
                    <a:ext cx="2614171" cy="1433093"/>
                    <a:chOff x="2255880" y="1957949"/>
                    <a:chExt cx="8423223" cy="4617624"/>
                  </a:xfrm>
                </p:grpSpPr>
                <p:sp>
                  <p:nvSpPr>
                    <p:cNvPr id="1848" name="Rectangle 1847">
                      <a:extLst>
                        <a:ext uri="{FF2B5EF4-FFF2-40B4-BE49-F238E27FC236}">
                          <a16:creationId xmlns:a16="http://schemas.microsoft.com/office/drawing/2014/main" id="{2D996000-AEBD-A2DB-83F6-C93EA1AC0348}"/>
                        </a:ext>
                      </a:extLst>
                    </p:cNvPr>
                    <p:cNvSpPr/>
                    <p:nvPr/>
                  </p:nvSpPr>
                  <p:spPr bwMode="auto">
                    <a:xfrm>
                      <a:off x="3518205" y="2313454"/>
                      <a:ext cx="7160898" cy="426211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49" name="!! Nav">
                      <a:extLst>
                        <a:ext uri="{FF2B5EF4-FFF2-40B4-BE49-F238E27FC236}">
                          <a16:creationId xmlns:a16="http://schemas.microsoft.com/office/drawing/2014/main" id="{9B69EE07-D9CE-CAA2-D5C9-161548EA005B}"/>
                        </a:ext>
                      </a:extLst>
                    </p:cNvPr>
                    <p:cNvSpPr/>
                    <p:nvPr/>
                  </p:nvSpPr>
                  <p:spPr bwMode="auto">
                    <a:xfrm>
                      <a:off x="2255880" y="1957949"/>
                      <a:ext cx="8423223" cy="355509"/>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50" name="!! Side">
                      <a:extLst>
                        <a:ext uri="{FF2B5EF4-FFF2-40B4-BE49-F238E27FC236}">
                          <a16:creationId xmlns:a16="http://schemas.microsoft.com/office/drawing/2014/main" id="{DBE11472-CC72-287A-962B-500B312F44CB}"/>
                        </a:ext>
                      </a:extLst>
                    </p:cNvPr>
                    <p:cNvSpPr/>
                    <p:nvPr/>
                  </p:nvSpPr>
                  <p:spPr bwMode="auto">
                    <a:xfrm>
                      <a:off x="2255880" y="2313457"/>
                      <a:ext cx="1262325" cy="426211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851" name="Group 1850">
                      <a:extLst>
                        <a:ext uri="{FF2B5EF4-FFF2-40B4-BE49-F238E27FC236}">
                          <a16:creationId xmlns:a16="http://schemas.microsoft.com/office/drawing/2014/main" id="{FA017D44-E8E1-20ED-9E29-308C127E23CA}"/>
                        </a:ext>
                      </a:extLst>
                    </p:cNvPr>
                    <p:cNvGrpSpPr/>
                    <p:nvPr/>
                  </p:nvGrpSpPr>
                  <p:grpSpPr>
                    <a:xfrm>
                      <a:off x="2523035" y="2562904"/>
                      <a:ext cx="664975" cy="88664"/>
                      <a:chOff x="1968500" y="927099"/>
                      <a:chExt cx="1905000" cy="254001"/>
                    </a:xfrm>
                    <a:solidFill>
                      <a:srgbClr val="FFFFFF">
                        <a:lumMod val="65000"/>
                      </a:srgbClr>
                    </a:solidFill>
                  </p:grpSpPr>
                  <p:sp>
                    <p:nvSpPr>
                      <p:cNvPr id="1864" name="Oval 1863">
                        <a:extLst>
                          <a:ext uri="{FF2B5EF4-FFF2-40B4-BE49-F238E27FC236}">
                            <a16:creationId xmlns:a16="http://schemas.microsoft.com/office/drawing/2014/main" id="{455F7279-0846-D9F1-EB19-46DBFB0734B4}"/>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65" name="Rectangle: Rounded Corners 146">
                        <a:extLst>
                          <a:ext uri="{FF2B5EF4-FFF2-40B4-BE49-F238E27FC236}">
                            <a16:creationId xmlns:a16="http://schemas.microsoft.com/office/drawing/2014/main" id="{C3C27C9F-7045-E7ED-E069-551068EA9465}"/>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52" name="Group 1851">
                      <a:extLst>
                        <a:ext uri="{FF2B5EF4-FFF2-40B4-BE49-F238E27FC236}">
                          <a16:creationId xmlns:a16="http://schemas.microsoft.com/office/drawing/2014/main" id="{0D0EACAA-AA9F-3609-1C2D-CBB69A0F5106}"/>
                        </a:ext>
                      </a:extLst>
                    </p:cNvPr>
                    <p:cNvGrpSpPr/>
                    <p:nvPr/>
                  </p:nvGrpSpPr>
                  <p:grpSpPr>
                    <a:xfrm>
                      <a:off x="2523035" y="2952384"/>
                      <a:ext cx="664975" cy="88664"/>
                      <a:chOff x="1968500" y="927099"/>
                      <a:chExt cx="1905000" cy="254001"/>
                    </a:xfrm>
                    <a:solidFill>
                      <a:srgbClr val="FFFFFF">
                        <a:lumMod val="65000"/>
                      </a:srgbClr>
                    </a:solidFill>
                  </p:grpSpPr>
                  <p:sp>
                    <p:nvSpPr>
                      <p:cNvPr id="1862" name="Oval 1861">
                        <a:extLst>
                          <a:ext uri="{FF2B5EF4-FFF2-40B4-BE49-F238E27FC236}">
                            <a16:creationId xmlns:a16="http://schemas.microsoft.com/office/drawing/2014/main" id="{544BA3F2-2807-B002-8AAF-63F816C03225}"/>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63" name="Rectangle: Rounded Corners 144">
                        <a:extLst>
                          <a:ext uri="{FF2B5EF4-FFF2-40B4-BE49-F238E27FC236}">
                            <a16:creationId xmlns:a16="http://schemas.microsoft.com/office/drawing/2014/main" id="{51CA06B0-6649-F569-15C2-56603CBDA9E5}"/>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53" name="Group 1852">
                      <a:extLst>
                        <a:ext uri="{FF2B5EF4-FFF2-40B4-BE49-F238E27FC236}">
                          <a16:creationId xmlns:a16="http://schemas.microsoft.com/office/drawing/2014/main" id="{E1A88BD9-ABB9-C6DD-340B-58122A5CCBA7}"/>
                        </a:ext>
                      </a:extLst>
                    </p:cNvPr>
                    <p:cNvGrpSpPr/>
                    <p:nvPr/>
                  </p:nvGrpSpPr>
                  <p:grpSpPr>
                    <a:xfrm>
                      <a:off x="2523035" y="3341864"/>
                      <a:ext cx="664975" cy="88664"/>
                      <a:chOff x="1968500" y="927099"/>
                      <a:chExt cx="1905000" cy="254001"/>
                    </a:xfrm>
                    <a:solidFill>
                      <a:srgbClr val="FFFFFF">
                        <a:lumMod val="65000"/>
                      </a:srgbClr>
                    </a:solidFill>
                  </p:grpSpPr>
                  <p:sp>
                    <p:nvSpPr>
                      <p:cNvPr id="1860" name="Oval 1859">
                        <a:extLst>
                          <a:ext uri="{FF2B5EF4-FFF2-40B4-BE49-F238E27FC236}">
                            <a16:creationId xmlns:a16="http://schemas.microsoft.com/office/drawing/2014/main" id="{B4C09397-FE30-80F1-C7E5-47B80B590C82}"/>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61" name="Rectangle: Rounded Corners 142">
                        <a:extLst>
                          <a:ext uri="{FF2B5EF4-FFF2-40B4-BE49-F238E27FC236}">
                            <a16:creationId xmlns:a16="http://schemas.microsoft.com/office/drawing/2014/main" id="{2BD9A3D2-9CDE-6009-046E-89B052FA8CEA}"/>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54" name="Group 1853">
                      <a:extLst>
                        <a:ext uri="{FF2B5EF4-FFF2-40B4-BE49-F238E27FC236}">
                          <a16:creationId xmlns:a16="http://schemas.microsoft.com/office/drawing/2014/main" id="{1AFFD73F-ECBF-1A40-1A49-3AB60A6C91EF}"/>
                        </a:ext>
                      </a:extLst>
                    </p:cNvPr>
                    <p:cNvGrpSpPr/>
                    <p:nvPr/>
                  </p:nvGrpSpPr>
                  <p:grpSpPr>
                    <a:xfrm>
                      <a:off x="2523035" y="3731344"/>
                      <a:ext cx="664975" cy="88664"/>
                      <a:chOff x="1968500" y="927099"/>
                      <a:chExt cx="1905000" cy="254001"/>
                    </a:xfrm>
                    <a:solidFill>
                      <a:srgbClr val="FFFFFF">
                        <a:lumMod val="65000"/>
                      </a:srgbClr>
                    </a:solidFill>
                  </p:grpSpPr>
                  <p:sp>
                    <p:nvSpPr>
                      <p:cNvPr id="1858" name="Oval 1857">
                        <a:extLst>
                          <a:ext uri="{FF2B5EF4-FFF2-40B4-BE49-F238E27FC236}">
                            <a16:creationId xmlns:a16="http://schemas.microsoft.com/office/drawing/2014/main" id="{CFCECD28-17A8-867A-5CF8-4D1629EFE6BF}"/>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59" name="Rectangle: Rounded Corners 140">
                        <a:extLst>
                          <a:ext uri="{FF2B5EF4-FFF2-40B4-BE49-F238E27FC236}">
                            <a16:creationId xmlns:a16="http://schemas.microsoft.com/office/drawing/2014/main" id="{5F0182DA-D3DA-13F1-9364-56FA05609854}"/>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55" name="Group 1854">
                      <a:extLst>
                        <a:ext uri="{FF2B5EF4-FFF2-40B4-BE49-F238E27FC236}">
                          <a16:creationId xmlns:a16="http://schemas.microsoft.com/office/drawing/2014/main" id="{B4D06890-4D7D-8CAB-FDB0-0F93517510BE}"/>
                        </a:ext>
                      </a:extLst>
                    </p:cNvPr>
                    <p:cNvGrpSpPr/>
                    <p:nvPr/>
                  </p:nvGrpSpPr>
                  <p:grpSpPr>
                    <a:xfrm>
                      <a:off x="2523035" y="4120824"/>
                      <a:ext cx="664975" cy="88664"/>
                      <a:chOff x="1968500" y="927099"/>
                      <a:chExt cx="1905000" cy="254001"/>
                    </a:xfrm>
                    <a:solidFill>
                      <a:srgbClr val="FFFFFF">
                        <a:lumMod val="65000"/>
                      </a:srgbClr>
                    </a:solidFill>
                  </p:grpSpPr>
                  <p:sp>
                    <p:nvSpPr>
                      <p:cNvPr id="1856" name="Oval 1855">
                        <a:extLst>
                          <a:ext uri="{FF2B5EF4-FFF2-40B4-BE49-F238E27FC236}">
                            <a16:creationId xmlns:a16="http://schemas.microsoft.com/office/drawing/2014/main" id="{BFCF41C6-4AF5-478D-35DF-534C092A9BB5}"/>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57" name="Rectangle: Rounded Corners 138">
                        <a:extLst>
                          <a:ext uri="{FF2B5EF4-FFF2-40B4-BE49-F238E27FC236}">
                            <a16:creationId xmlns:a16="http://schemas.microsoft.com/office/drawing/2014/main" id="{ECD6C8A3-3288-F942-27E4-8FFA4E14C640}"/>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1800" name="Rectangle 1799">
                    <a:extLst>
                      <a:ext uri="{FF2B5EF4-FFF2-40B4-BE49-F238E27FC236}">
                        <a16:creationId xmlns:a16="http://schemas.microsoft.com/office/drawing/2014/main" id="{09E0158E-4F63-A666-94EF-6C2F96DBECB9}"/>
                      </a:ext>
                    </a:extLst>
                  </p:cNvPr>
                  <p:cNvSpPr/>
                  <p:nvPr/>
                </p:nvSpPr>
                <p:spPr bwMode="auto">
                  <a:xfrm>
                    <a:off x="9769078" y="2410618"/>
                    <a:ext cx="697617" cy="115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01" name="Rectangle 1800">
                    <a:extLst>
                      <a:ext uri="{FF2B5EF4-FFF2-40B4-BE49-F238E27FC236}">
                        <a16:creationId xmlns:a16="http://schemas.microsoft.com/office/drawing/2014/main" id="{25F1EAFC-C288-A18F-F78A-7494A8515418}"/>
                      </a:ext>
                    </a:extLst>
                  </p:cNvPr>
                  <p:cNvSpPr/>
                  <p:nvPr/>
                </p:nvSpPr>
                <p:spPr bwMode="auto">
                  <a:xfrm>
                    <a:off x="8453550" y="2410618"/>
                    <a:ext cx="1223684" cy="115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802" name="Group 1801">
                    <a:extLst>
                      <a:ext uri="{FF2B5EF4-FFF2-40B4-BE49-F238E27FC236}">
                        <a16:creationId xmlns:a16="http://schemas.microsoft.com/office/drawing/2014/main" id="{BD3A924E-90AD-4D7E-9DD7-56CBC38EFA01}"/>
                      </a:ext>
                    </a:extLst>
                  </p:cNvPr>
                  <p:cNvGrpSpPr/>
                  <p:nvPr/>
                </p:nvGrpSpPr>
                <p:grpSpPr>
                  <a:xfrm>
                    <a:off x="8536454" y="2510122"/>
                    <a:ext cx="1057876" cy="953061"/>
                    <a:chOff x="8527696" y="2489342"/>
                    <a:chExt cx="1057876" cy="910879"/>
                  </a:xfrm>
                </p:grpSpPr>
                <p:grpSp>
                  <p:nvGrpSpPr>
                    <p:cNvPr id="1824" name="Group 1823">
                      <a:extLst>
                        <a:ext uri="{FF2B5EF4-FFF2-40B4-BE49-F238E27FC236}">
                          <a16:creationId xmlns:a16="http://schemas.microsoft.com/office/drawing/2014/main" id="{76F0912D-F28F-8563-6E8B-8267FB16E039}"/>
                        </a:ext>
                      </a:extLst>
                    </p:cNvPr>
                    <p:cNvGrpSpPr/>
                    <p:nvPr/>
                  </p:nvGrpSpPr>
                  <p:grpSpPr>
                    <a:xfrm>
                      <a:off x="8542954" y="2489342"/>
                      <a:ext cx="1042618" cy="159481"/>
                      <a:chOff x="8542954" y="2489342"/>
                      <a:chExt cx="1042618" cy="159481"/>
                    </a:xfrm>
                  </p:grpSpPr>
                  <p:sp>
                    <p:nvSpPr>
                      <p:cNvPr id="1843" name="Rectangle: Rounded Corners 273">
                        <a:extLst>
                          <a:ext uri="{FF2B5EF4-FFF2-40B4-BE49-F238E27FC236}">
                            <a16:creationId xmlns:a16="http://schemas.microsoft.com/office/drawing/2014/main" id="{FC968299-4150-FF4F-2A95-98AC90A2D2E0}"/>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44" name="Rectangle: Rounded Corners 274">
                        <a:extLst>
                          <a:ext uri="{FF2B5EF4-FFF2-40B4-BE49-F238E27FC236}">
                            <a16:creationId xmlns:a16="http://schemas.microsoft.com/office/drawing/2014/main" id="{26D15C0E-6324-2AD4-9EDC-92A9CB9700E0}"/>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45" name="Rectangle: Rounded Corners 275">
                        <a:extLst>
                          <a:ext uri="{FF2B5EF4-FFF2-40B4-BE49-F238E27FC236}">
                            <a16:creationId xmlns:a16="http://schemas.microsoft.com/office/drawing/2014/main" id="{B4F2B7FF-5B7A-D8AD-E48E-6F644CC573B4}"/>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46" name="Rectangle: Rounded Corners 276">
                        <a:extLst>
                          <a:ext uri="{FF2B5EF4-FFF2-40B4-BE49-F238E27FC236}">
                            <a16:creationId xmlns:a16="http://schemas.microsoft.com/office/drawing/2014/main" id="{B6D5315C-A759-C5C9-27B7-E549B30B3821}"/>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47" name="Rectangle: Rounded Corners 277">
                        <a:extLst>
                          <a:ext uri="{FF2B5EF4-FFF2-40B4-BE49-F238E27FC236}">
                            <a16:creationId xmlns:a16="http://schemas.microsoft.com/office/drawing/2014/main" id="{80EB767D-90F6-EEE1-8071-3F80EA7D366E}"/>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25" name="Group 1824">
                      <a:extLst>
                        <a:ext uri="{FF2B5EF4-FFF2-40B4-BE49-F238E27FC236}">
                          <a16:creationId xmlns:a16="http://schemas.microsoft.com/office/drawing/2014/main" id="{09F1C002-847B-0488-8857-5E1E8CE72623}"/>
                        </a:ext>
                      </a:extLst>
                    </p:cNvPr>
                    <p:cNvGrpSpPr/>
                    <p:nvPr/>
                  </p:nvGrpSpPr>
                  <p:grpSpPr>
                    <a:xfrm>
                      <a:off x="8537868" y="2739808"/>
                      <a:ext cx="1042618" cy="159481"/>
                      <a:chOff x="8542954" y="2489342"/>
                      <a:chExt cx="1042618" cy="159481"/>
                    </a:xfrm>
                  </p:grpSpPr>
                  <p:sp>
                    <p:nvSpPr>
                      <p:cNvPr id="1838" name="Rectangle: Rounded Corners 280">
                        <a:extLst>
                          <a:ext uri="{FF2B5EF4-FFF2-40B4-BE49-F238E27FC236}">
                            <a16:creationId xmlns:a16="http://schemas.microsoft.com/office/drawing/2014/main" id="{6A16D88E-CBCB-8788-DFB5-2A40E0F4813A}"/>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39" name="Rectangle: Rounded Corners 281">
                        <a:extLst>
                          <a:ext uri="{FF2B5EF4-FFF2-40B4-BE49-F238E27FC236}">
                            <a16:creationId xmlns:a16="http://schemas.microsoft.com/office/drawing/2014/main" id="{626CA9BE-4A6F-C7D0-8162-5211522987A7}"/>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40" name="Rectangle: Rounded Corners 282">
                        <a:extLst>
                          <a:ext uri="{FF2B5EF4-FFF2-40B4-BE49-F238E27FC236}">
                            <a16:creationId xmlns:a16="http://schemas.microsoft.com/office/drawing/2014/main" id="{CC10C2DC-17A9-6FA5-28D5-B23CAB7D0B00}"/>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41" name="Rectangle: Rounded Corners 283">
                        <a:extLst>
                          <a:ext uri="{FF2B5EF4-FFF2-40B4-BE49-F238E27FC236}">
                            <a16:creationId xmlns:a16="http://schemas.microsoft.com/office/drawing/2014/main" id="{F2BCC28D-8AA8-7C96-1C22-FA8685BA792C}"/>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42" name="Rectangle: Rounded Corners 284">
                        <a:extLst>
                          <a:ext uri="{FF2B5EF4-FFF2-40B4-BE49-F238E27FC236}">
                            <a16:creationId xmlns:a16="http://schemas.microsoft.com/office/drawing/2014/main" id="{9EE64BB8-8E7F-0547-95D9-1A6D53DCE166}"/>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26" name="Group 1825">
                      <a:extLst>
                        <a:ext uri="{FF2B5EF4-FFF2-40B4-BE49-F238E27FC236}">
                          <a16:creationId xmlns:a16="http://schemas.microsoft.com/office/drawing/2014/main" id="{EE4DD34D-6C62-5C1E-1427-D63E371D4D21}"/>
                        </a:ext>
                      </a:extLst>
                    </p:cNvPr>
                    <p:cNvGrpSpPr/>
                    <p:nvPr/>
                  </p:nvGrpSpPr>
                  <p:grpSpPr>
                    <a:xfrm>
                      <a:off x="8532782" y="2990274"/>
                      <a:ext cx="1042618" cy="159481"/>
                      <a:chOff x="8542954" y="2489342"/>
                      <a:chExt cx="1042618" cy="159481"/>
                    </a:xfrm>
                  </p:grpSpPr>
                  <p:sp>
                    <p:nvSpPr>
                      <p:cNvPr id="1833" name="Rectangle: Rounded Corners 286">
                        <a:extLst>
                          <a:ext uri="{FF2B5EF4-FFF2-40B4-BE49-F238E27FC236}">
                            <a16:creationId xmlns:a16="http://schemas.microsoft.com/office/drawing/2014/main" id="{C3736427-C6DF-F872-961F-6A58C03ED71B}"/>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34" name="Rectangle: Rounded Corners 287">
                        <a:extLst>
                          <a:ext uri="{FF2B5EF4-FFF2-40B4-BE49-F238E27FC236}">
                            <a16:creationId xmlns:a16="http://schemas.microsoft.com/office/drawing/2014/main" id="{DB759EFB-0A26-F4D2-CA90-FAFAA24AFFA4}"/>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35" name="Rectangle: Rounded Corners 288">
                        <a:extLst>
                          <a:ext uri="{FF2B5EF4-FFF2-40B4-BE49-F238E27FC236}">
                            <a16:creationId xmlns:a16="http://schemas.microsoft.com/office/drawing/2014/main" id="{00814FD1-07A9-57F3-5A98-8CC50E3653DA}"/>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36" name="Rectangle: Rounded Corners 289">
                        <a:extLst>
                          <a:ext uri="{FF2B5EF4-FFF2-40B4-BE49-F238E27FC236}">
                            <a16:creationId xmlns:a16="http://schemas.microsoft.com/office/drawing/2014/main" id="{E70E1EAF-5594-2D83-95A0-4DCAB3B5C1BD}"/>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37" name="Rectangle: Rounded Corners 290">
                        <a:extLst>
                          <a:ext uri="{FF2B5EF4-FFF2-40B4-BE49-F238E27FC236}">
                            <a16:creationId xmlns:a16="http://schemas.microsoft.com/office/drawing/2014/main" id="{9963475C-0760-04DA-AB15-B089090DC948}"/>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27" name="Group 1826">
                      <a:extLst>
                        <a:ext uri="{FF2B5EF4-FFF2-40B4-BE49-F238E27FC236}">
                          <a16:creationId xmlns:a16="http://schemas.microsoft.com/office/drawing/2014/main" id="{92FFB469-072E-CA4C-BE5A-2B1F8BAD0EC7}"/>
                        </a:ext>
                      </a:extLst>
                    </p:cNvPr>
                    <p:cNvGrpSpPr/>
                    <p:nvPr/>
                  </p:nvGrpSpPr>
                  <p:grpSpPr>
                    <a:xfrm>
                      <a:off x="8527696" y="3240740"/>
                      <a:ext cx="1042618" cy="159481"/>
                      <a:chOff x="8542954" y="2489342"/>
                      <a:chExt cx="1042618" cy="159481"/>
                    </a:xfrm>
                  </p:grpSpPr>
                  <p:sp>
                    <p:nvSpPr>
                      <p:cNvPr id="1828" name="Rectangle: Rounded Corners 292">
                        <a:extLst>
                          <a:ext uri="{FF2B5EF4-FFF2-40B4-BE49-F238E27FC236}">
                            <a16:creationId xmlns:a16="http://schemas.microsoft.com/office/drawing/2014/main" id="{C44C9B80-EABB-9D41-9D38-BE3A2CC9CEC6}"/>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29" name="Rectangle: Rounded Corners 293">
                        <a:extLst>
                          <a:ext uri="{FF2B5EF4-FFF2-40B4-BE49-F238E27FC236}">
                            <a16:creationId xmlns:a16="http://schemas.microsoft.com/office/drawing/2014/main" id="{2A9867FC-D5A7-0B26-7A2E-86330AC66124}"/>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30" name="Rectangle: Rounded Corners 294">
                        <a:extLst>
                          <a:ext uri="{FF2B5EF4-FFF2-40B4-BE49-F238E27FC236}">
                            <a16:creationId xmlns:a16="http://schemas.microsoft.com/office/drawing/2014/main" id="{A266EC47-A8D3-D382-5E9C-8AF1C7C3871F}"/>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31" name="Rectangle: Rounded Corners 295">
                        <a:extLst>
                          <a:ext uri="{FF2B5EF4-FFF2-40B4-BE49-F238E27FC236}">
                            <a16:creationId xmlns:a16="http://schemas.microsoft.com/office/drawing/2014/main" id="{69410685-9BD3-55FB-2252-5F9178DED4B1}"/>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32" name="Rectangle: Rounded Corners 296">
                        <a:extLst>
                          <a:ext uri="{FF2B5EF4-FFF2-40B4-BE49-F238E27FC236}">
                            <a16:creationId xmlns:a16="http://schemas.microsoft.com/office/drawing/2014/main" id="{15C83C36-1951-4DDE-DC1F-5EA43E4BAA7D}"/>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803" name="Group 1802">
                    <a:extLst>
                      <a:ext uri="{FF2B5EF4-FFF2-40B4-BE49-F238E27FC236}">
                        <a16:creationId xmlns:a16="http://schemas.microsoft.com/office/drawing/2014/main" id="{54D9AABB-625A-E1B9-F5C8-686462A74152}"/>
                      </a:ext>
                    </a:extLst>
                  </p:cNvPr>
                  <p:cNvGrpSpPr/>
                  <p:nvPr/>
                </p:nvGrpSpPr>
                <p:grpSpPr>
                  <a:xfrm>
                    <a:off x="9970838" y="2493676"/>
                    <a:ext cx="433091" cy="985953"/>
                    <a:chOff x="9970838" y="2493676"/>
                    <a:chExt cx="329625" cy="985953"/>
                  </a:xfrm>
                </p:grpSpPr>
                <p:sp>
                  <p:nvSpPr>
                    <p:cNvPr id="1815" name="Rectangle: Rounded Corners 316">
                      <a:extLst>
                        <a:ext uri="{FF2B5EF4-FFF2-40B4-BE49-F238E27FC236}">
                          <a16:creationId xmlns:a16="http://schemas.microsoft.com/office/drawing/2014/main" id="{BDD75A0A-E82D-0B5C-4AA4-4FA117AED85F}"/>
                        </a:ext>
                      </a:extLst>
                    </p:cNvPr>
                    <p:cNvSpPr/>
                    <p:nvPr/>
                  </p:nvSpPr>
                  <p:spPr bwMode="auto">
                    <a:xfrm>
                      <a:off x="9970839" y="2493676"/>
                      <a:ext cx="274434"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16" name="Rectangle: Rounded Corners 318">
                      <a:extLst>
                        <a:ext uri="{FF2B5EF4-FFF2-40B4-BE49-F238E27FC236}">
                          <a16:creationId xmlns:a16="http://schemas.microsoft.com/office/drawing/2014/main" id="{7DBD8C54-F8C9-158E-9FF1-54BD84C5CB5E}"/>
                        </a:ext>
                      </a:extLst>
                    </p:cNvPr>
                    <p:cNvSpPr/>
                    <p:nvPr/>
                  </p:nvSpPr>
                  <p:spPr bwMode="auto">
                    <a:xfrm>
                      <a:off x="9970839" y="2624417"/>
                      <a:ext cx="197748"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17" name="Rectangle: Rounded Corners 319">
                      <a:extLst>
                        <a:ext uri="{FF2B5EF4-FFF2-40B4-BE49-F238E27FC236}">
                          <a16:creationId xmlns:a16="http://schemas.microsoft.com/office/drawing/2014/main" id="{7E9E472A-25BA-1EF7-DC03-DF94D1BDAEF1}"/>
                        </a:ext>
                      </a:extLst>
                    </p:cNvPr>
                    <p:cNvSpPr/>
                    <p:nvPr/>
                  </p:nvSpPr>
                  <p:spPr bwMode="auto">
                    <a:xfrm>
                      <a:off x="9970839" y="2755158"/>
                      <a:ext cx="327333"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18" name="Rectangle: Rounded Corners 320">
                      <a:extLst>
                        <a:ext uri="{FF2B5EF4-FFF2-40B4-BE49-F238E27FC236}">
                          <a16:creationId xmlns:a16="http://schemas.microsoft.com/office/drawing/2014/main" id="{08E26819-33BB-8161-1D15-8EA4F3A4EBF2}"/>
                        </a:ext>
                      </a:extLst>
                    </p:cNvPr>
                    <p:cNvSpPr/>
                    <p:nvPr/>
                  </p:nvSpPr>
                  <p:spPr bwMode="auto">
                    <a:xfrm>
                      <a:off x="9970838" y="2885900"/>
                      <a:ext cx="221089"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19" name="Rectangle: Rounded Corners 307">
                      <a:extLst>
                        <a:ext uri="{FF2B5EF4-FFF2-40B4-BE49-F238E27FC236}">
                          <a16:creationId xmlns:a16="http://schemas.microsoft.com/office/drawing/2014/main" id="{11679BF7-9C64-AB52-4B79-9B18437B678A}"/>
                        </a:ext>
                      </a:extLst>
                    </p:cNvPr>
                    <p:cNvSpPr/>
                    <p:nvPr/>
                  </p:nvSpPr>
                  <p:spPr bwMode="auto">
                    <a:xfrm>
                      <a:off x="9973129" y="3023005"/>
                      <a:ext cx="312613" cy="63039"/>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820" name="Group 1819">
                      <a:extLst>
                        <a:ext uri="{FF2B5EF4-FFF2-40B4-BE49-F238E27FC236}">
                          <a16:creationId xmlns:a16="http://schemas.microsoft.com/office/drawing/2014/main" id="{07ED9468-47B6-AF5B-0165-95A79551E9F5}"/>
                        </a:ext>
                      </a:extLst>
                    </p:cNvPr>
                    <p:cNvGrpSpPr/>
                    <p:nvPr/>
                  </p:nvGrpSpPr>
                  <p:grpSpPr>
                    <a:xfrm>
                      <a:off x="9973129" y="3153746"/>
                      <a:ext cx="327334" cy="325883"/>
                      <a:chOff x="1583364" y="4629553"/>
                      <a:chExt cx="612058" cy="271736"/>
                    </a:xfrm>
                  </p:grpSpPr>
                  <p:sp>
                    <p:nvSpPr>
                      <p:cNvPr id="1821" name="Rectangle: Rounded Corners 309">
                        <a:extLst>
                          <a:ext uri="{FF2B5EF4-FFF2-40B4-BE49-F238E27FC236}">
                            <a16:creationId xmlns:a16="http://schemas.microsoft.com/office/drawing/2014/main" id="{672CEAC9-EE90-185D-1ADC-DFD3A2A04513}"/>
                          </a:ext>
                        </a:extLst>
                      </p:cNvPr>
                      <p:cNvSpPr/>
                      <p:nvPr/>
                    </p:nvSpPr>
                    <p:spPr bwMode="auto">
                      <a:xfrm>
                        <a:off x="1583366" y="4629553"/>
                        <a:ext cx="369755"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22" name="Rectangle: Rounded Corners 310">
                        <a:extLst>
                          <a:ext uri="{FF2B5EF4-FFF2-40B4-BE49-F238E27FC236}">
                            <a16:creationId xmlns:a16="http://schemas.microsoft.com/office/drawing/2014/main" id="{2EF5B60C-970C-6014-1918-9A3486FEDDC8}"/>
                          </a:ext>
                        </a:extLst>
                      </p:cNvPr>
                      <p:cNvSpPr/>
                      <p:nvPr/>
                    </p:nvSpPr>
                    <p:spPr bwMode="auto">
                      <a:xfrm>
                        <a:off x="1583365" y="4738571"/>
                        <a:ext cx="612057"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23" name="Rectangle: Rounded Corners 311">
                        <a:extLst>
                          <a:ext uri="{FF2B5EF4-FFF2-40B4-BE49-F238E27FC236}">
                            <a16:creationId xmlns:a16="http://schemas.microsoft.com/office/drawing/2014/main" id="{447351C2-C44E-207B-ADF5-6DA0F86AE342}"/>
                          </a:ext>
                        </a:extLst>
                      </p:cNvPr>
                      <p:cNvSpPr/>
                      <p:nvPr/>
                    </p:nvSpPr>
                    <p:spPr bwMode="auto">
                      <a:xfrm>
                        <a:off x="1583364" y="4847589"/>
                        <a:ext cx="41339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804" name="Group 1803">
                    <a:extLst>
                      <a:ext uri="{FF2B5EF4-FFF2-40B4-BE49-F238E27FC236}">
                        <a16:creationId xmlns:a16="http://schemas.microsoft.com/office/drawing/2014/main" id="{5E268BAA-CA54-5AF9-403C-1A2BC4829454}"/>
                      </a:ext>
                    </a:extLst>
                  </p:cNvPr>
                  <p:cNvGrpSpPr/>
                  <p:nvPr/>
                </p:nvGrpSpPr>
                <p:grpSpPr>
                  <a:xfrm>
                    <a:off x="9845554" y="2493676"/>
                    <a:ext cx="67427" cy="985953"/>
                    <a:chOff x="9897464" y="2514072"/>
                    <a:chExt cx="67427" cy="985953"/>
                  </a:xfrm>
                </p:grpSpPr>
                <p:grpSp>
                  <p:nvGrpSpPr>
                    <p:cNvPr id="1805" name="Group 1804">
                      <a:extLst>
                        <a:ext uri="{FF2B5EF4-FFF2-40B4-BE49-F238E27FC236}">
                          <a16:creationId xmlns:a16="http://schemas.microsoft.com/office/drawing/2014/main" id="{05BD1527-DA27-53DC-2529-1EB4F741A224}"/>
                        </a:ext>
                      </a:extLst>
                    </p:cNvPr>
                    <p:cNvGrpSpPr/>
                    <p:nvPr/>
                  </p:nvGrpSpPr>
                  <p:grpSpPr>
                    <a:xfrm>
                      <a:off x="9897464" y="2514072"/>
                      <a:ext cx="65136" cy="456624"/>
                      <a:chOff x="2717146" y="5147103"/>
                      <a:chExt cx="65136" cy="380754"/>
                    </a:xfrm>
                    <a:solidFill>
                      <a:schemeClr val="accent2"/>
                    </a:solidFill>
                  </p:grpSpPr>
                  <p:sp>
                    <p:nvSpPr>
                      <p:cNvPr id="1811" name="Rectangle: Rounded Corners 312">
                        <a:extLst>
                          <a:ext uri="{FF2B5EF4-FFF2-40B4-BE49-F238E27FC236}">
                            <a16:creationId xmlns:a16="http://schemas.microsoft.com/office/drawing/2014/main" id="{A0E63151-6959-C820-7054-1416C14E32EE}"/>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12" name="Rectangle: Rounded Corners 313">
                        <a:extLst>
                          <a:ext uri="{FF2B5EF4-FFF2-40B4-BE49-F238E27FC236}">
                            <a16:creationId xmlns:a16="http://schemas.microsoft.com/office/drawing/2014/main" id="{019DBDEA-180B-0303-D764-29FB03204242}"/>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13" name="Rectangle: Rounded Corners 314">
                        <a:extLst>
                          <a:ext uri="{FF2B5EF4-FFF2-40B4-BE49-F238E27FC236}">
                            <a16:creationId xmlns:a16="http://schemas.microsoft.com/office/drawing/2014/main" id="{6C16D16E-E860-AB1F-9463-CC096FBB3763}"/>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14" name="Rectangle: Rounded Corners 315">
                        <a:extLst>
                          <a:ext uri="{FF2B5EF4-FFF2-40B4-BE49-F238E27FC236}">
                            <a16:creationId xmlns:a16="http://schemas.microsoft.com/office/drawing/2014/main" id="{ED1B0BBA-A158-D013-0BA0-B46A3CD54737}"/>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06" name="Group 1805">
                      <a:extLst>
                        <a:ext uri="{FF2B5EF4-FFF2-40B4-BE49-F238E27FC236}">
                          <a16:creationId xmlns:a16="http://schemas.microsoft.com/office/drawing/2014/main" id="{B40E19E3-ABA2-B3AD-E5C2-6E3841E46631}"/>
                        </a:ext>
                      </a:extLst>
                    </p:cNvPr>
                    <p:cNvGrpSpPr/>
                    <p:nvPr/>
                  </p:nvGrpSpPr>
                  <p:grpSpPr>
                    <a:xfrm>
                      <a:off x="9899755" y="3043401"/>
                      <a:ext cx="65136" cy="456624"/>
                      <a:chOff x="2717146" y="5147103"/>
                      <a:chExt cx="65136" cy="380754"/>
                    </a:xfrm>
                    <a:solidFill>
                      <a:schemeClr val="accent2"/>
                    </a:solidFill>
                  </p:grpSpPr>
                  <p:sp>
                    <p:nvSpPr>
                      <p:cNvPr id="1807" name="Rectangle: Rounded Corners 303">
                        <a:extLst>
                          <a:ext uri="{FF2B5EF4-FFF2-40B4-BE49-F238E27FC236}">
                            <a16:creationId xmlns:a16="http://schemas.microsoft.com/office/drawing/2014/main" id="{166AA7B0-B796-AF9F-2F1C-E1AD09E5D836}"/>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08" name="Rectangle: Rounded Corners 304">
                        <a:extLst>
                          <a:ext uri="{FF2B5EF4-FFF2-40B4-BE49-F238E27FC236}">
                            <a16:creationId xmlns:a16="http://schemas.microsoft.com/office/drawing/2014/main" id="{28991322-A19A-7A8D-9D4F-6B582398E311}"/>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09" name="Rectangle: Rounded Corners 305">
                        <a:extLst>
                          <a:ext uri="{FF2B5EF4-FFF2-40B4-BE49-F238E27FC236}">
                            <a16:creationId xmlns:a16="http://schemas.microsoft.com/office/drawing/2014/main" id="{4E08C44F-1DB3-DED3-1D66-803582ADBDE3}"/>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10" name="Rectangle: Rounded Corners 306">
                        <a:extLst>
                          <a:ext uri="{FF2B5EF4-FFF2-40B4-BE49-F238E27FC236}">
                            <a16:creationId xmlns:a16="http://schemas.microsoft.com/office/drawing/2014/main" id="{8216D04B-94B6-1235-1C31-F7B6B58A3D63}"/>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grpSp>
          <p:grpSp>
            <p:nvGrpSpPr>
              <p:cNvPr id="349" name="Group 348">
                <a:extLst>
                  <a:ext uri="{FF2B5EF4-FFF2-40B4-BE49-F238E27FC236}">
                    <a16:creationId xmlns:a16="http://schemas.microsoft.com/office/drawing/2014/main" id="{E51AA781-E2C8-A4B5-ECED-5B8EED38821D}"/>
                  </a:ext>
                  <a:ext uri="{C183D7F6-B498-43B3-948B-1728B52AA6E4}">
                    <adec:decorative xmlns:adec="http://schemas.microsoft.com/office/drawing/2017/decorative" val="1"/>
                  </a:ext>
                </a:extLst>
              </p:cNvPr>
              <p:cNvGrpSpPr/>
              <p:nvPr/>
            </p:nvGrpSpPr>
            <p:grpSpPr>
              <a:xfrm>
                <a:off x="7761880" y="3084959"/>
                <a:ext cx="1955066" cy="1098039"/>
                <a:chOff x="7928064" y="2175211"/>
                <a:chExt cx="2690742" cy="1511223"/>
              </a:xfrm>
            </p:grpSpPr>
            <p:sp>
              <p:nvSpPr>
                <p:cNvPr id="1728" name="Rectangle: Rounded Corners 24">
                  <a:extLst>
                    <a:ext uri="{FF2B5EF4-FFF2-40B4-BE49-F238E27FC236}">
                      <a16:creationId xmlns:a16="http://schemas.microsoft.com/office/drawing/2014/main" id="{A2651B23-78CB-8509-0F52-E0FEA65C8F5C}"/>
                    </a:ext>
                  </a:extLst>
                </p:cNvPr>
                <p:cNvSpPr/>
                <p:nvPr/>
              </p:nvSpPr>
              <p:spPr bwMode="auto">
                <a:xfrm flipV="1">
                  <a:off x="7928064" y="2175211"/>
                  <a:ext cx="2690742" cy="1511223"/>
                </a:xfrm>
                <a:prstGeom prst="roundRect">
                  <a:avLst>
                    <a:gd name="adj" fmla="val 3158"/>
                  </a:avLst>
                </a:prstGeom>
                <a:solidFill>
                  <a:schemeClr val="bg1">
                    <a:lumMod val="95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29" name="Group 1728">
                  <a:extLst>
                    <a:ext uri="{FF2B5EF4-FFF2-40B4-BE49-F238E27FC236}">
                      <a16:creationId xmlns:a16="http://schemas.microsoft.com/office/drawing/2014/main" id="{E401D2D8-EE7F-098E-006B-3E106BDE6885}"/>
                    </a:ext>
                  </a:extLst>
                </p:cNvPr>
                <p:cNvGrpSpPr/>
                <p:nvPr/>
              </p:nvGrpSpPr>
              <p:grpSpPr>
                <a:xfrm>
                  <a:off x="7966350" y="2214276"/>
                  <a:ext cx="2614171" cy="1433093"/>
                  <a:chOff x="7966350" y="2214276"/>
                  <a:chExt cx="2614171" cy="1433093"/>
                </a:xfrm>
              </p:grpSpPr>
              <p:grpSp>
                <p:nvGrpSpPr>
                  <p:cNvPr id="1730" name="Group 1729">
                    <a:extLst>
                      <a:ext uri="{FF2B5EF4-FFF2-40B4-BE49-F238E27FC236}">
                        <a16:creationId xmlns:a16="http://schemas.microsoft.com/office/drawing/2014/main" id="{53F09F53-B202-47B5-B02A-8BEFA1A1ADB6}"/>
                      </a:ext>
                    </a:extLst>
                  </p:cNvPr>
                  <p:cNvGrpSpPr/>
                  <p:nvPr/>
                </p:nvGrpSpPr>
                <p:grpSpPr>
                  <a:xfrm>
                    <a:off x="7966350" y="2214276"/>
                    <a:ext cx="2614171" cy="1433093"/>
                    <a:chOff x="2255880" y="1957949"/>
                    <a:chExt cx="8423223" cy="4617624"/>
                  </a:xfrm>
                </p:grpSpPr>
                <p:sp>
                  <p:nvSpPr>
                    <p:cNvPr id="1779" name="Rectangle 1778">
                      <a:extLst>
                        <a:ext uri="{FF2B5EF4-FFF2-40B4-BE49-F238E27FC236}">
                          <a16:creationId xmlns:a16="http://schemas.microsoft.com/office/drawing/2014/main" id="{9A79B21E-F8BA-9C98-90CD-F112EC0B468F}"/>
                        </a:ext>
                      </a:extLst>
                    </p:cNvPr>
                    <p:cNvSpPr/>
                    <p:nvPr/>
                  </p:nvSpPr>
                  <p:spPr bwMode="auto">
                    <a:xfrm>
                      <a:off x="3518205" y="2313454"/>
                      <a:ext cx="7160898" cy="426211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80" name="!! Nav">
                      <a:extLst>
                        <a:ext uri="{FF2B5EF4-FFF2-40B4-BE49-F238E27FC236}">
                          <a16:creationId xmlns:a16="http://schemas.microsoft.com/office/drawing/2014/main" id="{F0661B23-E994-61C7-5557-3614620B6425}"/>
                        </a:ext>
                      </a:extLst>
                    </p:cNvPr>
                    <p:cNvSpPr/>
                    <p:nvPr/>
                  </p:nvSpPr>
                  <p:spPr bwMode="auto">
                    <a:xfrm>
                      <a:off x="2255880" y="1957949"/>
                      <a:ext cx="8423223" cy="355509"/>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81" name="!! Side">
                      <a:extLst>
                        <a:ext uri="{FF2B5EF4-FFF2-40B4-BE49-F238E27FC236}">
                          <a16:creationId xmlns:a16="http://schemas.microsoft.com/office/drawing/2014/main" id="{32517415-AE1E-7F4E-76D2-AA3595DC321C}"/>
                        </a:ext>
                      </a:extLst>
                    </p:cNvPr>
                    <p:cNvSpPr/>
                    <p:nvPr/>
                  </p:nvSpPr>
                  <p:spPr bwMode="auto">
                    <a:xfrm>
                      <a:off x="2255880" y="2313457"/>
                      <a:ext cx="1262325" cy="426211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82" name="Group 1781">
                      <a:extLst>
                        <a:ext uri="{FF2B5EF4-FFF2-40B4-BE49-F238E27FC236}">
                          <a16:creationId xmlns:a16="http://schemas.microsoft.com/office/drawing/2014/main" id="{C152D69E-BCF5-3E66-BA8B-7B31570CFAC6}"/>
                        </a:ext>
                      </a:extLst>
                    </p:cNvPr>
                    <p:cNvGrpSpPr/>
                    <p:nvPr/>
                  </p:nvGrpSpPr>
                  <p:grpSpPr>
                    <a:xfrm>
                      <a:off x="2523035" y="2562904"/>
                      <a:ext cx="664975" cy="88664"/>
                      <a:chOff x="1968500" y="927099"/>
                      <a:chExt cx="1905000" cy="254001"/>
                    </a:xfrm>
                    <a:solidFill>
                      <a:srgbClr val="FFFFFF">
                        <a:lumMod val="65000"/>
                      </a:srgbClr>
                    </a:solidFill>
                  </p:grpSpPr>
                  <p:sp>
                    <p:nvSpPr>
                      <p:cNvPr id="1795" name="Oval 1794">
                        <a:extLst>
                          <a:ext uri="{FF2B5EF4-FFF2-40B4-BE49-F238E27FC236}">
                            <a16:creationId xmlns:a16="http://schemas.microsoft.com/office/drawing/2014/main" id="{C51890D6-9F79-9FCF-5B38-B7C26C63EFC5}"/>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96" name="Rectangle: Rounded Corners 146">
                        <a:extLst>
                          <a:ext uri="{FF2B5EF4-FFF2-40B4-BE49-F238E27FC236}">
                            <a16:creationId xmlns:a16="http://schemas.microsoft.com/office/drawing/2014/main" id="{96D154D4-D2CD-8BBA-C512-BBFB992F68D1}"/>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83" name="Group 1782">
                      <a:extLst>
                        <a:ext uri="{FF2B5EF4-FFF2-40B4-BE49-F238E27FC236}">
                          <a16:creationId xmlns:a16="http://schemas.microsoft.com/office/drawing/2014/main" id="{CD8EE469-E83C-18A3-24F5-EBC7B6D4979A}"/>
                        </a:ext>
                      </a:extLst>
                    </p:cNvPr>
                    <p:cNvGrpSpPr/>
                    <p:nvPr/>
                  </p:nvGrpSpPr>
                  <p:grpSpPr>
                    <a:xfrm>
                      <a:off x="2523035" y="2952384"/>
                      <a:ext cx="664975" cy="88664"/>
                      <a:chOff x="1968500" y="927099"/>
                      <a:chExt cx="1905000" cy="254001"/>
                    </a:xfrm>
                    <a:solidFill>
                      <a:srgbClr val="FFFFFF">
                        <a:lumMod val="65000"/>
                      </a:srgbClr>
                    </a:solidFill>
                  </p:grpSpPr>
                  <p:sp>
                    <p:nvSpPr>
                      <p:cNvPr id="1793" name="Oval 1792">
                        <a:extLst>
                          <a:ext uri="{FF2B5EF4-FFF2-40B4-BE49-F238E27FC236}">
                            <a16:creationId xmlns:a16="http://schemas.microsoft.com/office/drawing/2014/main" id="{461FCAD1-BF41-2B81-76E4-CCDB867BA857}"/>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94" name="Rectangle: Rounded Corners 144">
                        <a:extLst>
                          <a:ext uri="{FF2B5EF4-FFF2-40B4-BE49-F238E27FC236}">
                            <a16:creationId xmlns:a16="http://schemas.microsoft.com/office/drawing/2014/main" id="{C456D422-B1DC-A7B5-6140-FE77C5CD1A0D}"/>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84" name="Group 1783">
                      <a:extLst>
                        <a:ext uri="{FF2B5EF4-FFF2-40B4-BE49-F238E27FC236}">
                          <a16:creationId xmlns:a16="http://schemas.microsoft.com/office/drawing/2014/main" id="{C1138879-C482-44C8-36B2-FCEFF3E95C5A}"/>
                        </a:ext>
                      </a:extLst>
                    </p:cNvPr>
                    <p:cNvGrpSpPr/>
                    <p:nvPr/>
                  </p:nvGrpSpPr>
                  <p:grpSpPr>
                    <a:xfrm>
                      <a:off x="2523035" y="3341864"/>
                      <a:ext cx="664975" cy="88664"/>
                      <a:chOff x="1968500" y="927099"/>
                      <a:chExt cx="1905000" cy="254001"/>
                    </a:xfrm>
                    <a:solidFill>
                      <a:srgbClr val="FFFFFF">
                        <a:lumMod val="65000"/>
                      </a:srgbClr>
                    </a:solidFill>
                  </p:grpSpPr>
                  <p:sp>
                    <p:nvSpPr>
                      <p:cNvPr id="1791" name="Oval 1790">
                        <a:extLst>
                          <a:ext uri="{FF2B5EF4-FFF2-40B4-BE49-F238E27FC236}">
                            <a16:creationId xmlns:a16="http://schemas.microsoft.com/office/drawing/2014/main" id="{16DBBC3F-891A-71F5-9E21-7439573AFAFC}"/>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92" name="Rectangle: Rounded Corners 142">
                        <a:extLst>
                          <a:ext uri="{FF2B5EF4-FFF2-40B4-BE49-F238E27FC236}">
                            <a16:creationId xmlns:a16="http://schemas.microsoft.com/office/drawing/2014/main" id="{5307EBE9-2095-5C54-39B4-55C8F93EA3D1}"/>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85" name="Group 1784">
                      <a:extLst>
                        <a:ext uri="{FF2B5EF4-FFF2-40B4-BE49-F238E27FC236}">
                          <a16:creationId xmlns:a16="http://schemas.microsoft.com/office/drawing/2014/main" id="{E18B791C-92DB-DE2E-51CE-ECC2427C6082}"/>
                        </a:ext>
                      </a:extLst>
                    </p:cNvPr>
                    <p:cNvGrpSpPr/>
                    <p:nvPr/>
                  </p:nvGrpSpPr>
                  <p:grpSpPr>
                    <a:xfrm>
                      <a:off x="2523035" y="3731344"/>
                      <a:ext cx="664975" cy="88664"/>
                      <a:chOff x="1968500" y="927099"/>
                      <a:chExt cx="1905000" cy="254001"/>
                    </a:xfrm>
                    <a:solidFill>
                      <a:srgbClr val="FFFFFF">
                        <a:lumMod val="65000"/>
                      </a:srgbClr>
                    </a:solidFill>
                  </p:grpSpPr>
                  <p:sp>
                    <p:nvSpPr>
                      <p:cNvPr id="1789" name="Oval 1788">
                        <a:extLst>
                          <a:ext uri="{FF2B5EF4-FFF2-40B4-BE49-F238E27FC236}">
                            <a16:creationId xmlns:a16="http://schemas.microsoft.com/office/drawing/2014/main" id="{72E20070-CC42-C457-8F93-CBC48DDF7369}"/>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90" name="Rectangle: Rounded Corners 140">
                        <a:extLst>
                          <a:ext uri="{FF2B5EF4-FFF2-40B4-BE49-F238E27FC236}">
                            <a16:creationId xmlns:a16="http://schemas.microsoft.com/office/drawing/2014/main" id="{146317A8-C08E-A94B-AF08-CF837D2365CF}"/>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86" name="Group 1785">
                      <a:extLst>
                        <a:ext uri="{FF2B5EF4-FFF2-40B4-BE49-F238E27FC236}">
                          <a16:creationId xmlns:a16="http://schemas.microsoft.com/office/drawing/2014/main" id="{0CC934D8-C3D6-0D70-B8BF-DA2B349DD125}"/>
                        </a:ext>
                      </a:extLst>
                    </p:cNvPr>
                    <p:cNvGrpSpPr/>
                    <p:nvPr/>
                  </p:nvGrpSpPr>
                  <p:grpSpPr>
                    <a:xfrm>
                      <a:off x="2523035" y="4120824"/>
                      <a:ext cx="664975" cy="88664"/>
                      <a:chOff x="1968500" y="927099"/>
                      <a:chExt cx="1905000" cy="254001"/>
                    </a:xfrm>
                    <a:solidFill>
                      <a:srgbClr val="FFFFFF">
                        <a:lumMod val="65000"/>
                      </a:srgbClr>
                    </a:solidFill>
                  </p:grpSpPr>
                  <p:sp>
                    <p:nvSpPr>
                      <p:cNvPr id="1787" name="Oval 1786">
                        <a:extLst>
                          <a:ext uri="{FF2B5EF4-FFF2-40B4-BE49-F238E27FC236}">
                            <a16:creationId xmlns:a16="http://schemas.microsoft.com/office/drawing/2014/main" id="{B14A7653-BCA3-A55B-8AE8-7CEDC58533D6}"/>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88" name="Rectangle: Rounded Corners 138">
                        <a:extLst>
                          <a:ext uri="{FF2B5EF4-FFF2-40B4-BE49-F238E27FC236}">
                            <a16:creationId xmlns:a16="http://schemas.microsoft.com/office/drawing/2014/main" id="{E014961C-CCDF-67AC-CA21-A2C8CB1F1651}"/>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1731" name="Rectangle 1730">
                    <a:extLst>
                      <a:ext uri="{FF2B5EF4-FFF2-40B4-BE49-F238E27FC236}">
                        <a16:creationId xmlns:a16="http://schemas.microsoft.com/office/drawing/2014/main" id="{F6BCA4F4-0601-F16F-2D35-886DD58E5D84}"/>
                      </a:ext>
                    </a:extLst>
                  </p:cNvPr>
                  <p:cNvSpPr/>
                  <p:nvPr/>
                </p:nvSpPr>
                <p:spPr bwMode="auto">
                  <a:xfrm>
                    <a:off x="9769078" y="2410618"/>
                    <a:ext cx="697617" cy="115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32" name="Rectangle 1731">
                    <a:extLst>
                      <a:ext uri="{FF2B5EF4-FFF2-40B4-BE49-F238E27FC236}">
                        <a16:creationId xmlns:a16="http://schemas.microsoft.com/office/drawing/2014/main" id="{D47E4F0E-FF4F-0D16-1370-C92F1C11B9B2}"/>
                      </a:ext>
                    </a:extLst>
                  </p:cNvPr>
                  <p:cNvSpPr/>
                  <p:nvPr/>
                </p:nvSpPr>
                <p:spPr bwMode="auto">
                  <a:xfrm>
                    <a:off x="8453550" y="2410618"/>
                    <a:ext cx="1223684" cy="115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33" name="Group 1732">
                    <a:extLst>
                      <a:ext uri="{FF2B5EF4-FFF2-40B4-BE49-F238E27FC236}">
                        <a16:creationId xmlns:a16="http://schemas.microsoft.com/office/drawing/2014/main" id="{3B40754C-045E-4DBE-C806-D4E22F26A892}"/>
                      </a:ext>
                    </a:extLst>
                  </p:cNvPr>
                  <p:cNvGrpSpPr/>
                  <p:nvPr/>
                </p:nvGrpSpPr>
                <p:grpSpPr>
                  <a:xfrm>
                    <a:off x="8536454" y="2510122"/>
                    <a:ext cx="1057876" cy="953061"/>
                    <a:chOff x="8527696" y="2489342"/>
                    <a:chExt cx="1057876" cy="910879"/>
                  </a:xfrm>
                </p:grpSpPr>
                <p:grpSp>
                  <p:nvGrpSpPr>
                    <p:cNvPr id="1755" name="Group 1754">
                      <a:extLst>
                        <a:ext uri="{FF2B5EF4-FFF2-40B4-BE49-F238E27FC236}">
                          <a16:creationId xmlns:a16="http://schemas.microsoft.com/office/drawing/2014/main" id="{975F376C-B851-AB3B-D964-F52CE7263F16}"/>
                        </a:ext>
                      </a:extLst>
                    </p:cNvPr>
                    <p:cNvGrpSpPr/>
                    <p:nvPr/>
                  </p:nvGrpSpPr>
                  <p:grpSpPr>
                    <a:xfrm>
                      <a:off x="8542954" y="2489342"/>
                      <a:ext cx="1042618" cy="159481"/>
                      <a:chOff x="8542954" y="2489342"/>
                      <a:chExt cx="1042618" cy="159481"/>
                    </a:xfrm>
                  </p:grpSpPr>
                  <p:sp>
                    <p:nvSpPr>
                      <p:cNvPr id="1774" name="Rectangle: Rounded Corners 273">
                        <a:extLst>
                          <a:ext uri="{FF2B5EF4-FFF2-40B4-BE49-F238E27FC236}">
                            <a16:creationId xmlns:a16="http://schemas.microsoft.com/office/drawing/2014/main" id="{DA0D5739-81B1-C75D-64B0-7E214655DCE6}"/>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5" name="Rectangle: Rounded Corners 274">
                        <a:extLst>
                          <a:ext uri="{FF2B5EF4-FFF2-40B4-BE49-F238E27FC236}">
                            <a16:creationId xmlns:a16="http://schemas.microsoft.com/office/drawing/2014/main" id="{ED71AF05-B386-5A63-165A-A372A824B914}"/>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6" name="Rectangle: Rounded Corners 275">
                        <a:extLst>
                          <a:ext uri="{FF2B5EF4-FFF2-40B4-BE49-F238E27FC236}">
                            <a16:creationId xmlns:a16="http://schemas.microsoft.com/office/drawing/2014/main" id="{C4D3CDD4-8577-BABE-9446-2CDDC4A31278}"/>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7" name="Rectangle: Rounded Corners 276">
                        <a:extLst>
                          <a:ext uri="{FF2B5EF4-FFF2-40B4-BE49-F238E27FC236}">
                            <a16:creationId xmlns:a16="http://schemas.microsoft.com/office/drawing/2014/main" id="{4D01D576-7605-FF2C-8733-2CCE80D6DDF5}"/>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8" name="Rectangle: Rounded Corners 277">
                        <a:extLst>
                          <a:ext uri="{FF2B5EF4-FFF2-40B4-BE49-F238E27FC236}">
                            <a16:creationId xmlns:a16="http://schemas.microsoft.com/office/drawing/2014/main" id="{B21786A8-F9A8-FCE9-9F23-39D7D883D483}"/>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56" name="Group 1755">
                      <a:extLst>
                        <a:ext uri="{FF2B5EF4-FFF2-40B4-BE49-F238E27FC236}">
                          <a16:creationId xmlns:a16="http://schemas.microsoft.com/office/drawing/2014/main" id="{5E8D01CF-763C-0E3F-224B-183F2FFAA35E}"/>
                        </a:ext>
                      </a:extLst>
                    </p:cNvPr>
                    <p:cNvGrpSpPr/>
                    <p:nvPr/>
                  </p:nvGrpSpPr>
                  <p:grpSpPr>
                    <a:xfrm>
                      <a:off x="8537868" y="2739808"/>
                      <a:ext cx="1042618" cy="159481"/>
                      <a:chOff x="8542954" y="2489342"/>
                      <a:chExt cx="1042618" cy="159481"/>
                    </a:xfrm>
                  </p:grpSpPr>
                  <p:sp>
                    <p:nvSpPr>
                      <p:cNvPr id="1769" name="Rectangle: Rounded Corners 280">
                        <a:extLst>
                          <a:ext uri="{FF2B5EF4-FFF2-40B4-BE49-F238E27FC236}">
                            <a16:creationId xmlns:a16="http://schemas.microsoft.com/office/drawing/2014/main" id="{E093C853-A650-4579-E4B3-509B6D914AB7}"/>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0" name="Rectangle: Rounded Corners 281">
                        <a:extLst>
                          <a:ext uri="{FF2B5EF4-FFF2-40B4-BE49-F238E27FC236}">
                            <a16:creationId xmlns:a16="http://schemas.microsoft.com/office/drawing/2014/main" id="{E0A426ED-B715-B6BC-C9A8-3E1B1B5A0AEA}"/>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1" name="Rectangle: Rounded Corners 282">
                        <a:extLst>
                          <a:ext uri="{FF2B5EF4-FFF2-40B4-BE49-F238E27FC236}">
                            <a16:creationId xmlns:a16="http://schemas.microsoft.com/office/drawing/2014/main" id="{60ECE190-976D-A79C-1D0B-F65D2CFE15F9}"/>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2" name="Rectangle: Rounded Corners 283">
                        <a:extLst>
                          <a:ext uri="{FF2B5EF4-FFF2-40B4-BE49-F238E27FC236}">
                            <a16:creationId xmlns:a16="http://schemas.microsoft.com/office/drawing/2014/main" id="{E0220C3B-CF27-374E-1927-19DAD9973708}"/>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73" name="Rectangle: Rounded Corners 284">
                        <a:extLst>
                          <a:ext uri="{FF2B5EF4-FFF2-40B4-BE49-F238E27FC236}">
                            <a16:creationId xmlns:a16="http://schemas.microsoft.com/office/drawing/2014/main" id="{0D9D6FB0-13CE-23A8-EE8F-E0B11A830D88}"/>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57" name="Group 1756">
                      <a:extLst>
                        <a:ext uri="{FF2B5EF4-FFF2-40B4-BE49-F238E27FC236}">
                          <a16:creationId xmlns:a16="http://schemas.microsoft.com/office/drawing/2014/main" id="{69147DB4-01A5-1FD2-F5BB-D188F79DC53B}"/>
                        </a:ext>
                      </a:extLst>
                    </p:cNvPr>
                    <p:cNvGrpSpPr/>
                    <p:nvPr/>
                  </p:nvGrpSpPr>
                  <p:grpSpPr>
                    <a:xfrm>
                      <a:off x="8532782" y="2990274"/>
                      <a:ext cx="1042618" cy="159481"/>
                      <a:chOff x="8542954" y="2489342"/>
                      <a:chExt cx="1042618" cy="159481"/>
                    </a:xfrm>
                  </p:grpSpPr>
                  <p:sp>
                    <p:nvSpPr>
                      <p:cNvPr id="1764" name="Rectangle: Rounded Corners 286">
                        <a:extLst>
                          <a:ext uri="{FF2B5EF4-FFF2-40B4-BE49-F238E27FC236}">
                            <a16:creationId xmlns:a16="http://schemas.microsoft.com/office/drawing/2014/main" id="{9D682279-4905-0BDD-33D9-3DB5F9C8A92E}"/>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5" name="Rectangle: Rounded Corners 287">
                        <a:extLst>
                          <a:ext uri="{FF2B5EF4-FFF2-40B4-BE49-F238E27FC236}">
                            <a16:creationId xmlns:a16="http://schemas.microsoft.com/office/drawing/2014/main" id="{9AF98F6F-A9B0-4F1A-BACB-AAA978C4D62E}"/>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6" name="Rectangle: Rounded Corners 288">
                        <a:extLst>
                          <a:ext uri="{FF2B5EF4-FFF2-40B4-BE49-F238E27FC236}">
                            <a16:creationId xmlns:a16="http://schemas.microsoft.com/office/drawing/2014/main" id="{FF5CE7BC-C730-600C-F8DB-7638DB80F073}"/>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7" name="Rectangle: Rounded Corners 289">
                        <a:extLst>
                          <a:ext uri="{FF2B5EF4-FFF2-40B4-BE49-F238E27FC236}">
                            <a16:creationId xmlns:a16="http://schemas.microsoft.com/office/drawing/2014/main" id="{15FB6DBE-B00F-C0C1-B77D-6857C0806963}"/>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8" name="Rectangle: Rounded Corners 290">
                        <a:extLst>
                          <a:ext uri="{FF2B5EF4-FFF2-40B4-BE49-F238E27FC236}">
                            <a16:creationId xmlns:a16="http://schemas.microsoft.com/office/drawing/2014/main" id="{021E9C11-A9DD-B883-E43D-B5020C62DD9A}"/>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58" name="Group 1757">
                      <a:extLst>
                        <a:ext uri="{FF2B5EF4-FFF2-40B4-BE49-F238E27FC236}">
                          <a16:creationId xmlns:a16="http://schemas.microsoft.com/office/drawing/2014/main" id="{F676E57E-C31B-D11B-1DE9-4002888C52CA}"/>
                        </a:ext>
                      </a:extLst>
                    </p:cNvPr>
                    <p:cNvGrpSpPr/>
                    <p:nvPr/>
                  </p:nvGrpSpPr>
                  <p:grpSpPr>
                    <a:xfrm>
                      <a:off x="8527696" y="3240740"/>
                      <a:ext cx="1042618" cy="159481"/>
                      <a:chOff x="8542954" y="2489342"/>
                      <a:chExt cx="1042618" cy="159481"/>
                    </a:xfrm>
                  </p:grpSpPr>
                  <p:sp>
                    <p:nvSpPr>
                      <p:cNvPr id="1759" name="Rectangle: Rounded Corners 292">
                        <a:extLst>
                          <a:ext uri="{FF2B5EF4-FFF2-40B4-BE49-F238E27FC236}">
                            <a16:creationId xmlns:a16="http://schemas.microsoft.com/office/drawing/2014/main" id="{218B96F7-34C9-022B-EF67-048CDE8EDADE}"/>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0" name="Rectangle: Rounded Corners 293">
                        <a:extLst>
                          <a:ext uri="{FF2B5EF4-FFF2-40B4-BE49-F238E27FC236}">
                            <a16:creationId xmlns:a16="http://schemas.microsoft.com/office/drawing/2014/main" id="{8DD02433-1D8D-B1C0-E05E-03258AA04196}"/>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1" name="Rectangle: Rounded Corners 294">
                        <a:extLst>
                          <a:ext uri="{FF2B5EF4-FFF2-40B4-BE49-F238E27FC236}">
                            <a16:creationId xmlns:a16="http://schemas.microsoft.com/office/drawing/2014/main" id="{B1DB9561-1EDC-78BB-667C-6CE6BDD9EC8D}"/>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2" name="Rectangle: Rounded Corners 295">
                        <a:extLst>
                          <a:ext uri="{FF2B5EF4-FFF2-40B4-BE49-F238E27FC236}">
                            <a16:creationId xmlns:a16="http://schemas.microsoft.com/office/drawing/2014/main" id="{63791B12-EBF9-CC0E-C90A-8CDC245F7528}"/>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63" name="Rectangle: Rounded Corners 296">
                        <a:extLst>
                          <a:ext uri="{FF2B5EF4-FFF2-40B4-BE49-F238E27FC236}">
                            <a16:creationId xmlns:a16="http://schemas.microsoft.com/office/drawing/2014/main" id="{7AF6170E-EB3B-4A8E-9B94-C1A8EAE1AFB1}"/>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734" name="Group 1733">
                    <a:extLst>
                      <a:ext uri="{FF2B5EF4-FFF2-40B4-BE49-F238E27FC236}">
                        <a16:creationId xmlns:a16="http://schemas.microsoft.com/office/drawing/2014/main" id="{392743C3-22EA-AB0C-D053-CFBAFC3ECF53}"/>
                      </a:ext>
                    </a:extLst>
                  </p:cNvPr>
                  <p:cNvGrpSpPr/>
                  <p:nvPr/>
                </p:nvGrpSpPr>
                <p:grpSpPr>
                  <a:xfrm>
                    <a:off x="9970838" y="2493676"/>
                    <a:ext cx="433091" cy="985953"/>
                    <a:chOff x="9970838" y="2493676"/>
                    <a:chExt cx="329625" cy="985953"/>
                  </a:xfrm>
                </p:grpSpPr>
                <p:sp>
                  <p:nvSpPr>
                    <p:cNvPr id="1746" name="Rectangle: Rounded Corners 316">
                      <a:extLst>
                        <a:ext uri="{FF2B5EF4-FFF2-40B4-BE49-F238E27FC236}">
                          <a16:creationId xmlns:a16="http://schemas.microsoft.com/office/drawing/2014/main" id="{97DED895-93CB-4FAD-96A7-BB32BED0769D}"/>
                        </a:ext>
                      </a:extLst>
                    </p:cNvPr>
                    <p:cNvSpPr/>
                    <p:nvPr/>
                  </p:nvSpPr>
                  <p:spPr bwMode="auto">
                    <a:xfrm>
                      <a:off x="9970839" y="2493676"/>
                      <a:ext cx="274434"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7" name="Rectangle: Rounded Corners 318">
                      <a:extLst>
                        <a:ext uri="{FF2B5EF4-FFF2-40B4-BE49-F238E27FC236}">
                          <a16:creationId xmlns:a16="http://schemas.microsoft.com/office/drawing/2014/main" id="{2EDF2B35-0E17-B79D-2C5E-633A7EC5D854}"/>
                        </a:ext>
                      </a:extLst>
                    </p:cNvPr>
                    <p:cNvSpPr/>
                    <p:nvPr/>
                  </p:nvSpPr>
                  <p:spPr bwMode="auto">
                    <a:xfrm>
                      <a:off x="9970839" y="2624417"/>
                      <a:ext cx="197748"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8" name="Rectangle: Rounded Corners 319">
                      <a:extLst>
                        <a:ext uri="{FF2B5EF4-FFF2-40B4-BE49-F238E27FC236}">
                          <a16:creationId xmlns:a16="http://schemas.microsoft.com/office/drawing/2014/main" id="{DAF6FAFF-525E-A6B9-EF29-83E5DADE1F5E}"/>
                        </a:ext>
                      </a:extLst>
                    </p:cNvPr>
                    <p:cNvSpPr/>
                    <p:nvPr/>
                  </p:nvSpPr>
                  <p:spPr bwMode="auto">
                    <a:xfrm>
                      <a:off x="9970839" y="2755158"/>
                      <a:ext cx="327333"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9" name="Rectangle: Rounded Corners 320">
                      <a:extLst>
                        <a:ext uri="{FF2B5EF4-FFF2-40B4-BE49-F238E27FC236}">
                          <a16:creationId xmlns:a16="http://schemas.microsoft.com/office/drawing/2014/main" id="{43014D44-DD80-F47A-DC8F-0609DFED9133}"/>
                        </a:ext>
                      </a:extLst>
                    </p:cNvPr>
                    <p:cNvSpPr/>
                    <p:nvPr/>
                  </p:nvSpPr>
                  <p:spPr bwMode="auto">
                    <a:xfrm>
                      <a:off x="9970838" y="2885900"/>
                      <a:ext cx="221089"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50" name="Rectangle: Rounded Corners 307">
                      <a:extLst>
                        <a:ext uri="{FF2B5EF4-FFF2-40B4-BE49-F238E27FC236}">
                          <a16:creationId xmlns:a16="http://schemas.microsoft.com/office/drawing/2014/main" id="{F635E4D9-244B-2C90-545F-2D96076F8F25}"/>
                        </a:ext>
                      </a:extLst>
                    </p:cNvPr>
                    <p:cNvSpPr/>
                    <p:nvPr/>
                  </p:nvSpPr>
                  <p:spPr bwMode="auto">
                    <a:xfrm>
                      <a:off x="9973129" y="3023005"/>
                      <a:ext cx="312613" cy="63039"/>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51" name="Group 1750">
                      <a:extLst>
                        <a:ext uri="{FF2B5EF4-FFF2-40B4-BE49-F238E27FC236}">
                          <a16:creationId xmlns:a16="http://schemas.microsoft.com/office/drawing/2014/main" id="{EA8D01E4-F81F-C282-5C1F-C027783F3253}"/>
                        </a:ext>
                      </a:extLst>
                    </p:cNvPr>
                    <p:cNvGrpSpPr/>
                    <p:nvPr/>
                  </p:nvGrpSpPr>
                  <p:grpSpPr>
                    <a:xfrm>
                      <a:off x="9973129" y="3153746"/>
                      <a:ext cx="327334" cy="325883"/>
                      <a:chOff x="1583364" y="4629553"/>
                      <a:chExt cx="612058" cy="271736"/>
                    </a:xfrm>
                  </p:grpSpPr>
                  <p:sp>
                    <p:nvSpPr>
                      <p:cNvPr id="1752" name="Rectangle: Rounded Corners 309">
                        <a:extLst>
                          <a:ext uri="{FF2B5EF4-FFF2-40B4-BE49-F238E27FC236}">
                            <a16:creationId xmlns:a16="http://schemas.microsoft.com/office/drawing/2014/main" id="{9FEEDD52-18B0-B50B-3D6E-8BAD6B81E054}"/>
                          </a:ext>
                        </a:extLst>
                      </p:cNvPr>
                      <p:cNvSpPr/>
                      <p:nvPr/>
                    </p:nvSpPr>
                    <p:spPr bwMode="auto">
                      <a:xfrm>
                        <a:off x="1583366" y="4629553"/>
                        <a:ext cx="369755"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53" name="Rectangle: Rounded Corners 310">
                        <a:extLst>
                          <a:ext uri="{FF2B5EF4-FFF2-40B4-BE49-F238E27FC236}">
                            <a16:creationId xmlns:a16="http://schemas.microsoft.com/office/drawing/2014/main" id="{0DC4C16C-A7DA-BB6A-8E7E-6426CF6B04B8}"/>
                          </a:ext>
                        </a:extLst>
                      </p:cNvPr>
                      <p:cNvSpPr/>
                      <p:nvPr/>
                    </p:nvSpPr>
                    <p:spPr bwMode="auto">
                      <a:xfrm>
                        <a:off x="1583365" y="4738571"/>
                        <a:ext cx="612057"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54" name="Rectangle: Rounded Corners 311">
                        <a:extLst>
                          <a:ext uri="{FF2B5EF4-FFF2-40B4-BE49-F238E27FC236}">
                            <a16:creationId xmlns:a16="http://schemas.microsoft.com/office/drawing/2014/main" id="{9626CE6F-F88A-0354-147F-47F9608B8AA7}"/>
                          </a:ext>
                        </a:extLst>
                      </p:cNvPr>
                      <p:cNvSpPr/>
                      <p:nvPr/>
                    </p:nvSpPr>
                    <p:spPr bwMode="auto">
                      <a:xfrm>
                        <a:off x="1583364" y="4847589"/>
                        <a:ext cx="41339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735" name="Group 1734">
                    <a:extLst>
                      <a:ext uri="{FF2B5EF4-FFF2-40B4-BE49-F238E27FC236}">
                        <a16:creationId xmlns:a16="http://schemas.microsoft.com/office/drawing/2014/main" id="{0969B735-A440-FCB3-482F-1531A57D261B}"/>
                      </a:ext>
                    </a:extLst>
                  </p:cNvPr>
                  <p:cNvGrpSpPr/>
                  <p:nvPr/>
                </p:nvGrpSpPr>
                <p:grpSpPr>
                  <a:xfrm>
                    <a:off x="9845554" y="2493676"/>
                    <a:ext cx="67427" cy="985953"/>
                    <a:chOff x="9897464" y="2514072"/>
                    <a:chExt cx="67427" cy="985953"/>
                  </a:xfrm>
                </p:grpSpPr>
                <p:grpSp>
                  <p:nvGrpSpPr>
                    <p:cNvPr id="1736" name="Group 1735">
                      <a:extLst>
                        <a:ext uri="{FF2B5EF4-FFF2-40B4-BE49-F238E27FC236}">
                          <a16:creationId xmlns:a16="http://schemas.microsoft.com/office/drawing/2014/main" id="{5AD1F3EE-D2C3-DE6D-1D0F-222E762D6A28}"/>
                        </a:ext>
                      </a:extLst>
                    </p:cNvPr>
                    <p:cNvGrpSpPr/>
                    <p:nvPr/>
                  </p:nvGrpSpPr>
                  <p:grpSpPr>
                    <a:xfrm>
                      <a:off x="9897464" y="2514072"/>
                      <a:ext cx="65136" cy="456624"/>
                      <a:chOff x="2717146" y="5147103"/>
                      <a:chExt cx="65136" cy="380754"/>
                    </a:xfrm>
                    <a:solidFill>
                      <a:schemeClr val="accent2"/>
                    </a:solidFill>
                  </p:grpSpPr>
                  <p:sp>
                    <p:nvSpPr>
                      <p:cNvPr id="1742" name="Rectangle: Rounded Corners 312">
                        <a:extLst>
                          <a:ext uri="{FF2B5EF4-FFF2-40B4-BE49-F238E27FC236}">
                            <a16:creationId xmlns:a16="http://schemas.microsoft.com/office/drawing/2014/main" id="{B773E6DF-AF2B-B9D2-7B4A-D2E9D2398300}"/>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3" name="Rectangle: Rounded Corners 313">
                        <a:extLst>
                          <a:ext uri="{FF2B5EF4-FFF2-40B4-BE49-F238E27FC236}">
                            <a16:creationId xmlns:a16="http://schemas.microsoft.com/office/drawing/2014/main" id="{F6C2C7C0-028C-8001-87C5-BFBAA5FCA5F5}"/>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4" name="Rectangle: Rounded Corners 314">
                        <a:extLst>
                          <a:ext uri="{FF2B5EF4-FFF2-40B4-BE49-F238E27FC236}">
                            <a16:creationId xmlns:a16="http://schemas.microsoft.com/office/drawing/2014/main" id="{A37D6578-56CF-8503-8918-15A2C2DBAFB1}"/>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5" name="Rectangle: Rounded Corners 315">
                        <a:extLst>
                          <a:ext uri="{FF2B5EF4-FFF2-40B4-BE49-F238E27FC236}">
                            <a16:creationId xmlns:a16="http://schemas.microsoft.com/office/drawing/2014/main" id="{8957AD17-BDA3-6BB8-A16E-BB8ED5217D4F}"/>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37" name="Group 1736">
                      <a:extLst>
                        <a:ext uri="{FF2B5EF4-FFF2-40B4-BE49-F238E27FC236}">
                          <a16:creationId xmlns:a16="http://schemas.microsoft.com/office/drawing/2014/main" id="{B4415629-6746-840F-D988-5575C7C7936B}"/>
                        </a:ext>
                      </a:extLst>
                    </p:cNvPr>
                    <p:cNvGrpSpPr/>
                    <p:nvPr/>
                  </p:nvGrpSpPr>
                  <p:grpSpPr>
                    <a:xfrm>
                      <a:off x="9899755" y="3043401"/>
                      <a:ext cx="65136" cy="456624"/>
                      <a:chOff x="2717146" y="5147103"/>
                      <a:chExt cx="65136" cy="380754"/>
                    </a:xfrm>
                    <a:solidFill>
                      <a:schemeClr val="accent2"/>
                    </a:solidFill>
                  </p:grpSpPr>
                  <p:sp>
                    <p:nvSpPr>
                      <p:cNvPr id="1738" name="Rectangle: Rounded Corners 303">
                        <a:extLst>
                          <a:ext uri="{FF2B5EF4-FFF2-40B4-BE49-F238E27FC236}">
                            <a16:creationId xmlns:a16="http://schemas.microsoft.com/office/drawing/2014/main" id="{79C32AE8-997F-1AC7-63C6-267FAD213E3A}"/>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39" name="Rectangle: Rounded Corners 304">
                        <a:extLst>
                          <a:ext uri="{FF2B5EF4-FFF2-40B4-BE49-F238E27FC236}">
                            <a16:creationId xmlns:a16="http://schemas.microsoft.com/office/drawing/2014/main" id="{F90518E1-AD10-6958-4DD6-F3007AB39066}"/>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0" name="Rectangle: Rounded Corners 305">
                        <a:extLst>
                          <a:ext uri="{FF2B5EF4-FFF2-40B4-BE49-F238E27FC236}">
                            <a16:creationId xmlns:a16="http://schemas.microsoft.com/office/drawing/2014/main" id="{B08F5A7C-6FD9-4C0E-BC2C-3DE84D77FBBD}"/>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41" name="Rectangle: Rounded Corners 306">
                        <a:extLst>
                          <a:ext uri="{FF2B5EF4-FFF2-40B4-BE49-F238E27FC236}">
                            <a16:creationId xmlns:a16="http://schemas.microsoft.com/office/drawing/2014/main" id="{21177E97-2755-7688-FFEF-368C78024DE8}"/>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grpSp>
          <p:grpSp>
            <p:nvGrpSpPr>
              <p:cNvPr id="350" name="Group 349">
                <a:extLst>
                  <a:ext uri="{FF2B5EF4-FFF2-40B4-BE49-F238E27FC236}">
                    <a16:creationId xmlns:a16="http://schemas.microsoft.com/office/drawing/2014/main" id="{C12C0101-6A27-03C0-0A7F-6BBE536111EC}"/>
                  </a:ext>
                  <a:ext uri="{C183D7F6-B498-43B3-948B-1728B52AA6E4}">
                    <adec:decorative xmlns:adec="http://schemas.microsoft.com/office/drawing/2017/decorative" val="1"/>
                  </a:ext>
                </a:extLst>
              </p:cNvPr>
              <p:cNvGrpSpPr/>
              <p:nvPr/>
            </p:nvGrpSpPr>
            <p:grpSpPr>
              <a:xfrm>
                <a:off x="7662477" y="3229925"/>
                <a:ext cx="1955066" cy="1098039"/>
                <a:chOff x="7928064" y="2175211"/>
                <a:chExt cx="2690742" cy="1511223"/>
              </a:xfrm>
            </p:grpSpPr>
            <p:sp>
              <p:nvSpPr>
                <p:cNvPr id="351" name="Rectangle: Rounded Corners 350">
                  <a:extLst>
                    <a:ext uri="{FF2B5EF4-FFF2-40B4-BE49-F238E27FC236}">
                      <a16:creationId xmlns:a16="http://schemas.microsoft.com/office/drawing/2014/main" id="{F2018BD6-1521-9B93-E97A-1DD72F0A2D45}"/>
                    </a:ext>
                  </a:extLst>
                </p:cNvPr>
                <p:cNvSpPr/>
                <p:nvPr/>
              </p:nvSpPr>
              <p:spPr bwMode="auto">
                <a:xfrm flipV="1">
                  <a:off x="7928064" y="2175211"/>
                  <a:ext cx="2690742" cy="1511223"/>
                </a:xfrm>
                <a:prstGeom prst="roundRect">
                  <a:avLst>
                    <a:gd name="adj" fmla="val 3158"/>
                  </a:avLst>
                </a:prstGeom>
                <a:solidFill>
                  <a:schemeClr val="bg1">
                    <a:lumMod val="95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688" name="Group 1687">
                  <a:extLst>
                    <a:ext uri="{FF2B5EF4-FFF2-40B4-BE49-F238E27FC236}">
                      <a16:creationId xmlns:a16="http://schemas.microsoft.com/office/drawing/2014/main" id="{BF06A254-5A4B-380A-5B96-00D2005835C6}"/>
                    </a:ext>
                  </a:extLst>
                </p:cNvPr>
                <p:cNvGrpSpPr/>
                <p:nvPr/>
              </p:nvGrpSpPr>
              <p:grpSpPr>
                <a:xfrm>
                  <a:off x="7966350" y="2214276"/>
                  <a:ext cx="2614172" cy="1433093"/>
                  <a:chOff x="7966350" y="2214276"/>
                  <a:chExt cx="2614172" cy="1433093"/>
                </a:xfrm>
              </p:grpSpPr>
              <p:grpSp>
                <p:nvGrpSpPr>
                  <p:cNvPr id="1689" name="Group 1688">
                    <a:extLst>
                      <a:ext uri="{FF2B5EF4-FFF2-40B4-BE49-F238E27FC236}">
                        <a16:creationId xmlns:a16="http://schemas.microsoft.com/office/drawing/2014/main" id="{0CA48EF9-F792-AAF8-7016-3D052F26E94D}"/>
                      </a:ext>
                    </a:extLst>
                  </p:cNvPr>
                  <p:cNvGrpSpPr/>
                  <p:nvPr/>
                </p:nvGrpSpPr>
                <p:grpSpPr>
                  <a:xfrm>
                    <a:off x="7966350" y="2214276"/>
                    <a:ext cx="2614172" cy="1433093"/>
                    <a:chOff x="2255880" y="1957949"/>
                    <a:chExt cx="8423227" cy="4617624"/>
                  </a:xfrm>
                </p:grpSpPr>
                <p:sp>
                  <p:nvSpPr>
                    <p:cNvPr id="1710" name="Rectangle 1709">
                      <a:extLst>
                        <a:ext uri="{FF2B5EF4-FFF2-40B4-BE49-F238E27FC236}">
                          <a16:creationId xmlns:a16="http://schemas.microsoft.com/office/drawing/2014/main" id="{402856CA-9EA9-3B5C-F08F-F839F2B4A79D}"/>
                        </a:ext>
                      </a:extLst>
                    </p:cNvPr>
                    <p:cNvSpPr/>
                    <p:nvPr/>
                  </p:nvSpPr>
                  <p:spPr bwMode="auto">
                    <a:xfrm>
                      <a:off x="3518208" y="2313454"/>
                      <a:ext cx="7160899" cy="4262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11" name="!! Nav">
                      <a:extLst>
                        <a:ext uri="{FF2B5EF4-FFF2-40B4-BE49-F238E27FC236}">
                          <a16:creationId xmlns:a16="http://schemas.microsoft.com/office/drawing/2014/main" id="{8258B1A1-FA43-AD4F-5683-8B496D7E6B53}"/>
                        </a:ext>
                      </a:extLst>
                    </p:cNvPr>
                    <p:cNvSpPr/>
                    <p:nvPr/>
                  </p:nvSpPr>
                  <p:spPr bwMode="auto">
                    <a:xfrm>
                      <a:off x="2255880" y="1957949"/>
                      <a:ext cx="8423223" cy="355509"/>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12" name="!! Side">
                      <a:extLst>
                        <a:ext uri="{FF2B5EF4-FFF2-40B4-BE49-F238E27FC236}">
                          <a16:creationId xmlns:a16="http://schemas.microsoft.com/office/drawing/2014/main" id="{8D8FC7E4-C614-65C9-4220-D844D643F5E6}"/>
                        </a:ext>
                      </a:extLst>
                    </p:cNvPr>
                    <p:cNvSpPr/>
                    <p:nvPr/>
                  </p:nvSpPr>
                  <p:spPr bwMode="auto">
                    <a:xfrm>
                      <a:off x="2255880" y="2313457"/>
                      <a:ext cx="1262325" cy="426211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13" name="Group 1712">
                      <a:extLst>
                        <a:ext uri="{FF2B5EF4-FFF2-40B4-BE49-F238E27FC236}">
                          <a16:creationId xmlns:a16="http://schemas.microsoft.com/office/drawing/2014/main" id="{9A28A00D-60CD-521D-87AD-4FBE24A9EEE2}"/>
                        </a:ext>
                      </a:extLst>
                    </p:cNvPr>
                    <p:cNvGrpSpPr/>
                    <p:nvPr/>
                  </p:nvGrpSpPr>
                  <p:grpSpPr>
                    <a:xfrm>
                      <a:off x="2523035" y="2562904"/>
                      <a:ext cx="664975" cy="88664"/>
                      <a:chOff x="1968500" y="927099"/>
                      <a:chExt cx="1905000" cy="254001"/>
                    </a:xfrm>
                    <a:solidFill>
                      <a:srgbClr val="FFFFFF">
                        <a:lumMod val="65000"/>
                      </a:srgbClr>
                    </a:solidFill>
                  </p:grpSpPr>
                  <p:sp>
                    <p:nvSpPr>
                      <p:cNvPr id="1726" name="Oval 1725">
                        <a:extLst>
                          <a:ext uri="{FF2B5EF4-FFF2-40B4-BE49-F238E27FC236}">
                            <a16:creationId xmlns:a16="http://schemas.microsoft.com/office/drawing/2014/main" id="{494777EE-231A-C75B-D0D9-8EF2CF7452F2}"/>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27" name="Rectangle: Rounded Corners 1726">
                        <a:extLst>
                          <a:ext uri="{FF2B5EF4-FFF2-40B4-BE49-F238E27FC236}">
                            <a16:creationId xmlns:a16="http://schemas.microsoft.com/office/drawing/2014/main" id="{00AC11F9-166E-4125-F80C-DB36EC542F13}"/>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14" name="Group 1713">
                      <a:extLst>
                        <a:ext uri="{FF2B5EF4-FFF2-40B4-BE49-F238E27FC236}">
                          <a16:creationId xmlns:a16="http://schemas.microsoft.com/office/drawing/2014/main" id="{DD69A0CD-0907-877B-B4B1-AEB1F3508A9B}"/>
                        </a:ext>
                      </a:extLst>
                    </p:cNvPr>
                    <p:cNvGrpSpPr/>
                    <p:nvPr/>
                  </p:nvGrpSpPr>
                  <p:grpSpPr>
                    <a:xfrm>
                      <a:off x="2523035" y="2952384"/>
                      <a:ext cx="664975" cy="88664"/>
                      <a:chOff x="1968500" y="927099"/>
                      <a:chExt cx="1905000" cy="254001"/>
                    </a:xfrm>
                    <a:solidFill>
                      <a:srgbClr val="FFFFFF">
                        <a:lumMod val="65000"/>
                      </a:srgbClr>
                    </a:solidFill>
                  </p:grpSpPr>
                  <p:sp>
                    <p:nvSpPr>
                      <p:cNvPr id="1724" name="Oval 1723">
                        <a:extLst>
                          <a:ext uri="{FF2B5EF4-FFF2-40B4-BE49-F238E27FC236}">
                            <a16:creationId xmlns:a16="http://schemas.microsoft.com/office/drawing/2014/main" id="{14D2EAC9-1C0E-114F-B0D7-02A16263EC9F}"/>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25" name="Rectangle: Rounded Corners 1724">
                        <a:extLst>
                          <a:ext uri="{FF2B5EF4-FFF2-40B4-BE49-F238E27FC236}">
                            <a16:creationId xmlns:a16="http://schemas.microsoft.com/office/drawing/2014/main" id="{5D45196D-0F5A-8FE8-7424-43F52A0F8ACD}"/>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15" name="Group 1714">
                      <a:extLst>
                        <a:ext uri="{FF2B5EF4-FFF2-40B4-BE49-F238E27FC236}">
                          <a16:creationId xmlns:a16="http://schemas.microsoft.com/office/drawing/2014/main" id="{24CAEB66-D810-06F2-4DFC-8BF9A05180F5}"/>
                        </a:ext>
                      </a:extLst>
                    </p:cNvPr>
                    <p:cNvGrpSpPr/>
                    <p:nvPr/>
                  </p:nvGrpSpPr>
                  <p:grpSpPr>
                    <a:xfrm>
                      <a:off x="2523035" y="3341864"/>
                      <a:ext cx="664975" cy="88664"/>
                      <a:chOff x="1968500" y="927099"/>
                      <a:chExt cx="1905000" cy="254001"/>
                    </a:xfrm>
                    <a:solidFill>
                      <a:srgbClr val="FFFFFF">
                        <a:lumMod val="65000"/>
                      </a:srgbClr>
                    </a:solidFill>
                  </p:grpSpPr>
                  <p:sp>
                    <p:nvSpPr>
                      <p:cNvPr id="1722" name="Oval 1721">
                        <a:extLst>
                          <a:ext uri="{FF2B5EF4-FFF2-40B4-BE49-F238E27FC236}">
                            <a16:creationId xmlns:a16="http://schemas.microsoft.com/office/drawing/2014/main" id="{6CDA35CE-301A-9863-B498-A07735B485C6}"/>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23" name="Rectangle: Rounded Corners 1722">
                        <a:extLst>
                          <a:ext uri="{FF2B5EF4-FFF2-40B4-BE49-F238E27FC236}">
                            <a16:creationId xmlns:a16="http://schemas.microsoft.com/office/drawing/2014/main" id="{24EF0740-3778-4171-8A3B-0F8D9A2FC041}"/>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16" name="Group 1715">
                      <a:extLst>
                        <a:ext uri="{FF2B5EF4-FFF2-40B4-BE49-F238E27FC236}">
                          <a16:creationId xmlns:a16="http://schemas.microsoft.com/office/drawing/2014/main" id="{79C660E6-52DA-922B-979B-003D12BBCEFD}"/>
                        </a:ext>
                      </a:extLst>
                    </p:cNvPr>
                    <p:cNvGrpSpPr/>
                    <p:nvPr/>
                  </p:nvGrpSpPr>
                  <p:grpSpPr>
                    <a:xfrm>
                      <a:off x="2523035" y="3731344"/>
                      <a:ext cx="664975" cy="88664"/>
                      <a:chOff x="1968500" y="927099"/>
                      <a:chExt cx="1905000" cy="254001"/>
                    </a:xfrm>
                    <a:solidFill>
                      <a:srgbClr val="FFFFFF">
                        <a:lumMod val="65000"/>
                      </a:srgbClr>
                    </a:solidFill>
                  </p:grpSpPr>
                  <p:sp>
                    <p:nvSpPr>
                      <p:cNvPr id="1720" name="Oval 1719">
                        <a:extLst>
                          <a:ext uri="{FF2B5EF4-FFF2-40B4-BE49-F238E27FC236}">
                            <a16:creationId xmlns:a16="http://schemas.microsoft.com/office/drawing/2014/main" id="{0061E7D4-7230-0845-D8F9-832F0A2AC319}"/>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21" name="Rectangle: Rounded Corners 1720">
                        <a:extLst>
                          <a:ext uri="{FF2B5EF4-FFF2-40B4-BE49-F238E27FC236}">
                            <a16:creationId xmlns:a16="http://schemas.microsoft.com/office/drawing/2014/main" id="{D23D2E5C-16F5-C47E-B735-EC9154F459A9}"/>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717" name="Group 1716">
                      <a:extLst>
                        <a:ext uri="{FF2B5EF4-FFF2-40B4-BE49-F238E27FC236}">
                          <a16:creationId xmlns:a16="http://schemas.microsoft.com/office/drawing/2014/main" id="{3850ED6C-11E9-973F-8E42-4B9B57EBA87B}"/>
                        </a:ext>
                      </a:extLst>
                    </p:cNvPr>
                    <p:cNvGrpSpPr/>
                    <p:nvPr/>
                  </p:nvGrpSpPr>
                  <p:grpSpPr>
                    <a:xfrm>
                      <a:off x="2523035" y="4120824"/>
                      <a:ext cx="664975" cy="88664"/>
                      <a:chOff x="1968500" y="927099"/>
                      <a:chExt cx="1905000" cy="254001"/>
                    </a:xfrm>
                    <a:solidFill>
                      <a:srgbClr val="FFFFFF">
                        <a:lumMod val="65000"/>
                      </a:srgbClr>
                    </a:solidFill>
                  </p:grpSpPr>
                  <p:sp>
                    <p:nvSpPr>
                      <p:cNvPr id="1718" name="Oval 1717">
                        <a:extLst>
                          <a:ext uri="{FF2B5EF4-FFF2-40B4-BE49-F238E27FC236}">
                            <a16:creationId xmlns:a16="http://schemas.microsoft.com/office/drawing/2014/main" id="{03AB53C9-4777-1669-3FD2-3364CFE2C04A}"/>
                          </a:ext>
                        </a:extLst>
                      </p:cNvPr>
                      <p:cNvSpPr/>
                      <p:nvPr/>
                    </p:nvSpPr>
                    <p:spPr bwMode="auto">
                      <a:xfrm>
                        <a:off x="1968500" y="927100"/>
                        <a:ext cx="254000" cy="25400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19" name="Rectangle: Rounded Corners 1718">
                        <a:extLst>
                          <a:ext uri="{FF2B5EF4-FFF2-40B4-BE49-F238E27FC236}">
                            <a16:creationId xmlns:a16="http://schemas.microsoft.com/office/drawing/2014/main" id="{931D2D36-FDEB-EA74-812B-931FD0DB6F40}"/>
                          </a:ext>
                        </a:extLst>
                      </p:cNvPr>
                      <p:cNvSpPr/>
                      <p:nvPr/>
                    </p:nvSpPr>
                    <p:spPr bwMode="auto">
                      <a:xfrm>
                        <a:off x="2374900" y="927099"/>
                        <a:ext cx="1498600" cy="2540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1690" name="Rectangle 1689">
                    <a:extLst>
                      <a:ext uri="{FF2B5EF4-FFF2-40B4-BE49-F238E27FC236}">
                        <a16:creationId xmlns:a16="http://schemas.microsoft.com/office/drawing/2014/main" id="{232ECEEE-F80A-BBED-8F06-F9D1B14A90A7}"/>
                      </a:ext>
                    </a:extLst>
                  </p:cNvPr>
                  <p:cNvSpPr/>
                  <p:nvPr/>
                </p:nvSpPr>
                <p:spPr bwMode="auto">
                  <a:xfrm>
                    <a:off x="9769078" y="2410618"/>
                    <a:ext cx="697617" cy="115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91" name="Rectangle 1690">
                    <a:extLst>
                      <a:ext uri="{FF2B5EF4-FFF2-40B4-BE49-F238E27FC236}">
                        <a16:creationId xmlns:a16="http://schemas.microsoft.com/office/drawing/2014/main" id="{017E95A8-06DB-32B2-348B-00EBF422A708}"/>
                      </a:ext>
                    </a:extLst>
                  </p:cNvPr>
                  <p:cNvSpPr/>
                  <p:nvPr/>
                </p:nvSpPr>
                <p:spPr bwMode="auto">
                  <a:xfrm>
                    <a:off x="8453550" y="2410618"/>
                    <a:ext cx="1223684" cy="11520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52" name="Group 351">
                    <a:extLst>
                      <a:ext uri="{FF2B5EF4-FFF2-40B4-BE49-F238E27FC236}">
                        <a16:creationId xmlns:a16="http://schemas.microsoft.com/office/drawing/2014/main" id="{CAB84D63-7754-C353-47AF-8E73117122E4}"/>
                      </a:ext>
                    </a:extLst>
                  </p:cNvPr>
                  <p:cNvGrpSpPr/>
                  <p:nvPr/>
                </p:nvGrpSpPr>
                <p:grpSpPr>
                  <a:xfrm>
                    <a:off x="8536454" y="2510122"/>
                    <a:ext cx="1057876" cy="953061"/>
                    <a:chOff x="8527696" y="2489342"/>
                    <a:chExt cx="1057876" cy="910879"/>
                  </a:xfrm>
                </p:grpSpPr>
                <p:grpSp>
                  <p:nvGrpSpPr>
                    <p:cNvPr id="164" name="Group 163">
                      <a:extLst>
                        <a:ext uri="{FF2B5EF4-FFF2-40B4-BE49-F238E27FC236}">
                          <a16:creationId xmlns:a16="http://schemas.microsoft.com/office/drawing/2014/main" id="{327FE948-FB65-BA28-2702-8C4CBFD6C7C1}"/>
                        </a:ext>
                      </a:extLst>
                    </p:cNvPr>
                    <p:cNvGrpSpPr/>
                    <p:nvPr/>
                  </p:nvGrpSpPr>
                  <p:grpSpPr>
                    <a:xfrm>
                      <a:off x="8542954" y="2489342"/>
                      <a:ext cx="1042618" cy="159481"/>
                      <a:chOff x="8542954" y="2489342"/>
                      <a:chExt cx="1042618" cy="159481"/>
                    </a:xfrm>
                  </p:grpSpPr>
                  <p:sp>
                    <p:nvSpPr>
                      <p:cNvPr id="1705" name="Rectangle: Rounded Corners 1704">
                        <a:extLst>
                          <a:ext uri="{FF2B5EF4-FFF2-40B4-BE49-F238E27FC236}">
                            <a16:creationId xmlns:a16="http://schemas.microsoft.com/office/drawing/2014/main" id="{D9FDDACB-81CE-49FE-1EEF-2896DB7FD41C}"/>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06" name="Rectangle: Rounded Corners 1705">
                        <a:extLst>
                          <a:ext uri="{FF2B5EF4-FFF2-40B4-BE49-F238E27FC236}">
                            <a16:creationId xmlns:a16="http://schemas.microsoft.com/office/drawing/2014/main" id="{72975DC2-8DAB-8DE2-A7E8-327328028493}"/>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07" name="Rectangle: Rounded Corners 1706">
                        <a:extLst>
                          <a:ext uri="{FF2B5EF4-FFF2-40B4-BE49-F238E27FC236}">
                            <a16:creationId xmlns:a16="http://schemas.microsoft.com/office/drawing/2014/main" id="{B0A46144-D053-78CB-4981-6DEBEC6AB119}"/>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08" name="Rectangle: Rounded Corners 1707">
                        <a:extLst>
                          <a:ext uri="{FF2B5EF4-FFF2-40B4-BE49-F238E27FC236}">
                            <a16:creationId xmlns:a16="http://schemas.microsoft.com/office/drawing/2014/main" id="{1694D470-C936-ED52-EA13-722BCF8C5E59}"/>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09" name="Rectangle: Rounded Corners 1708">
                        <a:extLst>
                          <a:ext uri="{FF2B5EF4-FFF2-40B4-BE49-F238E27FC236}">
                            <a16:creationId xmlns:a16="http://schemas.microsoft.com/office/drawing/2014/main" id="{B46A289A-216E-328A-D200-7DD6059339CE}"/>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0741C64F-9211-FC1B-884D-176E7A8BAA0A}"/>
                        </a:ext>
                      </a:extLst>
                    </p:cNvPr>
                    <p:cNvGrpSpPr/>
                    <p:nvPr/>
                  </p:nvGrpSpPr>
                  <p:grpSpPr>
                    <a:xfrm>
                      <a:off x="8537868" y="2739808"/>
                      <a:ext cx="1042618" cy="159481"/>
                      <a:chOff x="8542954" y="2489342"/>
                      <a:chExt cx="1042618" cy="159481"/>
                    </a:xfrm>
                  </p:grpSpPr>
                  <p:sp>
                    <p:nvSpPr>
                      <p:cNvPr id="1700" name="Rectangle: Rounded Corners 1699">
                        <a:extLst>
                          <a:ext uri="{FF2B5EF4-FFF2-40B4-BE49-F238E27FC236}">
                            <a16:creationId xmlns:a16="http://schemas.microsoft.com/office/drawing/2014/main" id="{F442778D-EEA4-1604-AC6C-1A4F104E8C9A}"/>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01" name="Rectangle: Rounded Corners 1700">
                        <a:extLst>
                          <a:ext uri="{FF2B5EF4-FFF2-40B4-BE49-F238E27FC236}">
                            <a16:creationId xmlns:a16="http://schemas.microsoft.com/office/drawing/2014/main" id="{46AB75F7-1DBC-1493-6CED-72CFB8930C00}"/>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02" name="Rectangle: Rounded Corners 1701">
                        <a:extLst>
                          <a:ext uri="{FF2B5EF4-FFF2-40B4-BE49-F238E27FC236}">
                            <a16:creationId xmlns:a16="http://schemas.microsoft.com/office/drawing/2014/main" id="{58D804FE-FC1F-8E85-C595-A5479309EB95}"/>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03" name="Rectangle: Rounded Corners 1702">
                        <a:extLst>
                          <a:ext uri="{FF2B5EF4-FFF2-40B4-BE49-F238E27FC236}">
                            <a16:creationId xmlns:a16="http://schemas.microsoft.com/office/drawing/2014/main" id="{55C26566-FCCC-3864-2107-A4001DFB6644}"/>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04" name="Rectangle: Rounded Corners 1703">
                        <a:extLst>
                          <a:ext uri="{FF2B5EF4-FFF2-40B4-BE49-F238E27FC236}">
                            <a16:creationId xmlns:a16="http://schemas.microsoft.com/office/drawing/2014/main" id="{0704A057-3BC8-C14B-374E-E187D549D434}"/>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DEC3328B-18AD-04A3-B615-EB2AE3CF93E6}"/>
                        </a:ext>
                      </a:extLst>
                    </p:cNvPr>
                    <p:cNvGrpSpPr/>
                    <p:nvPr/>
                  </p:nvGrpSpPr>
                  <p:grpSpPr>
                    <a:xfrm>
                      <a:off x="8532782" y="2990274"/>
                      <a:ext cx="1042618" cy="159481"/>
                      <a:chOff x="8542954" y="2489342"/>
                      <a:chExt cx="1042618" cy="159481"/>
                    </a:xfrm>
                  </p:grpSpPr>
                  <p:sp>
                    <p:nvSpPr>
                      <p:cNvPr id="182" name="Rectangle: Rounded Corners 181">
                        <a:extLst>
                          <a:ext uri="{FF2B5EF4-FFF2-40B4-BE49-F238E27FC236}">
                            <a16:creationId xmlns:a16="http://schemas.microsoft.com/office/drawing/2014/main" id="{C8EC5673-A299-2D15-8178-518389F56709}"/>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96" name="Rectangle: Rounded Corners 1695">
                        <a:extLst>
                          <a:ext uri="{FF2B5EF4-FFF2-40B4-BE49-F238E27FC236}">
                            <a16:creationId xmlns:a16="http://schemas.microsoft.com/office/drawing/2014/main" id="{03D88856-3CD3-1FF5-57C1-4479C7D93F4B}"/>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97" name="Rectangle: Rounded Corners 1696">
                        <a:extLst>
                          <a:ext uri="{FF2B5EF4-FFF2-40B4-BE49-F238E27FC236}">
                            <a16:creationId xmlns:a16="http://schemas.microsoft.com/office/drawing/2014/main" id="{90D95FF2-AE52-3585-318B-2861B907CF39}"/>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98" name="Rectangle: Rounded Corners 1697">
                        <a:extLst>
                          <a:ext uri="{FF2B5EF4-FFF2-40B4-BE49-F238E27FC236}">
                            <a16:creationId xmlns:a16="http://schemas.microsoft.com/office/drawing/2014/main" id="{740216B4-A2BE-8555-0B53-423C307A27E8}"/>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99" name="Rectangle: Rounded Corners 1698">
                        <a:extLst>
                          <a:ext uri="{FF2B5EF4-FFF2-40B4-BE49-F238E27FC236}">
                            <a16:creationId xmlns:a16="http://schemas.microsoft.com/office/drawing/2014/main" id="{6D9DBDE8-0B59-03E7-EF72-9D2262ABCBC6}"/>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A28FED58-D283-EC56-7CE9-8C1B3F2E9363}"/>
                        </a:ext>
                      </a:extLst>
                    </p:cNvPr>
                    <p:cNvGrpSpPr/>
                    <p:nvPr/>
                  </p:nvGrpSpPr>
                  <p:grpSpPr>
                    <a:xfrm>
                      <a:off x="8527696" y="3240740"/>
                      <a:ext cx="1042618" cy="159481"/>
                      <a:chOff x="8542954" y="2489342"/>
                      <a:chExt cx="1042618" cy="159481"/>
                    </a:xfrm>
                  </p:grpSpPr>
                  <p:sp>
                    <p:nvSpPr>
                      <p:cNvPr id="168" name="Rectangle: Rounded Corners 167">
                        <a:extLst>
                          <a:ext uri="{FF2B5EF4-FFF2-40B4-BE49-F238E27FC236}">
                            <a16:creationId xmlns:a16="http://schemas.microsoft.com/office/drawing/2014/main" id="{A61299AB-F6D8-4F57-9F70-75C5B6482EEF}"/>
                          </a:ext>
                        </a:extLst>
                      </p:cNvPr>
                      <p:cNvSpPr/>
                      <p:nvPr/>
                    </p:nvSpPr>
                    <p:spPr bwMode="auto">
                      <a:xfrm>
                        <a:off x="854295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9" name="Rectangle: Rounded Corners 168">
                        <a:extLst>
                          <a:ext uri="{FF2B5EF4-FFF2-40B4-BE49-F238E27FC236}">
                            <a16:creationId xmlns:a16="http://schemas.microsoft.com/office/drawing/2014/main" id="{8D13E32F-4FCF-F376-BD51-AD7EA7027BDB}"/>
                          </a:ext>
                        </a:extLst>
                      </p:cNvPr>
                      <p:cNvSpPr/>
                      <p:nvPr/>
                    </p:nvSpPr>
                    <p:spPr bwMode="auto">
                      <a:xfrm>
                        <a:off x="8762357"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1" name="Rectangle: Rounded Corners 170">
                        <a:extLst>
                          <a:ext uri="{FF2B5EF4-FFF2-40B4-BE49-F238E27FC236}">
                            <a16:creationId xmlns:a16="http://schemas.microsoft.com/office/drawing/2014/main" id="{D9E7EA16-A00E-47D6-6B1C-2A996DD75EAB}"/>
                          </a:ext>
                        </a:extLst>
                      </p:cNvPr>
                      <p:cNvSpPr/>
                      <p:nvPr/>
                    </p:nvSpPr>
                    <p:spPr bwMode="auto">
                      <a:xfrm>
                        <a:off x="8981760"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2" name="Rectangle: Rounded Corners 171">
                        <a:extLst>
                          <a:ext uri="{FF2B5EF4-FFF2-40B4-BE49-F238E27FC236}">
                            <a16:creationId xmlns:a16="http://schemas.microsoft.com/office/drawing/2014/main" id="{6C33DA7C-5BD2-803C-4D92-97AAC84D6200}"/>
                          </a:ext>
                        </a:extLst>
                      </p:cNvPr>
                      <p:cNvSpPr/>
                      <p:nvPr/>
                    </p:nvSpPr>
                    <p:spPr bwMode="auto">
                      <a:xfrm>
                        <a:off x="9201164"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3" name="Rectangle: Rounded Corners 172">
                        <a:extLst>
                          <a:ext uri="{FF2B5EF4-FFF2-40B4-BE49-F238E27FC236}">
                            <a16:creationId xmlns:a16="http://schemas.microsoft.com/office/drawing/2014/main" id="{46F5855B-978D-1FAF-7684-EA826AD094E9}"/>
                          </a:ext>
                        </a:extLst>
                      </p:cNvPr>
                      <p:cNvSpPr/>
                      <p:nvPr/>
                    </p:nvSpPr>
                    <p:spPr bwMode="auto">
                      <a:xfrm>
                        <a:off x="9420568" y="2489342"/>
                        <a:ext cx="165004" cy="159481"/>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353" name="Group 352">
                    <a:extLst>
                      <a:ext uri="{FF2B5EF4-FFF2-40B4-BE49-F238E27FC236}">
                        <a16:creationId xmlns:a16="http://schemas.microsoft.com/office/drawing/2014/main" id="{3F4AC981-7D61-96EA-0A20-D2575445C6B9}"/>
                      </a:ext>
                    </a:extLst>
                  </p:cNvPr>
                  <p:cNvGrpSpPr/>
                  <p:nvPr/>
                </p:nvGrpSpPr>
                <p:grpSpPr>
                  <a:xfrm>
                    <a:off x="9970838" y="2493676"/>
                    <a:ext cx="433091" cy="985953"/>
                    <a:chOff x="9970838" y="2493676"/>
                    <a:chExt cx="329625" cy="985953"/>
                  </a:xfrm>
                </p:grpSpPr>
                <p:sp>
                  <p:nvSpPr>
                    <p:cNvPr id="375" name="Rectangle: Rounded Corners 374">
                      <a:extLst>
                        <a:ext uri="{FF2B5EF4-FFF2-40B4-BE49-F238E27FC236}">
                          <a16:creationId xmlns:a16="http://schemas.microsoft.com/office/drawing/2014/main" id="{D34F8000-0CFD-3F9B-F6E1-3596C4F135E2}"/>
                        </a:ext>
                      </a:extLst>
                    </p:cNvPr>
                    <p:cNvSpPr/>
                    <p:nvPr/>
                  </p:nvSpPr>
                  <p:spPr bwMode="auto">
                    <a:xfrm>
                      <a:off x="9970839" y="2493676"/>
                      <a:ext cx="274434"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0" name="Rectangle: Rounded Corners 379">
                      <a:extLst>
                        <a:ext uri="{FF2B5EF4-FFF2-40B4-BE49-F238E27FC236}">
                          <a16:creationId xmlns:a16="http://schemas.microsoft.com/office/drawing/2014/main" id="{A1CDC6A4-E480-5DAC-F96F-A736FEDB2611}"/>
                        </a:ext>
                      </a:extLst>
                    </p:cNvPr>
                    <p:cNvSpPr/>
                    <p:nvPr/>
                  </p:nvSpPr>
                  <p:spPr bwMode="auto">
                    <a:xfrm>
                      <a:off x="9970839" y="2624417"/>
                      <a:ext cx="197748"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1" name="Rectangle: Rounded Corners 380">
                      <a:extLst>
                        <a:ext uri="{FF2B5EF4-FFF2-40B4-BE49-F238E27FC236}">
                          <a16:creationId xmlns:a16="http://schemas.microsoft.com/office/drawing/2014/main" id="{C05D388E-313D-43C8-3B65-706D9CD284F0}"/>
                        </a:ext>
                      </a:extLst>
                    </p:cNvPr>
                    <p:cNvSpPr/>
                    <p:nvPr/>
                  </p:nvSpPr>
                  <p:spPr bwMode="auto">
                    <a:xfrm>
                      <a:off x="9970839" y="2755158"/>
                      <a:ext cx="327333"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2" name="Rectangle: Rounded Corners 381">
                      <a:extLst>
                        <a:ext uri="{FF2B5EF4-FFF2-40B4-BE49-F238E27FC236}">
                          <a16:creationId xmlns:a16="http://schemas.microsoft.com/office/drawing/2014/main" id="{4CAB5025-A0FF-DC63-16D1-022D74F03BE6}"/>
                        </a:ext>
                      </a:extLst>
                    </p:cNvPr>
                    <p:cNvSpPr/>
                    <p:nvPr/>
                  </p:nvSpPr>
                  <p:spPr bwMode="auto">
                    <a:xfrm>
                      <a:off x="9970838" y="2885900"/>
                      <a:ext cx="221089" cy="644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3" name="Rectangle: Rounded Corners 382">
                      <a:extLst>
                        <a:ext uri="{FF2B5EF4-FFF2-40B4-BE49-F238E27FC236}">
                          <a16:creationId xmlns:a16="http://schemas.microsoft.com/office/drawing/2014/main" id="{FA534ADC-AB3B-F201-E05B-EF0CF140F3D2}"/>
                        </a:ext>
                      </a:extLst>
                    </p:cNvPr>
                    <p:cNvSpPr/>
                    <p:nvPr/>
                  </p:nvSpPr>
                  <p:spPr bwMode="auto">
                    <a:xfrm>
                      <a:off x="9973129" y="3023005"/>
                      <a:ext cx="312613" cy="63039"/>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43DDE0B4-1867-D7E6-5ECA-EB701894446B}"/>
                        </a:ext>
                      </a:extLst>
                    </p:cNvPr>
                    <p:cNvGrpSpPr/>
                    <p:nvPr/>
                  </p:nvGrpSpPr>
                  <p:grpSpPr>
                    <a:xfrm>
                      <a:off x="9973129" y="3153746"/>
                      <a:ext cx="327334" cy="325883"/>
                      <a:chOff x="1583364" y="4629553"/>
                      <a:chExt cx="612058" cy="271736"/>
                    </a:xfrm>
                  </p:grpSpPr>
                  <p:sp>
                    <p:nvSpPr>
                      <p:cNvPr id="161" name="Rectangle: Rounded Corners 160">
                        <a:extLst>
                          <a:ext uri="{FF2B5EF4-FFF2-40B4-BE49-F238E27FC236}">
                            <a16:creationId xmlns:a16="http://schemas.microsoft.com/office/drawing/2014/main" id="{0D2424D9-C2A8-4324-24C9-F7F386C8AC0A}"/>
                          </a:ext>
                        </a:extLst>
                      </p:cNvPr>
                      <p:cNvSpPr/>
                      <p:nvPr/>
                    </p:nvSpPr>
                    <p:spPr bwMode="auto">
                      <a:xfrm>
                        <a:off x="1583366" y="4629553"/>
                        <a:ext cx="369755"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2" name="Rectangle: Rounded Corners 161">
                        <a:extLst>
                          <a:ext uri="{FF2B5EF4-FFF2-40B4-BE49-F238E27FC236}">
                            <a16:creationId xmlns:a16="http://schemas.microsoft.com/office/drawing/2014/main" id="{398F62F8-0564-1BF8-7CD6-182548F566CC}"/>
                          </a:ext>
                        </a:extLst>
                      </p:cNvPr>
                      <p:cNvSpPr/>
                      <p:nvPr/>
                    </p:nvSpPr>
                    <p:spPr bwMode="auto">
                      <a:xfrm>
                        <a:off x="1583365" y="4738571"/>
                        <a:ext cx="612057"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3" name="Rectangle: Rounded Corners 162">
                        <a:extLst>
                          <a:ext uri="{FF2B5EF4-FFF2-40B4-BE49-F238E27FC236}">
                            <a16:creationId xmlns:a16="http://schemas.microsoft.com/office/drawing/2014/main" id="{F1C21965-39C1-E5D9-62FD-6655FF4D8EA5}"/>
                          </a:ext>
                        </a:extLst>
                      </p:cNvPr>
                      <p:cNvSpPr/>
                      <p:nvPr/>
                    </p:nvSpPr>
                    <p:spPr bwMode="auto">
                      <a:xfrm>
                        <a:off x="1583364" y="4847589"/>
                        <a:ext cx="413399" cy="53700"/>
                      </a:xfrm>
                      <a:prstGeom prst="roundRect">
                        <a:avLst>
                          <a:gd name="adj" fmla="val 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354" name="Group 353">
                    <a:extLst>
                      <a:ext uri="{FF2B5EF4-FFF2-40B4-BE49-F238E27FC236}">
                        <a16:creationId xmlns:a16="http://schemas.microsoft.com/office/drawing/2014/main" id="{AF264DD5-FABB-0287-DDEA-F8939BD1E0C9}"/>
                      </a:ext>
                    </a:extLst>
                  </p:cNvPr>
                  <p:cNvGrpSpPr/>
                  <p:nvPr/>
                </p:nvGrpSpPr>
                <p:grpSpPr>
                  <a:xfrm>
                    <a:off x="9845554" y="2493676"/>
                    <a:ext cx="67427" cy="985953"/>
                    <a:chOff x="9897464" y="2514072"/>
                    <a:chExt cx="67427" cy="985953"/>
                  </a:xfrm>
                </p:grpSpPr>
                <p:grpSp>
                  <p:nvGrpSpPr>
                    <p:cNvPr id="355" name="Group 354">
                      <a:extLst>
                        <a:ext uri="{FF2B5EF4-FFF2-40B4-BE49-F238E27FC236}">
                          <a16:creationId xmlns:a16="http://schemas.microsoft.com/office/drawing/2014/main" id="{34AC015F-A122-9C37-30B6-BDD904FEE98D}"/>
                        </a:ext>
                      </a:extLst>
                    </p:cNvPr>
                    <p:cNvGrpSpPr/>
                    <p:nvPr/>
                  </p:nvGrpSpPr>
                  <p:grpSpPr>
                    <a:xfrm>
                      <a:off x="9897464" y="2514072"/>
                      <a:ext cx="65136" cy="456624"/>
                      <a:chOff x="2717146" y="5147103"/>
                      <a:chExt cx="65136" cy="380754"/>
                    </a:xfrm>
                    <a:solidFill>
                      <a:schemeClr val="accent2"/>
                    </a:solidFill>
                  </p:grpSpPr>
                  <p:sp>
                    <p:nvSpPr>
                      <p:cNvPr id="361" name="Rectangle: Rounded Corners 360">
                        <a:extLst>
                          <a:ext uri="{FF2B5EF4-FFF2-40B4-BE49-F238E27FC236}">
                            <a16:creationId xmlns:a16="http://schemas.microsoft.com/office/drawing/2014/main" id="{93E3141A-FA5B-618C-9C87-D220E532C6AB}"/>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2" name="Rectangle: Rounded Corners 361">
                        <a:extLst>
                          <a:ext uri="{FF2B5EF4-FFF2-40B4-BE49-F238E27FC236}">
                            <a16:creationId xmlns:a16="http://schemas.microsoft.com/office/drawing/2014/main" id="{106E2C8D-3FFC-9AD4-12D5-AB844F0579B1}"/>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9" name="Rectangle: Rounded Corners 368">
                        <a:extLst>
                          <a:ext uri="{FF2B5EF4-FFF2-40B4-BE49-F238E27FC236}">
                            <a16:creationId xmlns:a16="http://schemas.microsoft.com/office/drawing/2014/main" id="{707FD0FB-AF91-3A4A-7A79-81F004387D10}"/>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72" name="Rectangle: Rounded Corners 371">
                        <a:extLst>
                          <a:ext uri="{FF2B5EF4-FFF2-40B4-BE49-F238E27FC236}">
                            <a16:creationId xmlns:a16="http://schemas.microsoft.com/office/drawing/2014/main" id="{171015DA-A2F9-24F3-4F8F-AF6975FAE809}"/>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56" name="Group 355">
                      <a:extLst>
                        <a:ext uri="{FF2B5EF4-FFF2-40B4-BE49-F238E27FC236}">
                          <a16:creationId xmlns:a16="http://schemas.microsoft.com/office/drawing/2014/main" id="{680A21CB-47C1-E82C-4665-B397FCFA192D}"/>
                        </a:ext>
                      </a:extLst>
                    </p:cNvPr>
                    <p:cNvGrpSpPr/>
                    <p:nvPr/>
                  </p:nvGrpSpPr>
                  <p:grpSpPr>
                    <a:xfrm>
                      <a:off x="9899755" y="3043401"/>
                      <a:ext cx="65136" cy="456624"/>
                      <a:chOff x="2717146" y="5147103"/>
                      <a:chExt cx="65136" cy="380754"/>
                    </a:xfrm>
                    <a:solidFill>
                      <a:schemeClr val="accent2"/>
                    </a:solidFill>
                  </p:grpSpPr>
                  <p:sp>
                    <p:nvSpPr>
                      <p:cNvPr id="357" name="Rectangle: Rounded Corners 356">
                        <a:extLst>
                          <a:ext uri="{FF2B5EF4-FFF2-40B4-BE49-F238E27FC236}">
                            <a16:creationId xmlns:a16="http://schemas.microsoft.com/office/drawing/2014/main" id="{BBB7A4FD-7DCF-EEDF-62D0-0D1E1C122CCA}"/>
                          </a:ext>
                        </a:extLst>
                      </p:cNvPr>
                      <p:cNvSpPr/>
                      <p:nvPr/>
                    </p:nvSpPr>
                    <p:spPr bwMode="auto">
                      <a:xfrm>
                        <a:off x="2717146" y="5147103"/>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58" name="Rectangle: Rounded Corners 357">
                        <a:extLst>
                          <a:ext uri="{FF2B5EF4-FFF2-40B4-BE49-F238E27FC236}">
                            <a16:creationId xmlns:a16="http://schemas.microsoft.com/office/drawing/2014/main" id="{77F90AD1-143B-0E9C-A47B-DBE6E6399F50}"/>
                          </a:ext>
                        </a:extLst>
                      </p:cNvPr>
                      <p:cNvSpPr/>
                      <p:nvPr/>
                    </p:nvSpPr>
                    <p:spPr bwMode="auto">
                      <a:xfrm>
                        <a:off x="2717146" y="5256121"/>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59" name="Rectangle: Rounded Corners 358">
                        <a:extLst>
                          <a:ext uri="{FF2B5EF4-FFF2-40B4-BE49-F238E27FC236}">
                            <a16:creationId xmlns:a16="http://schemas.microsoft.com/office/drawing/2014/main" id="{6B07486E-22E5-E84B-8E49-84F6590996F6}"/>
                          </a:ext>
                        </a:extLst>
                      </p:cNvPr>
                      <p:cNvSpPr/>
                      <p:nvPr/>
                    </p:nvSpPr>
                    <p:spPr bwMode="auto">
                      <a:xfrm>
                        <a:off x="2717146" y="5365139"/>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0" name="Rectangle: Rounded Corners 359">
                        <a:extLst>
                          <a:ext uri="{FF2B5EF4-FFF2-40B4-BE49-F238E27FC236}">
                            <a16:creationId xmlns:a16="http://schemas.microsoft.com/office/drawing/2014/main" id="{E2988AB5-5C8E-94EC-2EE4-E4516263DD01}"/>
                          </a:ext>
                        </a:extLst>
                      </p:cNvPr>
                      <p:cNvSpPr/>
                      <p:nvPr/>
                    </p:nvSpPr>
                    <p:spPr bwMode="auto">
                      <a:xfrm>
                        <a:off x="2717146" y="5474157"/>
                        <a:ext cx="65136" cy="53700"/>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grpSp>
        </p:grpSp>
        <p:sp>
          <p:nvSpPr>
            <p:cNvPr id="345" name="TextBox 344">
              <a:extLst>
                <a:ext uri="{FF2B5EF4-FFF2-40B4-BE49-F238E27FC236}">
                  <a16:creationId xmlns:a16="http://schemas.microsoft.com/office/drawing/2014/main" id="{0540A734-032E-642F-74FA-8494D6A7FB4E}"/>
                </a:ext>
                <a:ext uri="{C183D7F6-B498-43B3-948B-1728B52AA6E4}">
                  <adec:decorative xmlns:adec="http://schemas.microsoft.com/office/drawing/2017/decorative" val="1"/>
                </a:ext>
              </a:extLst>
            </p:cNvPr>
            <p:cNvSpPr txBox="1"/>
            <p:nvPr/>
          </p:nvSpPr>
          <p:spPr>
            <a:xfrm>
              <a:off x="8897492" y="4330377"/>
              <a:ext cx="1041846" cy="227464"/>
            </a:xfrm>
            <a:prstGeom prst="rect">
              <a:avLst/>
            </a:prstGeom>
            <a:noFill/>
          </p:spPr>
          <p:txBody>
            <a:bodyPr wrap="square" lIns="0" rIns="0" rtlCol="0" anchor="ctr" anchorCtr="1">
              <a:noAutofit/>
            </a:bodyPr>
            <a:lstStyle/>
            <a:p>
              <a:pPr marL="0" marR="0" lvl="0" indent="0" algn="ctr" defTabSz="932742" rtl="0" eaLnBrk="1" fontAlgn="base" latinLnBrk="0" hangingPunct="1">
                <a:lnSpc>
                  <a:spcPct val="100000"/>
                </a:lnSpc>
                <a:spcBef>
                  <a:spcPct val="0"/>
                </a:spcBef>
                <a:spcAft>
                  <a:spcPts val="120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Cloud apps</a:t>
              </a:r>
            </a:p>
          </p:txBody>
        </p:sp>
        <p:sp>
          <p:nvSpPr>
            <p:cNvPr id="346" name="Arrow: Bent 345">
              <a:extLst>
                <a:ext uri="{FF2B5EF4-FFF2-40B4-BE49-F238E27FC236}">
                  <a16:creationId xmlns:a16="http://schemas.microsoft.com/office/drawing/2014/main" id="{A3590306-8CDF-4269-059B-ECAC9716BD84}"/>
                </a:ext>
              </a:extLst>
            </p:cNvPr>
            <p:cNvSpPr/>
            <p:nvPr/>
          </p:nvSpPr>
          <p:spPr bwMode="auto">
            <a:xfrm flipH="1" flipV="1">
              <a:off x="8468291" y="4262437"/>
              <a:ext cx="1530577" cy="336550"/>
            </a:xfrm>
            <a:prstGeom prst="bentArrow">
              <a:avLst>
                <a:gd name="adj1" fmla="val 25000"/>
                <a:gd name="adj2" fmla="val 0"/>
                <a:gd name="adj3" fmla="val 25000"/>
                <a:gd name="adj4" fmla="val 8013"/>
              </a:avLst>
            </a:prstGeom>
            <a:solidFill>
              <a:schemeClr val="accent1"/>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935" name="Arrow: Bent 1934">
            <a:extLst>
              <a:ext uri="{FF2B5EF4-FFF2-40B4-BE49-F238E27FC236}">
                <a16:creationId xmlns:a16="http://schemas.microsoft.com/office/drawing/2014/main" id="{6A9872ED-EEB7-1F98-3C0A-BADAAA9891E6}"/>
              </a:ext>
              <a:ext uri="{C183D7F6-B498-43B3-948B-1728B52AA6E4}">
                <adec:decorative xmlns:adec="http://schemas.microsoft.com/office/drawing/2017/decorative" val="1"/>
              </a:ext>
            </a:extLst>
          </p:cNvPr>
          <p:cNvSpPr/>
          <p:nvPr/>
        </p:nvSpPr>
        <p:spPr bwMode="auto">
          <a:xfrm>
            <a:off x="8656412" y="4902508"/>
            <a:ext cx="1662338" cy="849993"/>
          </a:xfrm>
          <a:prstGeom prst="bentArrow">
            <a:avLst>
              <a:gd name="adj1" fmla="val 25000"/>
              <a:gd name="adj2" fmla="val 0"/>
              <a:gd name="adj3" fmla="val 25000"/>
              <a:gd name="adj4" fmla="val 8013"/>
            </a:avLst>
          </a:prstGeom>
          <a:solidFill>
            <a:schemeClr val="accent1"/>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36" name="Group 1935">
            <a:extLst>
              <a:ext uri="{FF2B5EF4-FFF2-40B4-BE49-F238E27FC236}">
                <a16:creationId xmlns:a16="http://schemas.microsoft.com/office/drawing/2014/main" id="{74F3974E-6F29-C440-434D-8E80DA079FEA}"/>
              </a:ext>
              <a:ext uri="{C183D7F6-B498-43B3-948B-1728B52AA6E4}">
                <adec:decorative xmlns:adec="http://schemas.microsoft.com/office/drawing/2017/decorative" val="1"/>
              </a:ext>
            </a:extLst>
          </p:cNvPr>
          <p:cNvGrpSpPr/>
          <p:nvPr/>
        </p:nvGrpSpPr>
        <p:grpSpPr>
          <a:xfrm>
            <a:off x="777814" y="4888221"/>
            <a:ext cx="2074988" cy="1525279"/>
            <a:chOff x="3578164" y="7412346"/>
            <a:chExt cx="2074988" cy="1525279"/>
          </a:xfrm>
        </p:grpSpPr>
        <p:sp>
          <p:nvSpPr>
            <p:cNvPr id="1937" name="TextBox 1936">
              <a:extLst>
                <a:ext uri="{FF2B5EF4-FFF2-40B4-BE49-F238E27FC236}">
                  <a16:creationId xmlns:a16="http://schemas.microsoft.com/office/drawing/2014/main" id="{12ECEA45-232C-B182-BFD1-84DFA2A8A73B}"/>
                </a:ext>
                <a:ext uri="{C183D7F6-B498-43B3-948B-1728B52AA6E4}">
                  <adec:decorative xmlns:adec="http://schemas.microsoft.com/office/drawing/2017/decorative" val="1"/>
                </a:ext>
              </a:extLst>
            </p:cNvPr>
            <p:cNvSpPr txBox="1"/>
            <p:nvPr/>
          </p:nvSpPr>
          <p:spPr>
            <a:xfrm>
              <a:off x="3774281" y="8668867"/>
              <a:ext cx="542925" cy="215444"/>
            </a:xfrm>
            <a:prstGeom prst="rect">
              <a:avLst/>
            </a:prstGeom>
            <a:noFill/>
          </p:spPr>
          <p:txBody>
            <a:bodyPr wrap="square" lIns="0" tIns="0" rIns="0" bIns="0" rtlCol="0" anchor="ctr" anchorCtr="1">
              <a:spAutoFit/>
            </a:bodyPr>
            <a:lstStyle/>
            <a:p>
              <a:pPr marL="0" marR="0" lvl="0" indent="0" algn="r" defTabSz="932742" rtl="0" eaLnBrk="1" fontAlgn="base" latinLnBrk="0" hangingPunct="1">
                <a:lnSpc>
                  <a:spcPct val="100000"/>
                </a:lnSpc>
                <a:spcBef>
                  <a:spcPct val="0"/>
                </a:spcBef>
                <a:spcAft>
                  <a:spcPts val="120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Emails</a:t>
              </a:r>
            </a:p>
          </p:txBody>
        </p:sp>
        <p:sp>
          <p:nvSpPr>
            <p:cNvPr id="1938" name="Arrow: Bent 1937">
              <a:extLst>
                <a:ext uri="{FF2B5EF4-FFF2-40B4-BE49-F238E27FC236}">
                  <a16:creationId xmlns:a16="http://schemas.microsoft.com/office/drawing/2014/main" id="{C5220B3B-0FF3-E361-ED76-CBA80EAD77FC}"/>
                </a:ext>
              </a:extLst>
            </p:cNvPr>
            <p:cNvSpPr/>
            <p:nvPr/>
          </p:nvSpPr>
          <p:spPr bwMode="auto">
            <a:xfrm flipV="1">
              <a:off x="3709762" y="8601075"/>
              <a:ext cx="1163228" cy="336550"/>
            </a:xfrm>
            <a:prstGeom prst="bentArrow">
              <a:avLst>
                <a:gd name="adj1" fmla="val 25000"/>
                <a:gd name="adj2" fmla="val 0"/>
                <a:gd name="adj3" fmla="val 25000"/>
                <a:gd name="adj4" fmla="val 8013"/>
              </a:avLst>
            </a:prstGeom>
            <a:solidFill>
              <a:schemeClr val="accent1"/>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39" name="Group 1938">
              <a:extLst>
                <a:ext uri="{FF2B5EF4-FFF2-40B4-BE49-F238E27FC236}">
                  <a16:creationId xmlns:a16="http://schemas.microsoft.com/office/drawing/2014/main" id="{03B062B9-C203-F71B-C9BD-01080E5596BC}"/>
                </a:ext>
              </a:extLst>
            </p:cNvPr>
            <p:cNvGrpSpPr/>
            <p:nvPr/>
          </p:nvGrpSpPr>
          <p:grpSpPr>
            <a:xfrm>
              <a:off x="3578164" y="7412346"/>
              <a:ext cx="1980106" cy="1111205"/>
              <a:chOff x="1142243" y="7345788"/>
              <a:chExt cx="1980106" cy="1111205"/>
            </a:xfrm>
          </p:grpSpPr>
          <p:sp>
            <p:nvSpPr>
              <p:cNvPr id="1993" name="Freeform: Shape 1992">
                <a:extLst>
                  <a:ext uri="{FF2B5EF4-FFF2-40B4-BE49-F238E27FC236}">
                    <a16:creationId xmlns:a16="http://schemas.microsoft.com/office/drawing/2014/main" id="{0B05E9A0-9904-CB2D-2CE5-C496C3CC44F0}"/>
                  </a:ext>
                </a:extLst>
              </p:cNvPr>
              <p:cNvSpPr/>
              <p:nvPr/>
            </p:nvSpPr>
            <p:spPr>
              <a:xfrm>
                <a:off x="1142243" y="7345788"/>
                <a:ext cx="1980106" cy="1111205"/>
              </a:xfrm>
              <a:custGeom>
                <a:avLst/>
                <a:gdLst>
                  <a:gd name="connsiteX0" fmla="*/ 35111 w 1980106"/>
                  <a:gd name="connsiteY0" fmla="*/ 0 h 1111205"/>
                  <a:gd name="connsiteX1" fmla="*/ 1944996 w 1980106"/>
                  <a:gd name="connsiteY1" fmla="*/ 0 h 1111205"/>
                  <a:gd name="connsiteX2" fmla="*/ 1980107 w 1980106"/>
                  <a:gd name="connsiteY2" fmla="*/ 35111 h 1111205"/>
                  <a:gd name="connsiteX3" fmla="*/ 1980107 w 1980106"/>
                  <a:gd name="connsiteY3" fmla="*/ 1076095 h 1111205"/>
                  <a:gd name="connsiteX4" fmla="*/ 1944996 w 1980106"/>
                  <a:gd name="connsiteY4" fmla="*/ 1111206 h 1111205"/>
                  <a:gd name="connsiteX5" fmla="*/ 35111 w 1980106"/>
                  <a:gd name="connsiteY5" fmla="*/ 1111206 h 1111205"/>
                  <a:gd name="connsiteX6" fmla="*/ 0 w 1980106"/>
                  <a:gd name="connsiteY6" fmla="*/ 1076095 h 1111205"/>
                  <a:gd name="connsiteX7" fmla="*/ 0 w 1980106"/>
                  <a:gd name="connsiteY7" fmla="*/ 35111 h 1111205"/>
                  <a:gd name="connsiteX8" fmla="*/ 35111 w 1980106"/>
                  <a:gd name="connsiteY8" fmla="*/ 0 h 1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0106" h="1111205">
                    <a:moveTo>
                      <a:pt x="35111" y="0"/>
                    </a:moveTo>
                    <a:lnTo>
                      <a:pt x="1944996" y="0"/>
                    </a:lnTo>
                    <a:cubicBezTo>
                      <a:pt x="1964416" y="0"/>
                      <a:pt x="1980107" y="15691"/>
                      <a:pt x="1980107" y="35111"/>
                    </a:cubicBezTo>
                    <a:lnTo>
                      <a:pt x="1980107" y="1076095"/>
                    </a:lnTo>
                    <a:cubicBezTo>
                      <a:pt x="1980107" y="1095515"/>
                      <a:pt x="1964416" y="1111206"/>
                      <a:pt x="1944996" y="1111206"/>
                    </a:cubicBezTo>
                    <a:lnTo>
                      <a:pt x="35111" y="1111206"/>
                    </a:lnTo>
                    <a:cubicBezTo>
                      <a:pt x="15691" y="1111206"/>
                      <a:pt x="0" y="1095515"/>
                      <a:pt x="0" y="1076095"/>
                    </a:cubicBezTo>
                    <a:lnTo>
                      <a:pt x="0" y="35111"/>
                    </a:lnTo>
                    <a:cubicBezTo>
                      <a:pt x="0" y="15691"/>
                      <a:pt x="15691" y="0"/>
                      <a:pt x="35111" y="0"/>
                    </a:cubicBezTo>
                    <a:close/>
                  </a:path>
                </a:pathLst>
              </a:custGeom>
              <a:solidFill>
                <a:srgbClr val="F2F2F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4" name="Freeform: Shape 1993">
                <a:extLst>
                  <a:ext uri="{FF2B5EF4-FFF2-40B4-BE49-F238E27FC236}">
                    <a16:creationId xmlns:a16="http://schemas.microsoft.com/office/drawing/2014/main" id="{365ABB3A-2E16-952A-F62D-F4FEF4F17086}"/>
                  </a:ext>
                </a:extLst>
              </p:cNvPr>
              <p:cNvSpPr/>
              <p:nvPr/>
            </p:nvSpPr>
            <p:spPr>
              <a:xfrm>
                <a:off x="1458627" y="7455365"/>
                <a:ext cx="1634398" cy="972304"/>
              </a:xfrm>
              <a:custGeom>
                <a:avLst/>
                <a:gdLst>
                  <a:gd name="connsiteX0" fmla="*/ 0 w 1634398"/>
                  <a:gd name="connsiteY0" fmla="*/ 0 h 972304"/>
                  <a:gd name="connsiteX1" fmla="*/ 1634398 w 1634398"/>
                  <a:gd name="connsiteY1" fmla="*/ 0 h 972304"/>
                  <a:gd name="connsiteX2" fmla="*/ 1634398 w 1634398"/>
                  <a:gd name="connsiteY2" fmla="*/ 972305 h 972304"/>
                  <a:gd name="connsiteX3" fmla="*/ 0 w 1634398"/>
                  <a:gd name="connsiteY3" fmla="*/ 972305 h 972304"/>
                  <a:gd name="connsiteX4" fmla="*/ 0 w 1634398"/>
                  <a:gd name="connsiteY4" fmla="*/ 0 h 972304"/>
                  <a:gd name="connsiteX5" fmla="*/ 0 w 1634398"/>
                  <a:gd name="connsiteY5" fmla="*/ 0 h 97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98" h="972304">
                    <a:moveTo>
                      <a:pt x="0" y="0"/>
                    </a:moveTo>
                    <a:lnTo>
                      <a:pt x="1634398" y="0"/>
                    </a:lnTo>
                    <a:lnTo>
                      <a:pt x="1634398" y="972305"/>
                    </a:lnTo>
                    <a:lnTo>
                      <a:pt x="0" y="972305"/>
                    </a:lnTo>
                    <a:lnTo>
                      <a:pt x="0" y="0"/>
                    </a:lnTo>
                    <a:lnTo>
                      <a:pt x="0" y="0"/>
                    </a:lnTo>
                    <a:close/>
                  </a:path>
                </a:pathLst>
              </a:custGeom>
              <a:solidFill>
                <a:srgbClr val="FFFFFF"/>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5" name="Freeform: Shape 1994">
                <a:extLst>
                  <a:ext uri="{FF2B5EF4-FFF2-40B4-BE49-F238E27FC236}">
                    <a16:creationId xmlns:a16="http://schemas.microsoft.com/office/drawing/2014/main" id="{0B3B4812-B461-2F7D-0BFD-50D4D771E9D8}"/>
                  </a:ext>
                </a:extLst>
              </p:cNvPr>
              <p:cNvSpPr/>
              <p:nvPr/>
            </p:nvSpPr>
            <p:spPr>
              <a:xfrm>
                <a:off x="1170023" y="7373568"/>
                <a:ext cx="1923002" cy="81797"/>
              </a:xfrm>
              <a:custGeom>
                <a:avLst/>
                <a:gdLst>
                  <a:gd name="connsiteX0" fmla="*/ 0 w 1923002"/>
                  <a:gd name="connsiteY0" fmla="*/ 0 h 81797"/>
                  <a:gd name="connsiteX1" fmla="*/ 1923003 w 1923002"/>
                  <a:gd name="connsiteY1" fmla="*/ 0 h 81797"/>
                  <a:gd name="connsiteX2" fmla="*/ 1923003 w 1923002"/>
                  <a:gd name="connsiteY2" fmla="*/ 81797 h 81797"/>
                  <a:gd name="connsiteX3" fmla="*/ 0 w 1923002"/>
                  <a:gd name="connsiteY3" fmla="*/ 81797 h 81797"/>
                  <a:gd name="connsiteX4" fmla="*/ 0 w 1923002"/>
                  <a:gd name="connsiteY4" fmla="*/ 0 h 81797"/>
                  <a:gd name="connsiteX5" fmla="*/ 0 w 1923002"/>
                  <a:gd name="connsiteY5" fmla="*/ 0 h 8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02" h="81797">
                    <a:moveTo>
                      <a:pt x="0" y="0"/>
                    </a:moveTo>
                    <a:lnTo>
                      <a:pt x="1923003" y="0"/>
                    </a:lnTo>
                    <a:lnTo>
                      <a:pt x="1923003" y="81797"/>
                    </a:lnTo>
                    <a:lnTo>
                      <a:pt x="0" y="81797"/>
                    </a:lnTo>
                    <a:lnTo>
                      <a:pt x="0" y="0"/>
                    </a:lnTo>
                    <a:lnTo>
                      <a:pt x="0" y="0"/>
                    </a:lnTo>
                    <a:close/>
                  </a:path>
                </a:pathLst>
              </a:custGeom>
              <a:solidFill>
                <a:srgbClr val="243A5E"/>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6" name="Freeform: Shape 1995">
                <a:extLst>
                  <a:ext uri="{FF2B5EF4-FFF2-40B4-BE49-F238E27FC236}">
                    <a16:creationId xmlns:a16="http://schemas.microsoft.com/office/drawing/2014/main" id="{8F0BEF20-3D37-63F5-365F-118CC1ACAC67}"/>
                  </a:ext>
                </a:extLst>
              </p:cNvPr>
              <p:cNvSpPr/>
              <p:nvPr/>
            </p:nvSpPr>
            <p:spPr>
              <a:xfrm>
                <a:off x="1170023" y="7455365"/>
                <a:ext cx="288604" cy="972304"/>
              </a:xfrm>
              <a:custGeom>
                <a:avLst/>
                <a:gdLst>
                  <a:gd name="connsiteX0" fmla="*/ 0 w 288604"/>
                  <a:gd name="connsiteY0" fmla="*/ 0 h 972304"/>
                  <a:gd name="connsiteX1" fmla="*/ 288605 w 288604"/>
                  <a:gd name="connsiteY1" fmla="*/ 0 h 972304"/>
                  <a:gd name="connsiteX2" fmla="*/ 288605 w 288604"/>
                  <a:gd name="connsiteY2" fmla="*/ 972305 h 972304"/>
                  <a:gd name="connsiteX3" fmla="*/ 0 w 288604"/>
                  <a:gd name="connsiteY3" fmla="*/ 972305 h 972304"/>
                  <a:gd name="connsiteX4" fmla="*/ 0 w 288604"/>
                  <a:gd name="connsiteY4" fmla="*/ 0 h 972304"/>
                  <a:gd name="connsiteX5" fmla="*/ 0 w 288604"/>
                  <a:gd name="connsiteY5" fmla="*/ 0 h 97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4" h="972304">
                    <a:moveTo>
                      <a:pt x="0" y="0"/>
                    </a:moveTo>
                    <a:lnTo>
                      <a:pt x="288605" y="0"/>
                    </a:lnTo>
                    <a:lnTo>
                      <a:pt x="288605" y="972305"/>
                    </a:lnTo>
                    <a:lnTo>
                      <a:pt x="0" y="972305"/>
                    </a:lnTo>
                    <a:lnTo>
                      <a:pt x="0" y="0"/>
                    </a:lnTo>
                    <a:lnTo>
                      <a:pt x="0" y="0"/>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7" name="Freeform: Shape 1996">
                <a:extLst>
                  <a:ext uri="{FF2B5EF4-FFF2-40B4-BE49-F238E27FC236}">
                    <a16:creationId xmlns:a16="http://schemas.microsoft.com/office/drawing/2014/main" id="{270F06E3-1875-098E-F3DF-64B27DBEF101}"/>
                  </a:ext>
                </a:extLst>
              </p:cNvPr>
              <p:cNvSpPr/>
              <p:nvPr/>
            </p:nvSpPr>
            <p:spPr>
              <a:xfrm>
                <a:off x="1231756" y="7512468"/>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8" name="Freeform: Shape 1997">
                <a:extLst>
                  <a:ext uri="{FF2B5EF4-FFF2-40B4-BE49-F238E27FC236}">
                    <a16:creationId xmlns:a16="http://schemas.microsoft.com/office/drawing/2014/main" id="{5DC36D10-B0E2-80FD-7BEA-8D2C69D78B8B}"/>
                  </a:ext>
                </a:extLst>
              </p:cNvPr>
              <p:cNvSpPr/>
              <p:nvPr/>
            </p:nvSpPr>
            <p:spPr>
              <a:xfrm>
                <a:off x="1264166" y="7512468"/>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9" name="Freeform: Shape 1998">
                <a:extLst>
                  <a:ext uri="{FF2B5EF4-FFF2-40B4-BE49-F238E27FC236}">
                    <a16:creationId xmlns:a16="http://schemas.microsoft.com/office/drawing/2014/main" id="{83ACAA19-8B08-FEEF-3984-DE07DCCB498F}"/>
                  </a:ext>
                </a:extLst>
              </p:cNvPr>
              <p:cNvSpPr/>
              <p:nvPr/>
            </p:nvSpPr>
            <p:spPr>
              <a:xfrm>
                <a:off x="1231756" y="7600439"/>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0" name="Freeform: Shape 1999">
                <a:extLst>
                  <a:ext uri="{FF2B5EF4-FFF2-40B4-BE49-F238E27FC236}">
                    <a16:creationId xmlns:a16="http://schemas.microsoft.com/office/drawing/2014/main" id="{DCFEDC68-374A-F8C3-4B5B-6BB90A6C0141}"/>
                  </a:ext>
                </a:extLst>
              </p:cNvPr>
              <p:cNvSpPr/>
              <p:nvPr/>
            </p:nvSpPr>
            <p:spPr>
              <a:xfrm>
                <a:off x="1264166" y="7600439"/>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1" name="Freeform: Shape 2000">
                <a:extLst>
                  <a:ext uri="{FF2B5EF4-FFF2-40B4-BE49-F238E27FC236}">
                    <a16:creationId xmlns:a16="http://schemas.microsoft.com/office/drawing/2014/main" id="{39152284-13A1-4023-E585-D1D8938F238B}"/>
                  </a:ext>
                </a:extLst>
              </p:cNvPr>
              <p:cNvSpPr/>
              <p:nvPr/>
            </p:nvSpPr>
            <p:spPr>
              <a:xfrm>
                <a:off x="1231756" y="7689953"/>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2" name="Freeform: Shape 2001">
                <a:extLst>
                  <a:ext uri="{FF2B5EF4-FFF2-40B4-BE49-F238E27FC236}">
                    <a16:creationId xmlns:a16="http://schemas.microsoft.com/office/drawing/2014/main" id="{9F50735D-1808-3BF7-0846-0203EF9759A1}"/>
                  </a:ext>
                </a:extLst>
              </p:cNvPr>
              <p:cNvSpPr/>
              <p:nvPr/>
            </p:nvSpPr>
            <p:spPr>
              <a:xfrm>
                <a:off x="1264166" y="7689953"/>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3" name="Freeform: Shape 2002">
                <a:extLst>
                  <a:ext uri="{FF2B5EF4-FFF2-40B4-BE49-F238E27FC236}">
                    <a16:creationId xmlns:a16="http://schemas.microsoft.com/office/drawing/2014/main" id="{A58CDB71-C4AE-CCA0-7274-769AB90BCEB8}"/>
                  </a:ext>
                </a:extLst>
              </p:cNvPr>
              <p:cNvSpPr/>
              <p:nvPr/>
            </p:nvSpPr>
            <p:spPr>
              <a:xfrm>
                <a:off x="1231756" y="7779466"/>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4" name="Freeform: Shape 2003">
                <a:extLst>
                  <a:ext uri="{FF2B5EF4-FFF2-40B4-BE49-F238E27FC236}">
                    <a16:creationId xmlns:a16="http://schemas.microsoft.com/office/drawing/2014/main" id="{07A1E755-A26E-198E-B61E-6209AD2B94EF}"/>
                  </a:ext>
                </a:extLst>
              </p:cNvPr>
              <p:cNvSpPr/>
              <p:nvPr/>
            </p:nvSpPr>
            <p:spPr>
              <a:xfrm>
                <a:off x="1264166" y="7779466"/>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5" name="Freeform: Shape 2004">
                <a:extLst>
                  <a:ext uri="{FF2B5EF4-FFF2-40B4-BE49-F238E27FC236}">
                    <a16:creationId xmlns:a16="http://schemas.microsoft.com/office/drawing/2014/main" id="{60B70D09-BA38-C443-1BE8-789CE0B86673}"/>
                  </a:ext>
                </a:extLst>
              </p:cNvPr>
              <p:cNvSpPr/>
              <p:nvPr/>
            </p:nvSpPr>
            <p:spPr>
              <a:xfrm>
                <a:off x="1231756" y="7867437"/>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6" name="Freeform: Shape 2005">
                <a:extLst>
                  <a:ext uri="{FF2B5EF4-FFF2-40B4-BE49-F238E27FC236}">
                    <a16:creationId xmlns:a16="http://schemas.microsoft.com/office/drawing/2014/main" id="{9F964AE0-4147-90A8-DA67-9389107F5373}"/>
                  </a:ext>
                </a:extLst>
              </p:cNvPr>
              <p:cNvSpPr/>
              <p:nvPr/>
            </p:nvSpPr>
            <p:spPr>
              <a:xfrm>
                <a:off x="1264166" y="7867437"/>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7" name="Freeform: Shape 2006">
                <a:extLst>
                  <a:ext uri="{FF2B5EF4-FFF2-40B4-BE49-F238E27FC236}">
                    <a16:creationId xmlns:a16="http://schemas.microsoft.com/office/drawing/2014/main" id="{9C526AAB-7E48-E8E9-4C6C-CBCE1AD9D609}"/>
                  </a:ext>
                </a:extLst>
              </p:cNvPr>
              <p:cNvSpPr/>
              <p:nvPr/>
            </p:nvSpPr>
            <p:spPr>
              <a:xfrm>
                <a:off x="1458627" y="7455365"/>
                <a:ext cx="366543" cy="972304"/>
              </a:xfrm>
              <a:custGeom>
                <a:avLst/>
                <a:gdLst>
                  <a:gd name="connsiteX0" fmla="*/ 0 w 366543"/>
                  <a:gd name="connsiteY0" fmla="*/ 0 h 972304"/>
                  <a:gd name="connsiteX1" fmla="*/ 366543 w 366543"/>
                  <a:gd name="connsiteY1" fmla="*/ 0 h 972304"/>
                  <a:gd name="connsiteX2" fmla="*/ 366543 w 366543"/>
                  <a:gd name="connsiteY2" fmla="*/ 972305 h 972304"/>
                  <a:gd name="connsiteX3" fmla="*/ 0 w 366543"/>
                  <a:gd name="connsiteY3" fmla="*/ 972305 h 972304"/>
                  <a:gd name="connsiteX4" fmla="*/ 0 w 366543"/>
                  <a:gd name="connsiteY4" fmla="*/ 0 h 972304"/>
                  <a:gd name="connsiteX5" fmla="*/ 0 w 366543"/>
                  <a:gd name="connsiteY5" fmla="*/ 0 h 97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43" h="972304">
                    <a:moveTo>
                      <a:pt x="0" y="0"/>
                    </a:moveTo>
                    <a:lnTo>
                      <a:pt x="366543" y="0"/>
                    </a:lnTo>
                    <a:lnTo>
                      <a:pt x="366543" y="972305"/>
                    </a:lnTo>
                    <a:lnTo>
                      <a:pt x="0" y="972305"/>
                    </a:lnTo>
                    <a:lnTo>
                      <a:pt x="0" y="0"/>
                    </a:lnTo>
                    <a:lnTo>
                      <a:pt x="0" y="0"/>
                    </a:lnTo>
                    <a:close/>
                  </a:path>
                </a:pathLst>
              </a:custGeom>
              <a:solidFill>
                <a:srgbClr val="E6E6E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008" name="Graphic 1207">
                <a:extLst>
                  <a:ext uri="{FF2B5EF4-FFF2-40B4-BE49-F238E27FC236}">
                    <a16:creationId xmlns:a16="http://schemas.microsoft.com/office/drawing/2014/main" id="{3D632492-8A4B-198A-BA78-FA776D0D43DF}"/>
                  </a:ext>
                </a:extLst>
              </p:cNvPr>
              <p:cNvGrpSpPr/>
              <p:nvPr/>
            </p:nvGrpSpPr>
            <p:grpSpPr>
              <a:xfrm>
                <a:off x="1503513" y="7613686"/>
                <a:ext cx="282945" cy="655662"/>
                <a:chOff x="1503513" y="7613686"/>
                <a:chExt cx="282945" cy="655662"/>
              </a:xfrm>
              <a:solidFill>
                <a:srgbClr val="A6A6A6"/>
              </a:solidFill>
            </p:grpSpPr>
            <p:sp>
              <p:nvSpPr>
                <p:cNvPr id="2040" name="Freeform: Shape 2039">
                  <a:extLst>
                    <a:ext uri="{FF2B5EF4-FFF2-40B4-BE49-F238E27FC236}">
                      <a16:creationId xmlns:a16="http://schemas.microsoft.com/office/drawing/2014/main" id="{A8028EA0-BD03-B5E7-47A1-BAEC1CFCD1AC}"/>
                    </a:ext>
                  </a:extLst>
                </p:cNvPr>
                <p:cNvSpPr/>
                <p:nvPr/>
              </p:nvSpPr>
              <p:spPr>
                <a:xfrm>
                  <a:off x="1503513" y="761368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1" name="Freeform: Shape 2040">
                  <a:extLst>
                    <a:ext uri="{FF2B5EF4-FFF2-40B4-BE49-F238E27FC236}">
                      <a16:creationId xmlns:a16="http://schemas.microsoft.com/office/drawing/2014/main" id="{801AE06E-C722-99AF-1398-142AAC2ED3A3}"/>
                    </a:ext>
                  </a:extLst>
                </p:cNvPr>
                <p:cNvSpPr/>
                <p:nvPr/>
              </p:nvSpPr>
              <p:spPr>
                <a:xfrm>
                  <a:off x="1503513" y="777303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2" name="Freeform: Shape 2041">
                  <a:extLst>
                    <a:ext uri="{FF2B5EF4-FFF2-40B4-BE49-F238E27FC236}">
                      <a16:creationId xmlns:a16="http://schemas.microsoft.com/office/drawing/2014/main" id="{FDEFD18C-25A5-6EF5-3D16-834A4DE70692}"/>
                    </a:ext>
                  </a:extLst>
                </p:cNvPr>
                <p:cNvSpPr/>
                <p:nvPr/>
              </p:nvSpPr>
              <p:spPr>
                <a:xfrm>
                  <a:off x="1503513" y="793238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3" name="Freeform: Shape 2042">
                  <a:extLst>
                    <a:ext uri="{FF2B5EF4-FFF2-40B4-BE49-F238E27FC236}">
                      <a16:creationId xmlns:a16="http://schemas.microsoft.com/office/drawing/2014/main" id="{F4325542-8FAF-3CED-E3AF-6428542CEE59}"/>
                    </a:ext>
                  </a:extLst>
                </p:cNvPr>
                <p:cNvSpPr/>
                <p:nvPr/>
              </p:nvSpPr>
              <p:spPr>
                <a:xfrm>
                  <a:off x="1503513" y="809173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4" name="Freeform: Shape 2043">
                  <a:extLst>
                    <a:ext uri="{FF2B5EF4-FFF2-40B4-BE49-F238E27FC236}">
                      <a16:creationId xmlns:a16="http://schemas.microsoft.com/office/drawing/2014/main" id="{2D788219-82D9-63CB-2818-0A60872A8D0D}"/>
                    </a:ext>
                  </a:extLst>
                </p:cNvPr>
                <p:cNvSpPr/>
                <p:nvPr/>
              </p:nvSpPr>
              <p:spPr>
                <a:xfrm>
                  <a:off x="1503513" y="8256487"/>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9" name="Graphic 1207">
                <a:extLst>
                  <a:ext uri="{FF2B5EF4-FFF2-40B4-BE49-F238E27FC236}">
                    <a16:creationId xmlns:a16="http://schemas.microsoft.com/office/drawing/2014/main" id="{70CB2DCC-E96B-7E46-6F69-C7DEC7E38C08}"/>
                  </a:ext>
                </a:extLst>
              </p:cNvPr>
              <p:cNvGrpSpPr/>
              <p:nvPr/>
            </p:nvGrpSpPr>
            <p:grpSpPr>
              <a:xfrm>
                <a:off x="1503513" y="7573559"/>
                <a:ext cx="151504" cy="655662"/>
                <a:chOff x="1503513" y="7573559"/>
                <a:chExt cx="151504" cy="655662"/>
              </a:xfrm>
              <a:solidFill>
                <a:srgbClr val="A6A6A6"/>
              </a:solidFill>
            </p:grpSpPr>
            <p:sp>
              <p:nvSpPr>
                <p:cNvPr id="2035" name="Freeform: Shape 2034">
                  <a:extLst>
                    <a:ext uri="{FF2B5EF4-FFF2-40B4-BE49-F238E27FC236}">
                      <a16:creationId xmlns:a16="http://schemas.microsoft.com/office/drawing/2014/main" id="{C046C17B-99D7-745A-38DE-848579DD26C6}"/>
                    </a:ext>
                  </a:extLst>
                </p:cNvPr>
                <p:cNvSpPr/>
                <p:nvPr/>
              </p:nvSpPr>
              <p:spPr>
                <a:xfrm>
                  <a:off x="1503513" y="757355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6" name="Freeform: Shape 2035">
                  <a:extLst>
                    <a:ext uri="{FF2B5EF4-FFF2-40B4-BE49-F238E27FC236}">
                      <a16:creationId xmlns:a16="http://schemas.microsoft.com/office/drawing/2014/main" id="{A2BC45D9-74B3-FECB-CFE0-CA8103C855F9}"/>
                    </a:ext>
                  </a:extLst>
                </p:cNvPr>
                <p:cNvSpPr/>
                <p:nvPr/>
              </p:nvSpPr>
              <p:spPr>
                <a:xfrm>
                  <a:off x="1503513" y="773290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7" name="Freeform: Shape 2036">
                  <a:extLst>
                    <a:ext uri="{FF2B5EF4-FFF2-40B4-BE49-F238E27FC236}">
                      <a16:creationId xmlns:a16="http://schemas.microsoft.com/office/drawing/2014/main" id="{77E3EBB1-1F60-BF44-CCD5-CC3427AF5037}"/>
                    </a:ext>
                  </a:extLst>
                </p:cNvPr>
                <p:cNvSpPr/>
                <p:nvPr/>
              </p:nvSpPr>
              <p:spPr>
                <a:xfrm>
                  <a:off x="1503513" y="789225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8" name="Freeform: Shape 2037">
                  <a:extLst>
                    <a:ext uri="{FF2B5EF4-FFF2-40B4-BE49-F238E27FC236}">
                      <a16:creationId xmlns:a16="http://schemas.microsoft.com/office/drawing/2014/main" id="{20B3F4B1-235C-CB71-A979-453B9BE51688}"/>
                    </a:ext>
                  </a:extLst>
                </p:cNvPr>
                <p:cNvSpPr/>
                <p:nvPr/>
              </p:nvSpPr>
              <p:spPr>
                <a:xfrm>
                  <a:off x="1503513" y="805160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9" name="Freeform: Shape 2038">
                  <a:extLst>
                    <a:ext uri="{FF2B5EF4-FFF2-40B4-BE49-F238E27FC236}">
                      <a16:creationId xmlns:a16="http://schemas.microsoft.com/office/drawing/2014/main" id="{39975624-2DA5-BC56-1478-4BCBC21CAB66}"/>
                    </a:ext>
                  </a:extLst>
                </p:cNvPr>
                <p:cNvSpPr/>
                <p:nvPr/>
              </p:nvSpPr>
              <p:spPr>
                <a:xfrm>
                  <a:off x="1503513" y="8216360"/>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10" name="Graphic 1207">
                <a:extLst>
                  <a:ext uri="{FF2B5EF4-FFF2-40B4-BE49-F238E27FC236}">
                    <a16:creationId xmlns:a16="http://schemas.microsoft.com/office/drawing/2014/main" id="{BE111BDA-EB40-5774-DE81-19FF53E347A8}"/>
                  </a:ext>
                </a:extLst>
              </p:cNvPr>
              <p:cNvGrpSpPr/>
              <p:nvPr/>
            </p:nvGrpSpPr>
            <p:grpSpPr>
              <a:xfrm>
                <a:off x="2062588" y="7646225"/>
                <a:ext cx="282945" cy="52988"/>
                <a:chOff x="2062588" y="7646225"/>
                <a:chExt cx="282945" cy="52988"/>
              </a:xfrm>
              <a:solidFill>
                <a:srgbClr val="A6A6A6"/>
              </a:solidFill>
            </p:grpSpPr>
            <p:sp>
              <p:nvSpPr>
                <p:cNvPr id="2033" name="Freeform: Shape 2032">
                  <a:extLst>
                    <a:ext uri="{FF2B5EF4-FFF2-40B4-BE49-F238E27FC236}">
                      <a16:creationId xmlns:a16="http://schemas.microsoft.com/office/drawing/2014/main" id="{4C43D5BC-D5F5-70FE-7C52-73EE6EAE1907}"/>
                    </a:ext>
                  </a:extLst>
                </p:cNvPr>
                <p:cNvSpPr/>
                <p:nvPr/>
              </p:nvSpPr>
              <p:spPr>
                <a:xfrm>
                  <a:off x="2062588" y="7686351"/>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4" name="Freeform: Shape 2033">
                  <a:extLst>
                    <a:ext uri="{FF2B5EF4-FFF2-40B4-BE49-F238E27FC236}">
                      <a16:creationId xmlns:a16="http://schemas.microsoft.com/office/drawing/2014/main" id="{77D4C777-2037-5B73-E4C9-0616CEBBB70C}"/>
                    </a:ext>
                  </a:extLst>
                </p:cNvPr>
                <p:cNvSpPr/>
                <p:nvPr/>
              </p:nvSpPr>
              <p:spPr>
                <a:xfrm>
                  <a:off x="2062588" y="7646225"/>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11" name="Graphic 1207">
                <a:extLst>
                  <a:ext uri="{FF2B5EF4-FFF2-40B4-BE49-F238E27FC236}">
                    <a16:creationId xmlns:a16="http://schemas.microsoft.com/office/drawing/2014/main" id="{5A4AA993-67D9-E3D2-E834-37F9967E9414}"/>
                  </a:ext>
                </a:extLst>
              </p:cNvPr>
              <p:cNvGrpSpPr/>
              <p:nvPr/>
            </p:nvGrpSpPr>
            <p:grpSpPr>
              <a:xfrm>
                <a:off x="1885361" y="7797343"/>
                <a:ext cx="282945" cy="52988"/>
                <a:chOff x="1885361" y="7797343"/>
                <a:chExt cx="282945" cy="52988"/>
              </a:xfrm>
              <a:solidFill>
                <a:srgbClr val="A6A6A6"/>
              </a:solidFill>
            </p:grpSpPr>
            <p:sp>
              <p:nvSpPr>
                <p:cNvPr id="2031" name="Freeform: Shape 2030">
                  <a:extLst>
                    <a:ext uri="{FF2B5EF4-FFF2-40B4-BE49-F238E27FC236}">
                      <a16:creationId xmlns:a16="http://schemas.microsoft.com/office/drawing/2014/main" id="{C0E7ABA9-DF6F-3652-A460-2A83DFB76A43}"/>
                    </a:ext>
                  </a:extLst>
                </p:cNvPr>
                <p:cNvSpPr/>
                <p:nvPr/>
              </p:nvSpPr>
              <p:spPr>
                <a:xfrm>
                  <a:off x="1885361" y="7837470"/>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2" name="Freeform: Shape 2031">
                  <a:extLst>
                    <a:ext uri="{FF2B5EF4-FFF2-40B4-BE49-F238E27FC236}">
                      <a16:creationId xmlns:a16="http://schemas.microsoft.com/office/drawing/2014/main" id="{505A0B79-E6EF-C74F-B375-E0F3BB303932}"/>
                    </a:ext>
                  </a:extLst>
                </p:cNvPr>
                <p:cNvSpPr/>
                <p:nvPr/>
              </p:nvSpPr>
              <p:spPr>
                <a:xfrm>
                  <a:off x="1885361" y="7797343"/>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12" name="Graphic 1207">
                <a:extLst>
                  <a:ext uri="{FF2B5EF4-FFF2-40B4-BE49-F238E27FC236}">
                    <a16:creationId xmlns:a16="http://schemas.microsoft.com/office/drawing/2014/main" id="{42DFB9A9-3D9B-377E-B48A-68B99DEC85CC}"/>
                  </a:ext>
                </a:extLst>
              </p:cNvPr>
              <p:cNvGrpSpPr/>
              <p:nvPr/>
            </p:nvGrpSpPr>
            <p:grpSpPr>
              <a:xfrm>
                <a:off x="1885361" y="7898947"/>
                <a:ext cx="1087283" cy="52988"/>
                <a:chOff x="1885361" y="7898947"/>
                <a:chExt cx="1087283" cy="52988"/>
              </a:xfrm>
              <a:solidFill>
                <a:srgbClr val="A6A6A6"/>
              </a:solidFill>
            </p:grpSpPr>
            <p:sp>
              <p:nvSpPr>
                <p:cNvPr id="2029" name="Freeform: Shape 2028">
                  <a:extLst>
                    <a:ext uri="{FF2B5EF4-FFF2-40B4-BE49-F238E27FC236}">
                      <a16:creationId xmlns:a16="http://schemas.microsoft.com/office/drawing/2014/main" id="{FEB1FE31-33B6-ED67-E959-1BD451BCE136}"/>
                    </a:ext>
                  </a:extLst>
                </p:cNvPr>
                <p:cNvSpPr/>
                <p:nvPr/>
              </p:nvSpPr>
              <p:spPr>
                <a:xfrm>
                  <a:off x="1885361" y="7939073"/>
                  <a:ext cx="1087283" cy="12861"/>
                </a:xfrm>
                <a:custGeom>
                  <a:avLst/>
                  <a:gdLst>
                    <a:gd name="connsiteX0" fmla="*/ 0 w 1087283"/>
                    <a:gd name="connsiteY0" fmla="*/ 0 h 12861"/>
                    <a:gd name="connsiteX1" fmla="*/ 1087284 w 1087283"/>
                    <a:gd name="connsiteY1" fmla="*/ 0 h 12861"/>
                    <a:gd name="connsiteX2" fmla="*/ 1087284 w 1087283"/>
                    <a:gd name="connsiteY2" fmla="*/ 12861 h 12861"/>
                    <a:gd name="connsiteX3" fmla="*/ 0 w 1087283"/>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087283" h="12861">
                      <a:moveTo>
                        <a:pt x="0" y="0"/>
                      </a:moveTo>
                      <a:lnTo>
                        <a:pt x="1087284" y="0"/>
                      </a:lnTo>
                      <a:lnTo>
                        <a:pt x="1087284"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0" name="Freeform: Shape 2029">
                  <a:extLst>
                    <a:ext uri="{FF2B5EF4-FFF2-40B4-BE49-F238E27FC236}">
                      <a16:creationId xmlns:a16="http://schemas.microsoft.com/office/drawing/2014/main" id="{9E5F9EFD-26D2-5C74-19A6-7CBE9C8C27FB}"/>
                    </a:ext>
                  </a:extLst>
                </p:cNvPr>
                <p:cNvSpPr/>
                <p:nvPr/>
              </p:nvSpPr>
              <p:spPr>
                <a:xfrm>
                  <a:off x="1885361" y="7898947"/>
                  <a:ext cx="582096" cy="12861"/>
                </a:xfrm>
                <a:custGeom>
                  <a:avLst/>
                  <a:gdLst>
                    <a:gd name="connsiteX0" fmla="*/ 0 w 582096"/>
                    <a:gd name="connsiteY0" fmla="*/ 0 h 12861"/>
                    <a:gd name="connsiteX1" fmla="*/ 582097 w 582096"/>
                    <a:gd name="connsiteY1" fmla="*/ 0 h 12861"/>
                    <a:gd name="connsiteX2" fmla="*/ 582097 w 582096"/>
                    <a:gd name="connsiteY2" fmla="*/ 12861 h 12861"/>
                    <a:gd name="connsiteX3" fmla="*/ 0 w 582096"/>
                    <a:gd name="connsiteY3" fmla="*/ 12861 h 12861"/>
                  </a:gdLst>
                  <a:ahLst/>
                  <a:cxnLst>
                    <a:cxn ang="0">
                      <a:pos x="connsiteX0" y="connsiteY0"/>
                    </a:cxn>
                    <a:cxn ang="0">
                      <a:pos x="connsiteX1" y="connsiteY1"/>
                    </a:cxn>
                    <a:cxn ang="0">
                      <a:pos x="connsiteX2" y="connsiteY2"/>
                    </a:cxn>
                    <a:cxn ang="0">
                      <a:pos x="connsiteX3" y="connsiteY3"/>
                    </a:cxn>
                  </a:cxnLst>
                  <a:rect l="l" t="t" r="r" b="b"/>
                  <a:pathLst>
                    <a:path w="582096" h="12861">
                      <a:moveTo>
                        <a:pt x="0" y="0"/>
                      </a:moveTo>
                      <a:lnTo>
                        <a:pt x="582097" y="0"/>
                      </a:lnTo>
                      <a:lnTo>
                        <a:pt x="582097"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13" name="Graphic 1207">
                <a:extLst>
                  <a:ext uri="{FF2B5EF4-FFF2-40B4-BE49-F238E27FC236}">
                    <a16:creationId xmlns:a16="http://schemas.microsoft.com/office/drawing/2014/main" id="{3777C111-7E8E-20BE-B43A-E2CC5F0FBC51}"/>
                  </a:ext>
                </a:extLst>
              </p:cNvPr>
              <p:cNvGrpSpPr/>
              <p:nvPr/>
            </p:nvGrpSpPr>
            <p:grpSpPr>
              <a:xfrm>
                <a:off x="1885361" y="8016755"/>
                <a:ext cx="900668" cy="52988"/>
                <a:chOff x="1885361" y="8016755"/>
                <a:chExt cx="900668" cy="52988"/>
              </a:xfrm>
              <a:solidFill>
                <a:srgbClr val="A6A6A6"/>
              </a:solidFill>
            </p:grpSpPr>
            <p:sp>
              <p:nvSpPr>
                <p:cNvPr id="2027" name="Freeform: Shape 2026">
                  <a:extLst>
                    <a:ext uri="{FF2B5EF4-FFF2-40B4-BE49-F238E27FC236}">
                      <a16:creationId xmlns:a16="http://schemas.microsoft.com/office/drawing/2014/main" id="{5534F1EF-D92D-C0F1-E3EF-9B8E7D81CA9B}"/>
                    </a:ext>
                  </a:extLst>
                </p:cNvPr>
                <p:cNvSpPr/>
                <p:nvPr/>
              </p:nvSpPr>
              <p:spPr>
                <a:xfrm>
                  <a:off x="1885361" y="8056882"/>
                  <a:ext cx="900668" cy="12861"/>
                </a:xfrm>
                <a:custGeom>
                  <a:avLst/>
                  <a:gdLst>
                    <a:gd name="connsiteX0" fmla="*/ 0 w 900668"/>
                    <a:gd name="connsiteY0" fmla="*/ 0 h 12861"/>
                    <a:gd name="connsiteX1" fmla="*/ 900668 w 900668"/>
                    <a:gd name="connsiteY1" fmla="*/ 0 h 12861"/>
                    <a:gd name="connsiteX2" fmla="*/ 900668 w 900668"/>
                    <a:gd name="connsiteY2" fmla="*/ 12861 h 12861"/>
                    <a:gd name="connsiteX3" fmla="*/ 0 w 900668"/>
                    <a:gd name="connsiteY3" fmla="*/ 12861 h 12861"/>
                  </a:gdLst>
                  <a:ahLst/>
                  <a:cxnLst>
                    <a:cxn ang="0">
                      <a:pos x="connsiteX0" y="connsiteY0"/>
                    </a:cxn>
                    <a:cxn ang="0">
                      <a:pos x="connsiteX1" y="connsiteY1"/>
                    </a:cxn>
                    <a:cxn ang="0">
                      <a:pos x="connsiteX2" y="connsiteY2"/>
                    </a:cxn>
                    <a:cxn ang="0">
                      <a:pos x="connsiteX3" y="connsiteY3"/>
                    </a:cxn>
                  </a:cxnLst>
                  <a:rect l="l" t="t" r="r" b="b"/>
                  <a:pathLst>
                    <a:path w="900668" h="12861">
                      <a:moveTo>
                        <a:pt x="0" y="0"/>
                      </a:moveTo>
                      <a:lnTo>
                        <a:pt x="900668" y="0"/>
                      </a:lnTo>
                      <a:lnTo>
                        <a:pt x="900668"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8" name="Freeform: Shape 2027">
                  <a:extLst>
                    <a:ext uri="{FF2B5EF4-FFF2-40B4-BE49-F238E27FC236}">
                      <a16:creationId xmlns:a16="http://schemas.microsoft.com/office/drawing/2014/main" id="{23D80DE1-BB3A-D1AE-3CA0-52E3242D7953}"/>
                    </a:ext>
                  </a:extLst>
                </p:cNvPr>
                <p:cNvSpPr/>
                <p:nvPr/>
              </p:nvSpPr>
              <p:spPr>
                <a:xfrm>
                  <a:off x="1885361" y="8016755"/>
                  <a:ext cx="482165" cy="12861"/>
                </a:xfrm>
                <a:custGeom>
                  <a:avLst/>
                  <a:gdLst>
                    <a:gd name="connsiteX0" fmla="*/ 0 w 482165"/>
                    <a:gd name="connsiteY0" fmla="*/ 0 h 12861"/>
                    <a:gd name="connsiteX1" fmla="*/ 482165 w 482165"/>
                    <a:gd name="connsiteY1" fmla="*/ 0 h 12861"/>
                    <a:gd name="connsiteX2" fmla="*/ 482165 w 482165"/>
                    <a:gd name="connsiteY2" fmla="*/ 12861 h 12861"/>
                    <a:gd name="connsiteX3" fmla="*/ 0 w 48216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482165" h="12861">
                      <a:moveTo>
                        <a:pt x="0" y="0"/>
                      </a:moveTo>
                      <a:lnTo>
                        <a:pt x="482165" y="0"/>
                      </a:lnTo>
                      <a:lnTo>
                        <a:pt x="48216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14" name="Graphic 1207">
                <a:extLst>
                  <a:ext uri="{FF2B5EF4-FFF2-40B4-BE49-F238E27FC236}">
                    <a16:creationId xmlns:a16="http://schemas.microsoft.com/office/drawing/2014/main" id="{6B72D98F-80C8-2AB3-D6E0-71E5160AA8C7}"/>
                  </a:ext>
                </a:extLst>
              </p:cNvPr>
              <p:cNvGrpSpPr/>
              <p:nvPr/>
            </p:nvGrpSpPr>
            <p:grpSpPr>
              <a:xfrm>
                <a:off x="1885361" y="8134692"/>
                <a:ext cx="282945" cy="52988"/>
                <a:chOff x="1885361" y="8134692"/>
                <a:chExt cx="282945" cy="52988"/>
              </a:xfrm>
              <a:solidFill>
                <a:srgbClr val="A6A6A6"/>
              </a:solidFill>
            </p:grpSpPr>
            <p:sp>
              <p:nvSpPr>
                <p:cNvPr id="2025" name="Freeform: Shape 2024">
                  <a:extLst>
                    <a:ext uri="{FF2B5EF4-FFF2-40B4-BE49-F238E27FC236}">
                      <a16:creationId xmlns:a16="http://schemas.microsoft.com/office/drawing/2014/main" id="{614E8963-280E-7795-9E58-4BC4AC245C2C}"/>
                    </a:ext>
                  </a:extLst>
                </p:cNvPr>
                <p:cNvSpPr/>
                <p:nvPr/>
              </p:nvSpPr>
              <p:spPr>
                <a:xfrm>
                  <a:off x="1885361" y="8174819"/>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6" name="Freeform: Shape 2025">
                  <a:extLst>
                    <a:ext uri="{FF2B5EF4-FFF2-40B4-BE49-F238E27FC236}">
                      <a16:creationId xmlns:a16="http://schemas.microsoft.com/office/drawing/2014/main" id="{856F50D3-8AE3-9A34-2DE5-AAA0DE8407AB}"/>
                    </a:ext>
                  </a:extLst>
                </p:cNvPr>
                <p:cNvSpPr/>
                <p:nvPr/>
              </p:nvSpPr>
              <p:spPr>
                <a:xfrm>
                  <a:off x="1885361" y="8134692"/>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15" name="Freeform: Shape 2014">
                <a:extLst>
                  <a:ext uri="{FF2B5EF4-FFF2-40B4-BE49-F238E27FC236}">
                    <a16:creationId xmlns:a16="http://schemas.microsoft.com/office/drawing/2014/main" id="{7CFE0ED2-71AD-939D-EE0D-BD7D09489900}"/>
                  </a:ext>
                </a:extLst>
              </p:cNvPr>
              <p:cNvSpPr/>
              <p:nvPr/>
            </p:nvSpPr>
            <p:spPr>
              <a:xfrm>
                <a:off x="1885361" y="7606998"/>
                <a:ext cx="131441" cy="131441"/>
              </a:xfrm>
              <a:custGeom>
                <a:avLst/>
                <a:gdLst>
                  <a:gd name="connsiteX0" fmla="*/ 131441 w 131441"/>
                  <a:gd name="connsiteY0" fmla="*/ 65721 h 131441"/>
                  <a:gd name="connsiteX1" fmla="*/ 65721 w 131441"/>
                  <a:gd name="connsiteY1" fmla="*/ 131441 h 131441"/>
                  <a:gd name="connsiteX2" fmla="*/ 0 w 131441"/>
                  <a:gd name="connsiteY2" fmla="*/ 65721 h 131441"/>
                  <a:gd name="connsiteX3" fmla="*/ 65721 w 131441"/>
                  <a:gd name="connsiteY3" fmla="*/ 0 h 131441"/>
                  <a:gd name="connsiteX4" fmla="*/ 131441 w 131441"/>
                  <a:gd name="connsiteY4" fmla="*/ 65721 h 13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1" h="131441">
                    <a:moveTo>
                      <a:pt x="131441" y="65721"/>
                    </a:moveTo>
                    <a:cubicBezTo>
                      <a:pt x="131441" y="102017"/>
                      <a:pt x="102017" y="131441"/>
                      <a:pt x="65721" y="131441"/>
                    </a:cubicBezTo>
                    <a:cubicBezTo>
                      <a:pt x="29424" y="131441"/>
                      <a:pt x="0" y="102017"/>
                      <a:pt x="0" y="65721"/>
                    </a:cubicBezTo>
                    <a:cubicBezTo>
                      <a:pt x="0" y="29424"/>
                      <a:pt x="29424" y="0"/>
                      <a:pt x="65721" y="0"/>
                    </a:cubicBezTo>
                    <a:cubicBezTo>
                      <a:pt x="102017" y="0"/>
                      <a:pt x="131441" y="29424"/>
                      <a:pt x="131441" y="65721"/>
                    </a:cubicBez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6" name="Freeform: Shape 2015">
                <a:extLst>
                  <a:ext uri="{FF2B5EF4-FFF2-40B4-BE49-F238E27FC236}">
                    <a16:creationId xmlns:a16="http://schemas.microsoft.com/office/drawing/2014/main" id="{B44C7D78-732E-A252-A26A-AD53364FA4E7}"/>
                  </a:ext>
                </a:extLst>
              </p:cNvPr>
              <p:cNvSpPr/>
              <p:nvPr/>
            </p:nvSpPr>
            <p:spPr>
              <a:xfrm>
                <a:off x="1885361" y="8263690"/>
                <a:ext cx="151504" cy="74337"/>
              </a:xfrm>
              <a:custGeom>
                <a:avLst/>
                <a:gdLst>
                  <a:gd name="connsiteX0" fmla="*/ 0 w 151504"/>
                  <a:gd name="connsiteY0" fmla="*/ 0 h 74337"/>
                  <a:gd name="connsiteX1" fmla="*/ 151505 w 151504"/>
                  <a:gd name="connsiteY1" fmla="*/ 0 h 74337"/>
                  <a:gd name="connsiteX2" fmla="*/ 151505 w 151504"/>
                  <a:gd name="connsiteY2" fmla="*/ 74338 h 74337"/>
                  <a:gd name="connsiteX3" fmla="*/ 0 w 151504"/>
                  <a:gd name="connsiteY3" fmla="*/ 74338 h 74337"/>
                </a:gdLst>
                <a:ahLst/>
                <a:cxnLst>
                  <a:cxn ang="0">
                    <a:pos x="connsiteX0" y="connsiteY0"/>
                  </a:cxn>
                  <a:cxn ang="0">
                    <a:pos x="connsiteX1" y="connsiteY1"/>
                  </a:cxn>
                  <a:cxn ang="0">
                    <a:pos x="connsiteX2" y="connsiteY2"/>
                  </a:cxn>
                  <a:cxn ang="0">
                    <a:pos x="connsiteX3" y="connsiteY3"/>
                  </a:cxn>
                </a:cxnLst>
                <a:rect l="l" t="t" r="r" b="b"/>
                <a:pathLst>
                  <a:path w="151504" h="74337">
                    <a:moveTo>
                      <a:pt x="0" y="0"/>
                    </a:moveTo>
                    <a:lnTo>
                      <a:pt x="151505" y="0"/>
                    </a:lnTo>
                    <a:lnTo>
                      <a:pt x="151505" y="74338"/>
                    </a:lnTo>
                    <a:lnTo>
                      <a:pt x="0" y="74338"/>
                    </a:lnTo>
                    <a:close/>
                  </a:path>
                </a:pathLst>
              </a:custGeom>
              <a:solidFill>
                <a:srgbClr val="E6E6E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7" name="Freeform: Shape 2016">
                <a:extLst>
                  <a:ext uri="{FF2B5EF4-FFF2-40B4-BE49-F238E27FC236}">
                    <a16:creationId xmlns:a16="http://schemas.microsoft.com/office/drawing/2014/main" id="{6D7822DE-C8A4-511C-8F9F-DD853C23F16B}"/>
                  </a:ext>
                </a:extLst>
              </p:cNvPr>
              <p:cNvSpPr/>
              <p:nvPr/>
            </p:nvSpPr>
            <p:spPr>
              <a:xfrm>
                <a:off x="2036737" y="8263690"/>
                <a:ext cx="983751" cy="74337"/>
              </a:xfrm>
              <a:custGeom>
                <a:avLst/>
                <a:gdLst>
                  <a:gd name="connsiteX0" fmla="*/ 0 w 983751"/>
                  <a:gd name="connsiteY0" fmla="*/ 0 h 74337"/>
                  <a:gd name="connsiteX1" fmla="*/ 983751 w 983751"/>
                  <a:gd name="connsiteY1" fmla="*/ 0 h 74337"/>
                  <a:gd name="connsiteX2" fmla="*/ 983751 w 983751"/>
                  <a:gd name="connsiteY2" fmla="*/ 74338 h 74337"/>
                  <a:gd name="connsiteX3" fmla="*/ 0 w 983751"/>
                  <a:gd name="connsiteY3" fmla="*/ 74338 h 74337"/>
                </a:gdLst>
                <a:ahLst/>
                <a:cxnLst>
                  <a:cxn ang="0">
                    <a:pos x="connsiteX0" y="connsiteY0"/>
                  </a:cxn>
                  <a:cxn ang="0">
                    <a:pos x="connsiteX1" y="connsiteY1"/>
                  </a:cxn>
                  <a:cxn ang="0">
                    <a:pos x="connsiteX2" y="connsiteY2"/>
                  </a:cxn>
                  <a:cxn ang="0">
                    <a:pos x="connsiteX3" y="connsiteY3"/>
                  </a:cxn>
                </a:cxnLst>
                <a:rect l="l" t="t" r="r" b="b"/>
                <a:pathLst>
                  <a:path w="983751" h="74337">
                    <a:moveTo>
                      <a:pt x="0" y="0"/>
                    </a:moveTo>
                    <a:lnTo>
                      <a:pt x="983751" y="0"/>
                    </a:lnTo>
                    <a:lnTo>
                      <a:pt x="983751" y="74338"/>
                    </a:lnTo>
                    <a:lnTo>
                      <a:pt x="0" y="74338"/>
                    </a:lnTo>
                    <a:close/>
                  </a:path>
                </a:pathLst>
              </a:custGeom>
              <a:solidFill>
                <a:srgbClr val="E6E6E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8" name="Freeform: Shape 2017">
                <a:extLst>
                  <a:ext uri="{FF2B5EF4-FFF2-40B4-BE49-F238E27FC236}">
                    <a16:creationId xmlns:a16="http://schemas.microsoft.com/office/drawing/2014/main" id="{D22BE915-9C27-AE5C-4EE3-6E9F4A4EA6C4}"/>
                  </a:ext>
                </a:extLst>
              </p:cNvPr>
              <p:cNvSpPr/>
              <p:nvPr/>
            </p:nvSpPr>
            <p:spPr>
              <a:xfrm>
                <a:off x="2523919" y="7505652"/>
                <a:ext cx="43213" cy="43213"/>
              </a:xfrm>
              <a:custGeom>
                <a:avLst/>
                <a:gdLst>
                  <a:gd name="connsiteX0" fmla="*/ 0 w 43213"/>
                  <a:gd name="connsiteY0" fmla="*/ 0 h 43213"/>
                  <a:gd name="connsiteX1" fmla="*/ 43214 w 43213"/>
                  <a:gd name="connsiteY1" fmla="*/ 0 h 43213"/>
                  <a:gd name="connsiteX2" fmla="*/ 43214 w 43213"/>
                  <a:gd name="connsiteY2" fmla="*/ 43214 h 43213"/>
                  <a:gd name="connsiteX3" fmla="*/ 0 w 43213"/>
                  <a:gd name="connsiteY3" fmla="*/ 43214 h 43213"/>
                </a:gdLst>
                <a:ahLst/>
                <a:cxnLst>
                  <a:cxn ang="0">
                    <a:pos x="connsiteX0" y="connsiteY0"/>
                  </a:cxn>
                  <a:cxn ang="0">
                    <a:pos x="connsiteX1" y="connsiteY1"/>
                  </a:cxn>
                  <a:cxn ang="0">
                    <a:pos x="connsiteX2" y="connsiteY2"/>
                  </a:cxn>
                  <a:cxn ang="0">
                    <a:pos x="connsiteX3" y="connsiteY3"/>
                  </a:cxn>
                </a:cxnLst>
                <a:rect l="l" t="t" r="r" b="b"/>
                <a:pathLst>
                  <a:path w="43213" h="43213">
                    <a:moveTo>
                      <a:pt x="0" y="0"/>
                    </a:moveTo>
                    <a:lnTo>
                      <a:pt x="43214" y="0"/>
                    </a:lnTo>
                    <a:lnTo>
                      <a:pt x="43214"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9" name="Freeform: Shape 2018">
                <a:extLst>
                  <a:ext uri="{FF2B5EF4-FFF2-40B4-BE49-F238E27FC236}">
                    <a16:creationId xmlns:a16="http://schemas.microsoft.com/office/drawing/2014/main" id="{5DC6E3E0-60E4-6A51-C972-156A08F22D04}"/>
                  </a:ext>
                </a:extLst>
              </p:cNvPr>
              <p:cNvSpPr/>
              <p:nvPr/>
            </p:nvSpPr>
            <p:spPr>
              <a:xfrm>
                <a:off x="2905767" y="7505652"/>
                <a:ext cx="43213" cy="43213"/>
              </a:xfrm>
              <a:custGeom>
                <a:avLst/>
                <a:gdLst>
                  <a:gd name="connsiteX0" fmla="*/ 0 w 43213"/>
                  <a:gd name="connsiteY0" fmla="*/ 0 h 43213"/>
                  <a:gd name="connsiteX1" fmla="*/ 43213 w 43213"/>
                  <a:gd name="connsiteY1" fmla="*/ 0 h 43213"/>
                  <a:gd name="connsiteX2" fmla="*/ 43213 w 43213"/>
                  <a:gd name="connsiteY2" fmla="*/ 43214 h 43213"/>
                  <a:gd name="connsiteX3" fmla="*/ 0 w 43213"/>
                  <a:gd name="connsiteY3" fmla="*/ 43214 h 43213"/>
                </a:gdLst>
                <a:ahLst/>
                <a:cxnLst>
                  <a:cxn ang="0">
                    <a:pos x="connsiteX0" y="connsiteY0"/>
                  </a:cxn>
                  <a:cxn ang="0">
                    <a:pos x="connsiteX1" y="connsiteY1"/>
                  </a:cxn>
                  <a:cxn ang="0">
                    <a:pos x="connsiteX2" y="connsiteY2"/>
                  </a:cxn>
                  <a:cxn ang="0">
                    <a:pos x="connsiteX3" y="connsiteY3"/>
                  </a:cxn>
                </a:cxnLst>
                <a:rect l="l" t="t" r="r" b="b"/>
                <a:pathLst>
                  <a:path w="43213" h="43213">
                    <a:moveTo>
                      <a:pt x="0" y="0"/>
                    </a:moveTo>
                    <a:lnTo>
                      <a:pt x="43213" y="0"/>
                    </a:lnTo>
                    <a:lnTo>
                      <a:pt x="43213"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0" name="Freeform: Shape 2019">
                <a:extLst>
                  <a:ext uri="{FF2B5EF4-FFF2-40B4-BE49-F238E27FC236}">
                    <a16:creationId xmlns:a16="http://schemas.microsoft.com/office/drawing/2014/main" id="{7AF3ACCE-7A46-FDF0-126F-564561BA846A}"/>
                  </a:ext>
                </a:extLst>
              </p:cNvPr>
              <p:cNvSpPr/>
              <p:nvPr/>
            </p:nvSpPr>
            <p:spPr>
              <a:xfrm>
                <a:off x="2959269" y="7505652"/>
                <a:ext cx="43213" cy="43213"/>
              </a:xfrm>
              <a:custGeom>
                <a:avLst/>
                <a:gdLst>
                  <a:gd name="connsiteX0" fmla="*/ 0 w 43213"/>
                  <a:gd name="connsiteY0" fmla="*/ 0 h 43213"/>
                  <a:gd name="connsiteX1" fmla="*/ 43214 w 43213"/>
                  <a:gd name="connsiteY1" fmla="*/ 0 h 43213"/>
                  <a:gd name="connsiteX2" fmla="*/ 43214 w 43213"/>
                  <a:gd name="connsiteY2" fmla="*/ 43214 h 43213"/>
                  <a:gd name="connsiteX3" fmla="*/ 0 w 43213"/>
                  <a:gd name="connsiteY3" fmla="*/ 43214 h 43213"/>
                </a:gdLst>
                <a:ahLst/>
                <a:cxnLst>
                  <a:cxn ang="0">
                    <a:pos x="connsiteX0" y="connsiteY0"/>
                  </a:cxn>
                  <a:cxn ang="0">
                    <a:pos x="connsiteX1" y="connsiteY1"/>
                  </a:cxn>
                  <a:cxn ang="0">
                    <a:pos x="connsiteX2" y="connsiteY2"/>
                  </a:cxn>
                  <a:cxn ang="0">
                    <a:pos x="connsiteX3" y="connsiteY3"/>
                  </a:cxn>
                </a:cxnLst>
                <a:rect l="l" t="t" r="r" b="b"/>
                <a:pathLst>
                  <a:path w="43213" h="43213">
                    <a:moveTo>
                      <a:pt x="0" y="0"/>
                    </a:moveTo>
                    <a:lnTo>
                      <a:pt x="43214" y="0"/>
                    </a:lnTo>
                    <a:lnTo>
                      <a:pt x="43214"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1" name="Freeform: Shape 2020">
                <a:extLst>
                  <a:ext uri="{FF2B5EF4-FFF2-40B4-BE49-F238E27FC236}">
                    <a16:creationId xmlns:a16="http://schemas.microsoft.com/office/drawing/2014/main" id="{396BDEEA-47F5-ACA9-C1FD-C06412D398AA}"/>
                  </a:ext>
                </a:extLst>
              </p:cNvPr>
              <p:cNvSpPr/>
              <p:nvPr/>
            </p:nvSpPr>
            <p:spPr>
              <a:xfrm>
                <a:off x="2577550" y="7505652"/>
                <a:ext cx="99031" cy="43213"/>
              </a:xfrm>
              <a:custGeom>
                <a:avLst/>
                <a:gdLst>
                  <a:gd name="connsiteX0" fmla="*/ 0 w 99031"/>
                  <a:gd name="connsiteY0" fmla="*/ 0 h 43213"/>
                  <a:gd name="connsiteX1" fmla="*/ 99031 w 99031"/>
                  <a:gd name="connsiteY1" fmla="*/ 0 h 43213"/>
                  <a:gd name="connsiteX2" fmla="*/ 99031 w 99031"/>
                  <a:gd name="connsiteY2" fmla="*/ 43214 h 43213"/>
                  <a:gd name="connsiteX3" fmla="*/ 0 w 99031"/>
                  <a:gd name="connsiteY3" fmla="*/ 43214 h 43213"/>
                </a:gdLst>
                <a:ahLst/>
                <a:cxnLst>
                  <a:cxn ang="0">
                    <a:pos x="connsiteX0" y="connsiteY0"/>
                  </a:cxn>
                  <a:cxn ang="0">
                    <a:pos x="connsiteX1" y="connsiteY1"/>
                  </a:cxn>
                  <a:cxn ang="0">
                    <a:pos x="connsiteX2" y="connsiteY2"/>
                  </a:cxn>
                  <a:cxn ang="0">
                    <a:pos x="connsiteX3" y="connsiteY3"/>
                  </a:cxn>
                </a:cxnLst>
                <a:rect l="l" t="t" r="r" b="b"/>
                <a:pathLst>
                  <a:path w="99031" h="43213">
                    <a:moveTo>
                      <a:pt x="0" y="0"/>
                    </a:moveTo>
                    <a:lnTo>
                      <a:pt x="99031" y="0"/>
                    </a:lnTo>
                    <a:lnTo>
                      <a:pt x="99031" y="43214"/>
                    </a:lnTo>
                    <a:lnTo>
                      <a:pt x="0" y="43214"/>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2" name="Freeform: Shape 2021">
                <a:extLst>
                  <a:ext uri="{FF2B5EF4-FFF2-40B4-BE49-F238E27FC236}">
                    <a16:creationId xmlns:a16="http://schemas.microsoft.com/office/drawing/2014/main" id="{87EF6882-64FA-5354-7564-E5BD638DB154}"/>
                  </a:ext>
                </a:extLst>
              </p:cNvPr>
              <p:cNvSpPr/>
              <p:nvPr/>
            </p:nvSpPr>
            <p:spPr>
              <a:xfrm>
                <a:off x="2686870" y="7505652"/>
                <a:ext cx="99031" cy="43213"/>
              </a:xfrm>
              <a:custGeom>
                <a:avLst/>
                <a:gdLst>
                  <a:gd name="connsiteX0" fmla="*/ 0 w 99031"/>
                  <a:gd name="connsiteY0" fmla="*/ 0 h 43213"/>
                  <a:gd name="connsiteX1" fmla="*/ 99031 w 99031"/>
                  <a:gd name="connsiteY1" fmla="*/ 0 h 43213"/>
                  <a:gd name="connsiteX2" fmla="*/ 99031 w 99031"/>
                  <a:gd name="connsiteY2" fmla="*/ 43214 h 43213"/>
                  <a:gd name="connsiteX3" fmla="*/ 0 w 99031"/>
                  <a:gd name="connsiteY3" fmla="*/ 43214 h 43213"/>
                </a:gdLst>
                <a:ahLst/>
                <a:cxnLst>
                  <a:cxn ang="0">
                    <a:pos x="connsiteX0" y="connsiteY0"/>
                  </a:cxn>
                  <a:cxn ang="0">
                    <a:pos x="connsiteX1" y="connsiteY1"/>
                  </a:cxn>
                  <a:cxn ang="0">
                    <a:pos x="connsiteX2" y="connsiteY2"/>
                  </a:cxn>
                  <a:cxn ang="0">
                    <a:pos x="connsiteX3" y="connsiteY3"/>
                  </a:cxn>
                </a:cxnLst>
                <a:rect l="l" t="t" r="r" b="b"/>
                <a:pathLst>
                  <a:path w="99031" h="43213">
                    <a:moveTo>
                      <a:pt x="0" y="0"/>
                    </a:moveTo>
                    <a:lnTo>
                      <a:pt x="99031" y="0"/>
                    </a:lnTo>
                    <a:lnTo>
                      <a:pt x="99031"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3" name="Freeform: Shape 2022">
                <a:extLst>
                  <a:ext uri="{FF2B5EF4-FFF2-40B4-BE49-F238E27FC236}">
                    <a16:creationId xmlns:a16="http://schemas.microsoft.com/office/drawing/2014/main" id="{4DEF92B7-1DAA-48E0-CE81-6C799B95D812}"/>
                  </a:ext>
                </a:extLst>
              </p:cNvPr>
              <p:cNvSpPr/>
              <p:nvPr/>
            </p:nvSpPr>
            <p:spPr>
              <a:xfrm>
                <a:off x="2796318" y="7505652"/>
                <a:ext cx="99031" cy="43213"/>
              </a:xfrm>
              <a:custGeom>
                <a:avLst/>
                <a:gdLst>
                  <a:gd name="connsiteX0" fmla="*/ 0 w 99031"/>
                  <a:gd name="connsiteY0" fmla="*/ 0 h 43213"/>
                  <a:gd name="connsiteX1" fmla="*/ 99031 w 99031"/>
                  <a:gd name="connsiteY1" fmla="*/ 0 h 43213"/>
                  <a:gd name="connsiteX2" fmla="*/ 99031 w 99031"/>
                  <a:gd name="connsiteY2" fmla="*/ 43214 h 43213"/>
                  <a:gd name="connsiteX3" fmla="*/ 0 w 99031"/>
                  <a:gd name="connsiteY3" fmla="*/ 43214 h 43213"/>
                </a:gdLst>
                <a:ahLst/>
                <a:cxnLst>
                  <a:cxn ang="0">
                    <a:pos x="connsiteX0" y="connsiteY0"/>
                  </a:cxn>
                  <a:cxn ang="0">
                    <a:pos x="connsiteX1" y="connsiteY1"/>
                  </a:cxn>
                  <a:cxn ang="0">
                    <a:pos x="connsiteX2" y="connsiteY2"/>
                  </a:cxn>
                  <a:cxn ang="0">
                    <a:pos x="connsiteX3" y="connsiteY3"/>
                  </a:cxn>
                </a:cxnLst>
                <a:rect l="l" t="t" r="r" b="b"/>
                <a:pathLst>
                  <a:path w="99031" h="43213">
                    <a:moveTo>
                      <a:pt x="0" y="0"/>
                    </a:moveTo>
                    <a:lnTo>
                      <a:pt x="99031" y="0"/>
                    </a:lnTo>
                    <a:lnTo>
                      <a:pt x="99031" y="43214"/>
                    </a:lnTo>
                    <a:lnTo>
                      <a:pt x="0" y="43214"/>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4" name="Freeform: Shape 2023">
                <a:extLst>
                  <a:ext uri="{FF2B5EF4-FFF2-40B4-BE49-F238E27FC236}">
                    <a16:creationId xmlns:a16="http://schemas.microsoft.com/office/drawing/2014/main" id="{6E59C285-ED9A-1D67-1A6B-9D1BEAF37493}"/>
                  </a:ext>
                </a:extLst>
              </p:cNvPr>
              <p:cNvSpPr/>
              <p:nvPr/>
            </p:nvSpPr>
            <p:spPr>
              <a:xfrm>
                <a:off x="1885361" y="7485074"/>
                <a:ext cx="533224" cy="29966"/>
              </a:xfrm>
              <a:custGeom>
                <a:avLst/>
                <a:gdLst>
                  <a:gd name="connsiteX0" fmla="*/ 0 w 533224"/>
                  <a:gd name="connsiteY0" fmla="*/ 0 h 29966"/>
                  <a:gd name="connsiteX1" fmla="*/ 533224 w 533224"/>
                  <a:gd name="connsiteY1" fmla="*/ 0 h 29966"/>
                  <a:gd name="connsiteX2" fmla="*/ 533224 w 533224"/>
                  <a:gd name="connsiteY2" fmla="*/ 29967 h 29966"/>
                  <a:gd name="connsiteX3" fmla="*/ 0 w 533224"/>
                  <a:gd name="connsiteY3" fmla="*/ 29967 h 29966"/>
                </a:gdLst>
                <a:ahLst/>
                <a:cxnLst>
                  <a:cxn ang="0">
                    <a:pos x="connsiteX0" y="connsiteY0"/>
                  </a:cxn>
                  <a:cxn ang="0">
                    <a:pos x="connsiteX1" y="connsiteY1"/>
                  </a:cxn>
                  <a:cxn ang="0">
                    <a:pos x="connsiteX2" y="connsiteY2"/>
                  </a:cxn>
                  <a:cxn ang="0">
                    <a:pos x="connsiteX3" y="connsiteY3"/>
                  </a:cxn>
                </a:cxnLst>
                <a:rect l="l" t="t" r="r" b="b"/>
                <a:pathLst>
                  <a:path w="533224" h="29966">
                    <a:moveTo>
                      <a:pt x="0" y="0"/>
                    </a:moveTo>
                    <a:lnTo>
                      <a:pt x="533224" y="0"/>
                    </a:lnTo>
                    <a:lnTo>
                      <a:pt x="533224" y="29967"/>
                    </a:lnTo>
                    <a:lnTo>
                      <a:pt x="0" y="29967"/>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0" name="Group 1939">
              <a:extLst>
                <a:ext uri="{FF2B5EF4-FFF2-40B4-BE49-F238E27FC236}">
                  <a16:creationId xmlns:a16="http://schemas.microsoft.com/office/drawing/2014/main" id="{3BAEC756-98CD-255D-D47F-0E3FD2CE2D08}"/>
                </a:ext>
              </a:extLst>
            </p:cNvPr>
            <p:cNvGrpSpPr/>
            <p:nvPr/>
          </p:nvGrpSpPr>
          <p:grpSpPr>
            <a:xfrm>
              <a:off x="3673046" y="7534642"/>
              <a:ext cx="1980106" cy="1111205"/>
              <a:chOff x="1142243" y="7345788"/>
              <a:chExt cx="1980106" cy="1111205"/>
            </a:xfrm>
          </p:grpSpPr>
          <p:sp>
            <p:nvSpPr>
              <p:cNvPr id="1941" name="Freeform: Shape 1940">
                <a:extLst>
                  <a:ext uri="{FF2B5EF4-FFF2-40B4-BE49-F238E27FC236}">
                    <a16:creationId xmlns:a16="http://schemas.microsoft.com/office/drawing/2014/main" id="{DDA96288-ADEB-2A96-FC06-DADAC69FC2AA}"/>
                  </a:ext>
                </a:extLst>
              </p:cNvPr>
              <p:cNvSpPr/>
              <p:nvPr/>
            </p:nvSpPr>
            <p:spPr>
              <a:xfrm>
                <a:off x="1142243" y="7345788"/>
                <a:ext cx="1980106" cy="1111205"/>
              </a:xfrm>
              <a:custGeom>
                <a:avLst/>
                <a:gdLst>
                  <a:gd name="connsiteX0" fmla="*/ 35111 w 1980106"/>
                  <a:gd name="connsiteY0" fmla="*/ 0 h 1111205"/>
                  <a:gd name="connsiteX1" fmla="*/ 1944996 w 1980106"/>
                  <a:gd name="connsiteY1" fmla="*/ 0 h 1111205"/>
                  <a:gd name="connsiteX2" fmla="*/ 1980107 w 1980106"/>
                  <a:gd name="connsiteY2" fmla="*/ 35111 h 1111205"/>
                  <a:gd name="connsiteX3" fmla="*/ 1980107 w 1980106"/>
                  <a:gd name="connsiteY3" fmla="*/ 1076095 h 1111205"/>
                  <a:gd name="connsiteX4" fmla="*/ 1944996 w 1980106"/>
                  <a:gd name="connsiteY4" fmla="*/ 1111206 h 1111205"/>
                  <a:gd name="connsiteX5" fmla="*/ 35111 w 1980106"/>
                  <a:gd name="connsiteY5" fmla="*/ 1111206 h 1111205"/>
                  <a:gd name="connsiteX6" fmla="*/ 0 w 1980106"/>
                  <a:gd name="connsiteY6" fmla="*/ 1076095 h 1111205"/>
                  <a:gd name="connsiteX7" fmla="*/ 0 w 1980106"/>
                  <a:gd name="connsiteY7" fmla="*/ 35111 h 1111205"/>
                  <a:gd name="connsiteX8" fmla="*/ 35111 w 1980106"/>
                  <a:gd name="connsiteY8" fmla="*/ 0 h 1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0106" h="1111205">
                    <a:moveTo>
                      <a:pt x="35111" y="0"/>
                    </a:moveTo>
                    <a:lnTo>
                      <a:pt x="1944996" y="0"/>
                    </a:lnTo>
                    <a:cubicBezTo>
                      <a:pt x="1964416" y="0"/>
                      <a:pt x="1980107" y="15691"/>
                      <a:pt x="1980107" y="35111"/>
                    </a:cubicBezTo>
                    <a:lnTo>
                      <a:pt x="1980107" y="1076095"/>
                    </a:lnTo>
                    <a:cubicBezTo>
                      <a:pt x="1980107" y="1095515"/>
                      <a:pt x="1964416" y="1111206"/>
                      <a:pt x="1944996" y="1111206"/>
                    </a:cubicBezTo>
                    <a:lnTo>
                      <a:pt x="35111" y="1111206"/>
                    </a:lnTo>
                    <a:cubicBezTo>
                      <a:pt x="15691" y="1111206"/>
                      <a:pt x="0" y="1095515"/>
                      <a:pt x="0" y="1076095"/>
                    </a:cubicBezTo>
                    <a:lnTo>
                      <a:pt x="0" y="35111"/>
                    </a:lnTo>
                    <a:cubicBezTo>
                      <a:pt x="0" y="15691"/>
                      <a:pt x="15691" y="0"/>
                      <a:pt x="35111" y="0"/>
                    </a:cubicBezTo>
                    <a:close/>
                  </a:path>
                </a:pathLst>
              </a:custGeom>
              <a:solidFill>
                <a:srgbClr val="F2F2F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2" name="Freeform: Shape 1941">
                <a:extLst>
                  <a:ext uri="{FF2B5EF4-FFF2-40B4-BE49-F238E27FC236}">
                    <a16:creationId xmlns:a16="http://schemas.microsoft.com/office/drawing/2014/main" id="{102EB830-090A-0C9A-7319-120950566EB3}"/>
                  </a:ext>
                </a:extLst>
              </p:cNvPr>
              <p:cNvSpPr/>
              <p:nvPr/>
            </p:nvSpPr>
            <p:spPr>
              <a:xfrm>
                <a:off x="1458627" y="7455365"/>
                <a:ext cx="1634398" cy="972304"/>
              </a:xfrm>
              <a:custGeom>
                <a:avLst/>
                <a:gdLst>
                  <a:gd name="connsiteX0" fmla="*/ 0 w 1634398"/>
                  <a:gd name="connsiteY0" fmla="*/ 0 h 972304"/>
                  <a:gd name="connsiteX1" fmla="*/ 1634398 w 1634398"/>
                  <a:gd name="connsiteY1" fmla="*/ 0 h 972304"/>
                  <a:gd name="connsiteX2" fmla="*/ 1634398 w 1634398"/>
                  <a:gd name="connsiteY2" fmla="*/ 972305 h 972304"/>
                  <a:gd name="connsiteX3" fmla="*/ 0 w 1634398"/>
                  <a:gd name="connsiteY3" fmla="*/ 972305 h 972304"/>
                  <a:gd name="connsiteX4" fmla="*/ 0 w 1634398"/>
                  <a:gd name="connsiteY4" fmla="*/ 0 h 972304"/>
                  <a:gd name="connsiteX5" fmla="*/ 0 w 1634398"/>
                  <a:gd name="connsiteY5" fmla="*/ 0 h 97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98" h="972304">
                    <a:moveTo>
                      <a:pt x="0" y="0"/>
                    </a:moveTo>
                    <a:lnTo>
                      <a:pt x="1634398" y="0"/>
                    </a:lnTo>
                    <a:lnTo>
                      <a:pt x="1634398" y="972305"/>
                    </a:lnTo>
                    <a:lnTo>
                      <a:pt x="0" y="972305"/>
                    </a:lnTo>
                    <a:lnTo>
                      <a:pt x="0" y="0"/>
                    </a:lnTo>
                    <a:lnTo>
                      <a:pt x="0" y="0"/>
                    </a:lnTo>
                    <a:close/>
                  </a:path>
                </a:pathLst>
              </a:custGeom>
              <a:solidFill>
                <a:srgbClr val="FFFFFF"/>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3" name="Freeform: Shape 1942">
                <a:extLst>
                  <a:ext uri="{FF2B5EF4-FFF2-40B4-BE49-F238E27FC236}">
                    <a16:creationId xmlns:a16="http://schemas.microsoft.com/office/drawing/2014/main" id="{6FA2CEA8-8AE0-B89C-8D13-151641A5BBBF}"/>
                  </a:ext>
                </a:extLst>
              </p:cNvPr>
              <p:cNvSpPr/>
              <p:nvPr/>
            </p:nvSpPr>
            <p:spPr>
              <a:xfrm>
                <a:off x="1170023" y="7373568"/>
                <a:ext cx="1923002" cy="81797"/>
              </a:xfrm>
              <a:custGeom>
                <a:avLst/>
                <a:gdLst>
                  <a:gd name="connsiteX0" fmla="*/ 0 w 1923002"/>
                  <a:gd name="connsiteY0" fmla="*/ 0 h 81797"/>
                  <a:gd name="connsiteX1" fmla="*/ 1923003 w 1923002"/>
                  <a:gd name="connsiteY1" fmla="*/ 0 h 81797"/>
                  <a:gd name="connsiteX2" fmla="*/ 1923003 w 1923002"/>
                  <a:gd name="connsiteY2" fmla="*/ 81797 h 81797"/>
                  <a:gd name="connsiteX3" fmla="*/ 0 w 1923002"/>
                  <a:gd name="connsiteY3" fmla="*/ 81797 h 81797"/>
                  <a:gd name="connsiteX4" fmla="*/ 0 w 1923002"/>
                  <a:gd name="connsiteY4" fmla="*/ 0 h 81797"/>
                  <a:gd name="connsiteX5" fmla="*/ 0 w 1923002"/>
                  <a:gd name="connsiteY5" fmla="*/ 0 h 8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02" h="81797">
                    <a:moveTo>
                      <a:pt x="0" y="0"/>
                    </a:moveTo>
                    <a:lnTo>
                      <a:pt x="1923003" y="0"/>
                    </a:lnTo>
                    <a:lnTo>
                      <a:pt x="1923003" y="81797"/>
                    </a:lnTo>
                    <a:lnTo>
                      <a:pt x="0" y="81797"/>
                    </a:lnTo>
                    <a:lnTo>
                      <a:pt x="0" y="0"/>
                    </a:lnTo>
                    <a:lnTo>
                      <a:pt x="0" y="0"/>
                    </a:lnTo>
                    <a:close/>
                  </a:path>
                </a:pathLst>
              </a:custGeom>
              <a:solidFill>
                <a:srgbClr val="243A5E"/>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4" name="Freeform: Shape 1943">
                <a:extLst>
                  <a:ext uri="{FF2B5EF4-FFF2-40B4-BE49-F238E27FC236}">
                    <a16:creationId xmlns:a16="http://schemas.microsoft.com/office/drawing/2014/main" id="{C12E6141-E16F-9360-6FC8-27F94CB7C9EC}"/>
                  </a:ext>
                </a:extLst>
              </p:cNvPr>
              <p:cNvSpPr/>
              <p:nvPr/>
            </p:nvSpPr>
            <p:spPr>
              <a:xfrm>
                <a:off x="1170023" y="7455365"/>
                <a:ext cx="288604" cy="972304"/>
              </a:xfrm>
              <a:custGeom>
                <a:avLst/>
                <a:gdLst>
                  <a:gd name="connsiteX0" fmla="*/ 0 w 288604"/>
                  <a:gd name="connsiteY0" fmla="*/ 0 h 972304"/>
                  <a:gd name="connsiteX1" fmla="*/ 288605 w 288604"/>
                  <a:gd name="connsiteY1" fmla="*/ 0 h 972304"/>
                  <a:gd name="connsiteX2" fmla="*/ 288605 w 288604"/>
                  <a:gd name="connsiteY2" fmla="*/ 972305 h 972304"/>
                  <a:gd name="connsiteX3" fmla="*/ 0 w 288604"/>
                  <a:gd name="connsiteY3" fmla="*/ 972305 h 972304"/>
                  <a:gd name="connsiteX4" fmla="*/ 0 w 288604"/>
                  <a:gd name="connsiteY4" fmla="*/ 0 h 972304"/>
                  <a:gd name="connsiteX5" fmla="*/ 0 w 288604"/>
                  <a:gd name="connsiteY5" fmla="*/ 0 h 97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4" h="972304">
                    <a:moveTo>
                      <a:pt x="0" y="0"/>
                    </a:moveTo>
                    <a:lnTo>
                      <a:pt x="288605" y="0"/>
                    </a:lnTo>
                    <a:lnTo>
                      <a:pt x="288605" y="972305"/>
                    </a:lnTo>
                    <a:lnTo>
                      <a:pt x="0" y="972305"/>
                    </a:lnTo>
                    <a:lnTo>
                      <a:pt x="0" y="0"/>
                    </a:lnTo>
                    <a:lnTo>
                      <a:pt x="0" y="0"/>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5" name="Freeform: Shape 1944">
                <a:extLst>
                  <a:ext uri="{FF2B5EF4-FFF2-40B4-BE49-F238E27FC236}">
                    <a16:creationId xmlns:a16="http://schemas.microsoft.com/office/drawing/2014/main" id="{3945C91F-2119-66CB-B7A5-21340E584201}"/>
                  </a:ext>
                </a:extLst>
              </p:cNvPr>
              <p:cNvSpPr/>
              <p:nvPr/>
            </p:nvSpPr>
            <p:spPr>
              <a:xfrm>
                <a:off x="1231756" y="7512468"/>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6" name="Freeform: Shape 1945">
                <a:extLst>
                  <a:ext uri="{FF2B5EF4-FFF2-40B4-BE49-F238E27FC236}">
                    <a16:creationId xmlns:a16="http://schemas.microsoft.com/office/drawing/2014/main" id="{12A1C87B-4888-95AF-BCD6-E248A51FA6C0}"/>
                  </a:ext>
                </a:extLst>
              </p:cNvPr>
              <p:cNvSpPr/>
              <p:nvPr/>
            </p:nvSpPr>
            <p:spPr>
              <a:xfrm>
                <a:off x="1264166" y="7512468"/>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7" name="Freeform: Shape 1946">
                <a:extLst>
                  <a:ext uri="{FF2B5EF4-FFF2-40B4-BE49-F238E27FC236}">
                    <a16:creationId xmlns:a16="http://schemas.microsoft.com/office/drawing/2014/main" id="{79AF75AC-A056-44D4-79E1-F8E5241F4D62}"/>
                  </a:ext>
                </a:extLst>
              </p:cNvPr>
              <p:cNvSpPr/>
              <p:nvPr/>
            </p:nvSpPr>
            <p:spPr>
              <a:xfrm>
                <a:off x="1231756" y="7600439"/>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8" name="Freeform: Shape 1947">
                <a:extLst>
                  <a:ext uri="{FF2B5EF4-FFF2-40B4-BE49-F238E27FC236}">
                    <a16:creationId xmlns:a16="http://schemas.microsoft.com/office/drawing/2014/main" id="{67662D9B-526B-70B8-AA0B-52BC021A5828}"/>
                  </a:ext>
                </a:extLst>
              </p:cNvPr>
              <p:cNvSpPr/>
              <p:nvPr/>
            </p:nvSpPr>
            <p:spPr>
              <a:xfrm>
                <a:off x="1264166" y="7600439"/>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9" name="Freeform: Shape 1948">
                <a:extLst>
                  <a:ext uri="{FF2B5EF4-FFF2-40B4-BE49-F238E27FC236}">
                    <a16:creationId xmlns:a16="http://schemas.microsoft.com/office/drawing/2014/main" id="{58F28BA7-7BAE-1C12-6C25-D2108D023C53}"/>
                  </a:ext>
                </a:extLst>
              </p:cNvPr>
              <p:cNvSpPr/>
              <p:nvPr/>
            </p:nvSpPr>
            <p:spPr>
              <a:xfrm>
                <a:off x="1231756" y="7689953"/>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0" name="Freeform: Shape 1949">
                <a:extLst>
                  <a:ext uri="{FF2B5EF4-FFF2-40B4-BE49-F238E27FC236}">
                    <a16:creationId xmlns:a16="http://schemas.microsoft.com/office/drawing/2014/main" id="{F113ECC5-7238-D11E-47B0-5ED0CE1CFC90}"/>
                  </a:ext>
                </a:extLst>
              </p:cNvPr>
              <p:cNvSpPr/>
              <p:nvPr/>
            </p:nvSpPr>
            <p:spPr>
              <a:xfrm>
                <a:off x="1264166" y="7689953"/>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1" name="Freeform: Shape 1950">
                <a:extLst>
                  <a:ext uri="{FF2B5EF4-FFF2-40B4-BE49-F238E27FC236}">
                    <a16:creationId xmlns:a16="http://schemas.microsoft.com/office/drawing/2014/main" id="{7B1CB6D2-D4C3-0A94-CED1-8A9B6EF6FEC7}"/>
                  </a:ext>
                </a:extLst>
              </p:cNvPr>
              <p:cNvSpPr/>
              <p:nvPr/>
            </p:nvSpPr>
            <p:spPr>
              <a:xfrm>
                <a:off x="1231756" y="7779466"/>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2" name="Freeform: Shape 1951">
                <a:extLst>
                  <a:ext uri="{FF2B5EF4-FFF2-40B4-BE49-F238E27FC236}">
                    <a16:creationId xmlns:a16="http://schemas.microsoft.com/office/drawing/2014/main" id="{8C93C36B-A422-33DC-8A27-59DD633C95AD}"/>
                  </a:ext>
                </a:extLst>
              </p:cNvPr>
              <p:cNvSpPr/>
              <p:nvPr/>
            </p:nvSpPr>
            <p:spPr>
              <a:xfrm>
                <a:off x="1264166" y="7779466"/>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3" name="Freeform: Shape 1952">
                <a:extLst>
                  <a:ext uri="{FF2B5EF4-FFF2-40B4-BE49-F238E27FC236}">
                    <a16:creationId xmlns:a16="http://schemas.microsoft.com/office/drawing/2014/main" id="{58439F8F-4D3B-E4E9-C7B6-B092D245B3BB}"/>
                  </a:ext>
                </a:extLst>
              </p:cNvPr>
              <p:cNvSpPr/>
              <p:nvPr/>
            </p:nvSpPr>
            <p:spPr>
              <a:xfrm>
                <a:off x="1231756" y="7867437"/>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4" name="Freeform: Shape 1953">
                <a:extLst>
                  <a:ext uri="{FF2B5EF4-FFF2-40B4-BE49-F238E27FC236}">
                    <a16:creationId xmlns:a16="http://schemas.microsoft.com/office/drawing/2014/main" id="{CE130F63-90B1-7FAA-5B99-92998B9FED73}"/>
                  </a:ext>
                </a:extLst>
              </p:cNvPr>
              <p:cNvSpPr/>
              <p:nvPr/>
            </p:nvSpPr>
            <p:spPr>
              <a:xfrm>
                <a:off x="1264166" y="7867437"/>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5" name="Freeform: Shape 1954">
                <a:extLst>
                  <a:ext uri="{FF2B5EF4-FFF2-40B4-BE49-F238E27FC236}">
                    <a16:creationId xmlns:a16="http://schemas.microsoft.com/office/drawing/2014/main" id="{B57A98A0-7A46-A825-9432-39C4E177CBEB}"/>
                  </a:ext>
                </a:extLst>
              </p:cNvPr>
              <p:cNvSpPr/>
              <p:nvPr/>
            </p:nvSpPr>
            <p:spPr>
              <a:xfrm>
                <a:off x="1458627" y="7455365"/>
                <a:ext cx="366543" cy="972304"/>
              </a:xfrm>
              <a:custGeom>
                <a:avLst/>
                <a:gdLst>
                  <a:gd name="connsiteX0" fmla="*/ 0 w 366543"/>
                  <a:gd name="connsiteY0" fmla="*/ 0 h 972304"/>
                  <a:gd name="connsiteX1" fmla="*/ 366543 w 366543"/>
                  <a:gd name="connsiteY1" fmla="*/ 0 h 972304"/>
                  <a:gd name="connsiteX2" fmla="*/ 366543 w 366543"/>
                  <a:gd name="connsiteY2" fmla="*/ 972305 h 972304"/>
                  <a:gd name="connsiteX3" fmla="*/ 0 w 366543"/>
                  <a:gd name="connsiteY3" fmla="*/ 972305 h 972304"/>
                  <a:gd name="connsiteX4" fmla="*/ 0 w 366543"/>
                  <a:gd name="connsiteY4" fmla="*/ 0 h 972304"/>
                  <a:gd name="connsiteX5" fmla="*/ 0 w 366543"/>
                  <a:gd name="connsiteY5" fmla="*/ 0 h 97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43" h="972304">
                    <a:moveTo>
                      <a:pt x="0" y="0"/>
                    </a:moveTo>
                    <a:lnTo>
                      <a:pt x="366543" y="0"/>
                    </a:lnTo>
                    <a:lnTo>
                      <a:pt x="366543" y="972305"/>
                    </a:lnTo>
                    <a:lnTo>
                      <a:pt x="0" y="972305"/>
                    </a:lnTo>
                    <a:lnTo>
                      <a:pt x="0" y="0"/>
                    </a:lnTo>
                    <a:lnTo>
                      <a:pt x="0" y="0"/>
                    </a:lnTo>
                    <a:close/>
                  </a:path>
                </a:pathLst>
              </a:custGeom>
              <a:solidFill>
                <a:srgbClr val="E6E6E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56" name="Graphic 1207">
                <a:extLst>
                  <a:ext uri="{FF2B5EF4-FFF2-40B4-BE49-F238E27FC236}">
                    <a16:creationId xmlns:a16="http://schemas.microsoft.com/office/drawing/2014/main" id="{B98D8797-D678-AE35-76AA-96CBB5A4A996}"/>
                  </a:ext>
                </a:extLst>
              </p:cNvPr>
              <p:cNvGrpSpPr/>
              <p:nvPr/>
            </p:nvGrpSpPr>
            <p:grpSpPr>
              <a:xfrm>
                <a:off x="1503513" y="7613686"/>
                <a:ext cx="282945" cy="655662"/>
                <a:chOff x="1503513" y="7613686"/>
                <a:chExt cx="282945" cy="655662"/>
              </a:xfrm>
              <a:solidFill>
                <a:srgbClr val="A6A6A6"/>
              </a:solidFill>
            </p:grpSpPr>
            <p:sp>
              <p:nvSpPr>
                <p:cNvPr id="1988" name="Freeform: Shape 1987">
                  <a:extLst>
                    <a:ext uri="{FF2B5EF4-FFF2-40B4-BE49-F238E27FC236}">
                      <a16:creationId xmlns:a16="http://schemas.microsoft.com/office/drawing/2014/main" id="{7C717F7D-6F20-F56E-7D2C-8BA9F3DABE23}"/>
                    </a:ext>
                  </a:extLst>
                </p:cNvPr>
                <p:cNvSpPr/>
                <p:nvPr/>
              </p:nvSpPr>
              <p:spPr>
                <a:xfrm>
                  <a:off x="1503513" y="761368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9" name="Freeform: Shape 1988">
                  <a:extLst>
                    <a:ext uri="{FF2B5EF4-FFF2-40B4-BE49-F238E27FC236}">
                      <a16:creationId xmlns:a16="http://schemas.microsoft.com/office/drawing/2014/main" id="{ABFFEF36-4829-B429-1D49-A5B31A5C1DBB}"/>
                    </a:ext>
                  </a:extLst>
                </p:cNvPr>
                <p:cNvSpPr/>
                <p:nvPr/>
              </p:nvSpPr>
              <p:spPr>
                <a:xfrm>
                  <a:off x="1503513" y="777303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0" name="Freeform: Shape 1989">
                  <a:extLst>
                    <a:ext uri="{FF2B5EF4-FFF2-40B4-BE49-F238E27FC236}">
                      <a16:creationId xmlns:a16="http://schemas.microsoft.com/office/drawing/2014/main" id="{79618792-70A9-B97F-6AAA-1FED4ECD12AA}"/>
                    </a:ext>
                  </a:extLst>
                </p:cNvPr>
                <p:cNvSpPr/>
                <p:nvPr/>
              </p:nvSpPr>
              <p:spPr>
                <a:xfrm>
                  <a:off x="1503513" y="793238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1" name="Freeform: Shape 1990">
                  <a:extLst>
                    <a:ext uri="{FF2B5EF4-FFF2-40B4-BE49-F238E27FC236}">
                      <a16:creationId xmlns:a16="http://schemas.microsoft.com/office/drawing/2014/main" id="{E2CC84C3-A5AC-097C-60B8-A179918B6ED9}"/>
                    </a:ext>
                  </a:extLst>
                </p:cNvPr>
                <p:cNvSpPr/>
                <p:nvPr/>
              </p:nvSpPr>
              <p:spPr>
                <a:xfrm>
                  <a:off x="1503513" y="809173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2" name="Freeform: Shape 1991">
                  <a:extLst>
                    <a:ext uri="{FF2B5EF4-FFF2-40B4-BE49-F238E27FC236}">
                      <a16:creationId xmlns:a16="http://schemas.microsoft.com/office/drawing/2014/main" id="{EF0EF13E-CA18-FE34-DA12-164DD900F0C4}"/>
                    </a:ext>
                  </a:extLst>
                </p:cNvPr>
                <p:cNvSpPr/>
                <p:nvPr/>
              </p:nvSpPr>
              <p:spPr>
                <a:xfrm>
                  <a:off x="1503513" y="8256487"/>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7" name="Graphic 1207">
                <a:extLst>
                  <a:ext uri="{FF2B5EF4-FFF2-40B4-BE49-F238E27FC236}">
                    <a16:creationId xmlns:a16="http://schemas.microsoft.com/office/drawing/2014/main" id="{41A0225B-6B45-AB33-C571-0283947653F3}"/>
                  </a:ext>
                </a:extLst>
              </p:cNvPr>
              <p:cNvGrpSpPr/>
              <p:nvPr/>
            </p:nvGrpSpPr>
            <p:grpSpPr>
              <a:xfrm>
                <a:off x="1503513" y="7573559"/>
                <a:ext cx="151504" cy="655662"/>
                <a:chOff x="1503513" y="7573559"/>
                <a:chExt cx="151504" cy="655662"/>
              </a:xfrm>
              <a:solidFill>
                <a:srgbClr val="A6A6A6"/>
              </a:solidFill>
            </p:grpSpPr>
            <p:sp>
              <p:nvSpPr>
                <p:cNvPr id="1983" name="Freeform: Shape 1982">
                  <a:extLst>
                    <a:ext uri="{FF2B5EF4-FFF2-40B4-BE49-F238E27FC236}">
                      <a16:creationId xmlns:a16="http://schemas.microsoft.com/office/drawing/2014/main" id="{61C2111C-2A8C-1230-4F93-43D48E697E5C}"/>
                    </a:ext>
                  </a:extLst>
                </p:cNvPr>
                <p:cNvSpPr/>
                <p:nvPr/>
              </p:nvSpPr>
              <p:spPr>
                <a:xfrm>
                  <a:off x="1503513" y="757355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4" name="Freeform: Shape 1983">
                  <a:extLst>
                    <a:ext uri="{FF2B5EF4-FFF2-40B4-BE49-F238E27FC236}">
                      <a16:creationId xmlns:a16="http://schemas.microsoft.com/office/drawing/2014/main" id="{3F10A9C0-F5A7-7938-7BB7-7DBEB3E01A0F}"/>
                    </a:ext>
                  </a:extLst>
                </p:cNvPr>
                <p:cNvSpPr/>
                <p:nvPr/>
              </p:nvSpPr>
              <p:spPr>
                <a:xfrm>
                  <a:off x="1503513" y="773290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5" name="Freeform: Shape 1984">
                  <a:extLst>
                    <a:ext uri="{FF2B5EF4-FFF2-40B4-BE49-F238E27FC236}">
                      <a16:creationId xmlns:a16="http://schemas.microsoft.com/office/drawing/2014/main" id="{D57A1314-2BFA-1830-06CB-DF1276804804}"/>
                    </a:ext>
                  </a:extLst>
                </p:cNvPr>
                <p:cNvSpPr/>
                <p:nvPr/>
              </p:nvSpPr>
              <p:spPr>
                <a:xfrm>
                  <a:off x="1503513" y="789225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6" name="Freeform: Shape 1985">
                  <a:extLst>
                    <a:ext uri="{FF2B5EF4-FFF2-40B4-BE49-F238E27FC236}">
                      <a16:creationId xmlns:a16="http://schemas.microsoft.com/office/drawing/2014/main" id="{D2AA25FA-20A0-FD0D-23B3-74A125B344E7}"/>
                    </a:ext>
                  </a:extLst>
                </p:cNvPr>
                <p:cNvSpPr/>
                <p:nvPr/>
              </p:nvSpPr>
              <p:spPr>
                <a:xfrm>
                  <a:off x="1503513" y="805160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7" name="Freeform: Shape 1986">
                  <a:extLst>
                    <a:ext uri="{FF2B5EF4-FFF2-40B4-BE49-F238E27FC236}">
                      <a16:creationId xmlns:a16="http://schemas.microsoft.com/office/drawing/2014/main" id="{FE22C3CC-1D3D-1B67-F0C7-6FA362FD4E66}"/>
                    </a:ext>
                  </a:extLst>
                </p:cNvPr>
                <p:cNvSpPr/>
                <p:nvPr/>
              </p:nvSpPr>
              <p:spPr>
                <a:xfrm>
                  <a:off x="1503513" y="8216360"/>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8" name="Graphic 1207">
                <a:extLst>
                  <a:ext uri="{FF2B5EF4-FFF2-40B4-BE49-F238E27FC236}">
                    <a16:creationId xmlns:a16="http://schemas.microsoft.com/office/drawing/2014/main" id="{E1C36341-98D8-BD1A-9B3D-FBE947E5EACC}"/>
                  </a:ext>
                </a:extLst>
              </p:cNvPr>
              <p:cNvGrpSpPr/>
              <p:nvPr/>
            </p:nvGrpSpPr>
            <p:grpSpPr>
              <a:xfrm>
                <a:off x="2062588" y="7646225"/>
                <a:ext cx="282945" cy="52988"/>
                <a:chOff x="2062588" y="7646225"/>
                <a:chExt cx="282945" cy="52988"/>
              </a:xfrm>
              <a:solidFill>
                <a:srgbClr val="A6A6A6"/>
              </a:solidFill>
            </p:grpSpPr>
            <p:sp>
              <p:nvSpPr>
                <p:cNvPr id="1981" name="Freeform: Shape 1980">
                  <a:extLst>
                    <a:ext uri="{FF2B5EF4-FFF2-40B4-BE49-F238E27FC236}">
                      <a16:creationId xmlns:a16="http://schemas.microsoft.com/office/drawing/2014/main" id="{7EC7B3CD-7964-F973-E290-2B1E4AA44BE5}"/>
                    </a:ext>
                  </a:extLst>
                </p:cNvPr>
                <p:cNvSpPr/>
                <p:nvPr/>
              </p:nvSpPr>
              <p:spPr>
                <a:xfrm>
                  <a:off x="2062588" y="7686351"/>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2" name="Freeform: Shape 1981">
                  <a:extLst>
                    <a:ext uri="{FF2B5EF4-FFF2-40B4-BE49-F238E27FC236}">
                      <a16:creationId xmlns:a16="http://schemas.microsoft.com/office/drawing/2014/main" id="{C205669E-66C5-1398-9BD1-EFE7CB5B08CE}"/>
                    </a:ext>
                  </a:extLst>
                </p:cNvPr>
                <p:cNvSpPr/>
                <p:nvPr/>
              </p:nvSpPr>
              <p:spPr>
                <a:xfrm>
                  <a:off x="2062588" y="7646225"/>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9" name="Graphic 1207">
                <a:extLst>
                  <a:ext uri="{FF2B5EF4-FFF2-40B4-BE49-F238E27FC236}">
                    <a16:creationId xmlns:a16="http://schemas.microsoft.com/office/drawing/2014/main" id="{F9CCD6A8-C886-5FAD-1172-A0F32A5EF523}"/>
                  </a:ext>
                </a:extLst>
              </p:cNvPr>
              <p:cNvGrpSpPr/>
              <p:nvPr/>
            </p:nvGrpSpPr>
            <p:grpSpPr>
              <a:xfrm>
                <a:off x="1885361" y="7797343"/>
                <a:ext cx="282945" cy="52988"/>
                <a:chOff x="1885361" y="7797343"/>
                <a:chExt cx="282945" cy="52988"/>
              </a:xfrm>
              <a:solidFill>
                <a:srgbClr val="A6A6A6"/>
              </a:solidFill>
            </p:grpSpPr>
            <p:sp>
              <p:nvSpPr>
                <p:cNvPr id="1979" name="Freeform: Shape 1978">
                  <a:extLst>
                    <a:ext uri="{FF2B5EF4-FFF2-40B4-BE49-F238E27FC236}">
                      <a16:creationId xmlns:a16="http://schemas.microsoft.com/office/drawing/2014/main" id="{EE107948-9E7D-AC25-A908-CACE47F4C18F}"/>
                    </a:ext>
                  </a:extLst>
                </p:cNvPr>
                <p:cNvSpPr/>
                <p:nvPr/>
              </p:nvSpPr>
              <p:spPr>
                <a:xfrm>
                  <a:off x="1885361" y="7837470"/>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0" name="Freeform: Shape 1979">
                  <a:extLst>
                    <a:ext uri="{FF2B5EF4-FFF2-40B4-BE49-F238E27FC236}">
                      <a16:creationId xmlns:a16="http://schemas.microsoft.com/office/drawing/2014/main" id="{21AE5FD3-4EDB-5CAB-1396-3426FD0ABEF2}"/>
                    </a:ext>
                  </a:extLst>
                </p:cNvPr>
                <p:cNvSpPr/>
                <p:nvPr/>
              </p:nvSpPr>
              <p:spPr>
                <a:xfrm>
                  <a:off x="1885361" y="7797343"/>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60" name="Graphic 1207">
                <a:extLst>
                  <a:ext uri="{FF2B5EF4-FFF2-40B4-BE49-F238E27FC236}">
                    <a16:creationId xmlns:a16="http://schemas.microsoft.com/office/drawing/2014/main" id="{A0ADAD7F-47AC-6A6C-326D-155AFBE55AE9}"/>
                  </a:ext>
                </a:extLst>
              </p:cNvPr>
              <p:cNvGrpSpPr/>
              <p:nvPr/>
            </p:nvGrpSpPr>
            <p:grpSpPr>
              <a:xfrm>
                <a:off x="1885361" y="7898947"/>
                <a:ext cx="1087283" cy="52988"/>
                <a:chOff x="1885361" y="7898947"/>
                <a:chExt cx="1087283" cy="52988"/>
              </a:xfrm>
              <a:solidFill>
                <a:srgbClr val="A6A6A6"/>
              </a:solidFill>
            </p:grpSpPr>
            <p:sp>
              <p:nvSpPr>
                <p:cNvPr id="1977" name="Freeform: Shape 1976">
                  <a:extLst>
                    <a:ext uri="{FF2B5EF4-FFF2-40B4-BE49-F238E27FC236}">
                      <a16:creationId xmlns:a16="http://schemas.microsoft.com/office/drawing/2014/main" id="{F4D13E5B-ADAB-9646-144F-A462233E69F5}"/>
                    </a:ext>
                  </a:extLst>
                </p:cNvPr>
                <p:cNvSpPr/>
                <p:nvPr/>
              </p:nvSpPr>
              <p:spPr>
                <a:xfrm>
                  <a:off x="1885361" y="7939073"/>
                  <a:ext cx="1087283" cy="12861"/>
                </a:xfrm>
                <a:custGeom>
                  <a:avLst/>
                  <a:gdLst>
                    <a:gd name="connsiteX0" fmla="*/ 0 w 1087283"/>
                    <a:gd name="connsiteY0" fmla="*/ 0 h 12861"/>
                    <a:gd name="connsiteX1" fmla="*/ 1087284 w 1087283"/>
                    <a:gd name="connsiteY1" fmla="*/ 0 h 12861"/>
                    <a:gd name="connsiteX2" fmla="*/ 1087284 w 1087283"/>
                    <a:gd name="connsiteY2" fmla="*/ 12861 h 12861"/>
                    <a:gd name="connsiteX3" fmla="*/ 0 w 1087283"/>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087283" h="12861">
                      <a:moveTo>
                        <a:pt x="0" y="0"/>
                      </a:moveTo>
                      <a:lnTo>
                        <a:pt x="1087284" y="0"/>
                      </a:lnTo>
                      <a:lnTo>
                        <a:pt x="1087284"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8" name="Freeform: Shape 1977">
                  <a:extLst>
                    <a:ext uri="{FF2B5EF4-FFF2-40B4-BE49-F238E27FC236}">
                      <a16:creationId xmlns:a16="http://schemas.microsoft.com/office/drawing/2014/main" id="{E39C7667-EFE2-BF0C-158C-C210D71BA891}"/>
                    </a:ext>
                  </a:extLst>
                </p:cNvPr>
                <p:cNvSpPr/>
                <p:nvPr/>
              </p:nvSpPr>
              <p:spPr>
                <a:xfrm>
                  <a:off x="1885361" y="7898947"/>
                  <a:ext cx="582096" cy="12861"/>
                </a:xfrm>
                <a:custGeom>
                  <a:avLst/>
                  <a:gdLst>
                    <a:gd name="connsiteX0" fmla="*/ 0 w 582096"/>
                    <a:gd name="connsiteY0" fmla="*/ 0 h 12861"/>
                    <a:gd name="connsiteX1" fmla="*/ 582097 w 582096"/>
                    <a:gd name="connsiteY1" fmla="*/ 0 h 12861"/>
                    <a:gd name="connsiteX2" fmla="*/ 582097 w 582096"/>
                    <a:gd name="connsiteY2" fmla="*/ 12861 h 12861"/>
                    <a:gd name="connsiteX3" fmla="*/ 0 w 582096"/>
                    <a:gd name="connsiteY3" fmla="*/ 12861 h 12861"/>
                  </a:gdLst>
                  <a:ahLst/>
                  <a:cxnLst>
                    <a:cxn ang="0">
                      <a:pos x="connsiteX0" y="connsiteY0"/>
                    </a:cxn>
                    <a:cxn ang="0">
                      <a:pos x="connsiteX1" y="connsiteY1"/>
                    </a:cxn>
                    <a:cxn ang="0">
                      <a:pos x="connsiteX2" y="connsiteY2"/>
                    </a:cxn>
                    <a:cxn ang="0">
                      <a:pos x="connsiteX3" y="connsiteY3"/>
                    </a:cxn>
                  </a:cxnLst>
                  <a:rect l="l" t="t" r="r" b="b"/>
                  <a:pathLst>
                    <a:path w="582096" h="12861">
                      <a:moveTo>
                        <a:pt x="0" y="0"/>
                      </a:moveTo>
                      <a:lnTo>
                        <a:pt x="582097" y="0"/>
                      </a:lnTo>
                      <a:lnTo>
                        <a:pt x="582097"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61" name="Graphic 1207">
                <a:extLst>
                  <a:ext uri="{FF2B5EF4-FFF2-40B4-BE49-F238E27FC236}">
                    <a16:creationId xmlns:a16="http://schemas.microsoft.com/office/drawing/2014/main" id="{4372FB92-197D-B9C0-CBA4-85D8AEE85945}"/>
                  </a:ext>
                </a:extLst>
              </p:cNvPr>
              <p:cNvGrpSpPr/>
              <p:nvPr/>
            </p:nvGrpSpPr>
            <p:grpSpPr>
              <a:xfrm>
                <a:off x="1885361" y="8016755"/>
                <a:ext cx="900668" cy="52988"/>
                <a:chOff x="1885361" y="8016755"/>
                <a:chExt cx="900668" cy="52988"/>
              </a:xfrm>
              <a:solidFill>
                <a:srgbClr val="A6A6A6"/>
              </a:solidFill>
            </p:grpSpPr>
            <p:sp>
              <p:nvSpPr>
                <p:cNvPr id="1975" name="Freeform: Shape 1974">
                  <a:extLst>
                    <a:ext uri="{FF2B5EF4-FFF2-40B4-BE49-F238E27FC236}">
                      <a16:creationId xmlns:a16="http://schemas.microsoft.com/office/drawing/2014/main" id="{0144E9E3-C69D-075D-6011-18CFED242B08}"/>
                    </a:ext>
                  </a:extLst>
                </p:cNvPr>
                <p:cNvSpPr/>
                <p:nvPr/>
              </p:nvSpPr>
              <p:spPr>
                <a:xfrm>
                  <a:off x="1885361" y="8056882"/>
                  <a:ext cx="900668" cy="12861"/>
                </a:xfrm>
                <a:custGeom>
                  <a:avLst/>
                  <a:gdLst>
                    <a:gd name="connsiteX0" fmla="*/ 0 w 900668"/>
                    <a:gd name="connsiteY0" fmla="*/ 0 h 12861"/>
                    <a:gd name="connsiteX1" fmla="*/ 900668 w 900668"/>
                    <a:gd name="connsiteY1" fmla="*/ 0 h 12861"/>
                    <a:gd name="connsiteX2" fmla="*/ 900668 w 900668"/>
                    <a:gd name="connsiteY2" fmla="*/ 12861 h 12861"/>
                    <a:gd name="connsiteX3" fmla="*/ 0 w 900668"/>
                    <a:gd name="connsiteY3" fmla="*/ 12861 h 12861"/>
                  </a:gdLst>
                  <a:ahLst/>
                  <a:cxnLst>
                    <a:cxn ang="0">
                      <a:pos x="connsiteX0" y="connsiteY0"/>
                    </a:cxn>
                    <a:cxn ang="0">
                      <a:pos x="connsiteX1" y="connsiteY1"/>
                    </a:cxn>
                    <a:cxn ang="0">
                      <a:pos x="connsiteX2" y="connsiteY2"/>
                    </a:cxn>
                    <a:cxn ang="0">
                      <a:pos x="connsiteX3" y="connsiteY3"/>
                    </a:cxn>
                  </a:cxnLst>
                  <a:rect l="l" t="t" r="r" b="b"/>
                  <a:pathLst>
                    <a:path w="900668" h="12861">
                      <a:moveTo>
                        <a:pt x="0" y="0"/>
                      </a:moveTo>
                      <a:lnTo>
                        <a:pt x="900668" y="0"/>
                      </a:lnTo>
                      <a:lnTo>
                        <a:pt x="900668"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6" name="Freeform: Shape 1975">
                  <a:extLst>
                    <a:ext uri="{FF2B5EF4-FFF2-40B4-BE49-F238E27FC236}">
                      <a16:creationId xmlns:a16="http://schemas.microsoft.com/office/drawing/2014/main" id="{CF10DC19-5DB2-A127-79A8-3A6A057FE075}"/>
                    </a:ext>
                  </a:extLst>
                </p:cNvPr>
                <p:cNvSpPr/>
                <p:nvPr/>
              </p:nvSpPr>
              <p:spPr>
                <a:xfrm>
                  <a:off x="1885361" y="8016755"/>
                  <a:ext cx="482165" cy="12861"/>
                </a:xfrm>
                <a:custGeom>
                  <a:avLst/>
                  <a:gdLst>
                    <a:gd name="connsiteX0" fmla="*/ 0 w 482165"/>
                    <a:gd name="connsiteY0" fmla="*/ 0 h 12861"/>
                    <a:gd name="connsiteX1" fmla="*/ 482165 w 482165"/>
                    <a:gd name="connsiteY1" fmla="*/ 0 h 12861"/>
                    <a:gd name="connsiteX2" fmla="*/ 482165 w 482165"/>
                    <a:gd name="connsiteY2" fmla="*/ 12861 h 12861"/>
                    <a:gd name="connsiteX3" fmla="*/ 0 w 48216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482165" h="12861">
                      <a:moveTo>
                        <a:pt x="0" y="0"/>
                      </a:moveTo>
                      <a:lnTo>
                        <a:pt x="482165" y="0"/>
                      </a:lnTo>
                      <a:lnTo>
                        <a:pt x="48216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62" name="Graphic 1207">
                <a:extLst>
                  <a:ext uri="{FF2B5EF4-FFF2-40B4-BE49-F238E27FC236}">
                    <a16:creationId xmlns:a16="http://schemas.microsoft.com/office/drawing/2014/main" id="{DDC68BDE-EFEF-1BE8-C0AD-55D4D469610B}"/>
                  </a:ext>
                </a:extLst>
              </p:cNvPr>
              <p:cNvGrpSpPr/>
              <p:nvPr/>
            </p:nvGrpSpPr>
            <p:grpSpPr>
              <a:xfrm>
                <a:off x="1885361" y="8134692"/>
                <a:ext cx="282945" cy="52988"/>
                <a:chOff x="1885361" y="8134692"/>
                <a:chExt cx="282945" cy="52988"/>
              </a:xfrm>
              <a:solidFill>
                <a:srgbClr val="A6A6A6"/>
              </a:solidFill>
            </p:grpSpPr>
            <p:sp>
              <p:nvSpPr>
                <p:cNvPr id="1973" name="Freeform: Shape 1972">
                  <a:extLst>
                    <a:ext uri="{FF2B5EF4-FFF2-40B4-BE49-F238E27FC236}">
                      <a16:creationId xmlns:a16="http://schemas.microsoft.com/office/drawing/2014/main" id="{8AD1B626-2DA3-5D21-2643-BBD004CCDBB1}"/>
                    </a:ext>
                  </a:extLst>
                </p:cNvPr>
                <p:cNvSpPr/>
                <p:nvPr/>
              </p:nvSpPr>
              <p:spPr>
                <a:xfrm>
                  <a:off x="1885361" y="8174819"/>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4" name="Freeform: Shape 1973">
                  <a:extLst>
                    <a:ext uri="{FF2B5EF4-FFF2-40B4-BE49-F238E27FC236}">
                      <a16:creationId xmlns:a16="http://schemas.microsoft.com/office/drawing/2014/main" id="{FADB4A8E-F9F9-56B3-5163-BA3ACFE61D14}"/>
                    </a:ext>
                  </a:extLst>
                </p:cNvPr>
                <p:cNvSpPr/>
                <p:nvPr/>
              </p:nvSpPr>
              <p:spPr>
                <a:xfrm>
                  <a:off x="1885361" y="8134692"/>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63" name="Freeform: Shape 1962">
                <a:extLst>
                  <a:ext uri="{FF2B5EF4-FFF2-40B4-BE49-F238E27FC236}">
                    <a16:creationId xmlns:a16="http://schemas.microsoft.com/office/drawing/2014/main" id="{F60F03E0-B848-0684-119B-3F1419E4E27E}"/>
                  </a:ext>
                </a:extLst>
              </p:cNvPr>
              <p:cNvSpPr/>
              <p:nvPr/>
            </p:nvSpPr>
            <p:spPr>
              <a:xfrm>
                <a:off x="1885361" y="7606998"/>
                <a:ext cx="131441" cy="131441"/>
              </a:xfrm>
              <a:custGeom>
                <a:avLst/>
                <a:gdLst>
                  <a:gd name="connsiteX0" fmla="*/ 131441 w 131441"/>
                  <a:gd name="connsiteY0" fmla="*/ 65721 h 131441"/>
                  <a:gd name="connsiteX1" fmla="*/ 65721 w 131441"/>
                  <a:gd name="connsiteY1" fmla="*/ 131441 h 131441"/>
                  <a:gd name="connsiteX2" fmla="*/ 0 w 131441"/>
                  <a:gd name="connsiteY2" fmla="*/ 65721 h 131441"/>
                  <a:gd name="connsiteX3" fmla="*/ 65721 w 131441"/>
                  <a:gd name="connsiteY3" fmla="*/ 0 h 131441"/>
                  <a:gd name="connsiteX4" fmla="*/ 131441 w 131441"/>
                  <a:gd name="connsiteY4" fmla="*/ 65721 h 13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1" h="131441">
                    <a:moveTo>
                      <a:pt x="131441" y="65721"/>
                    </a:moveTo>
                    <a:cubicBezTo>
                      <a:pt x="131441" y="102017"/>
                      <a:pt x="102017" y="131441"/>
                      <a:pt x="65721" y="131441"/>
                    </a:cubicBezTo>
                    <a:cubicBezTo>
                      <a:pt x="29424" y="131441"/>
                      <a:pt x="0" y="102017"/>
                      <a:pt x="0" y="65721"/>
                    </a:cubicBezTo>
                    <a:cubicBezTo>
                      <a:pt x="0" y="29424"/>
                      <a:pt x="29424" y="0"/>
                      <a:pt x="65721" y="0"/>
                    </a:cubicBezTo>
                    <a:cubicBezTo>
                      <a:pt x="102017" y="0"/>
                      <a:pt x="131441" y="29424"/>
                      <a:pt x="131441" y="65721"/>
                    </a:cubicBez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4" name="Freeform: Shape 1963">
                <a:extLst>
                  <a:ext uri="{FF2B5EF4-FFF2-40B4-BE49-F238E27FC236}">
                    <a16:creationId xmlns:a16="http://schemas.microsoft.com/office/drawing/2014/main" id="{3C2B16B1-1930-9FC4-E089-DF73DB0E8224}"/>
                  </a:ext>
                </a:extLst>
              </p:cNvPr>
              <p:cNvSpPr/>
              <p:nvPr/>
            </p:nvSpPr>
            <p:spPr>
              <a:xfrm>
                <a:off x="1885361" y="8263690"/>
                <a:ext cx="151504" cy="74337"/>
              </a:xfrm>
              <a:custGeom>
                <a:avLst/>
                <a:gdLst>
                  <a:gd name="connsiteX0" fmla="*/ 0 w 151504"/>
                  <a:gd name="connsiteY0" fmla="*/ 0 h 74337"/>
                  <a:gd name="connsiteX1" fmla="*/ 151505 w 151504"/>
                  <a:gd name="connsiteY1" fmla="*/ 0 h 74337"/>
                  <a:gd name="connsiteX2" fmla="*/ 151505 w 151504"/>
                  <a:gd name="connsiteY2" fmla="*/ 74338 h 74337"/>
                  <a:gd name="connsiteX3" fmla="*/ 0 w 151504"/>
                  <a:gd name="connsiteY3" fmla="*/ 74338 h 74337"/>
                </a:gdLst>
                <a:ahLst/>
                <a:cxnLst>
                  <a:cxn ang="0">
                    <a:pos x="connsiteX0" y="connsiteY0"/>
                  </a:cxn>
                  <a:cxn ang="0">
                    <a:pos x="connsiteX1" y="connsiteY1"/>
                  </a:cxn>
                  <a:cxn ang="0">
                    <a:pos x="connsiteX2" y="connsiteY2"/>
                  </a:cxn>
                  <a:cxn ang="0">
                    <a:pos x="connsiteX3" y="connsiteY3"/>
                  </a:cxn>
                </a:cxnLst>
                <a:rect l="l" t="t" r="r" b="b"/>
                <a:pathLst>
                  <a:path w="151504" h="74337">
                    <a:moveTo>
                      <a:pt x="0" y="0"/>
                    </a:moveTo>
                    <a:lnTo>
                      <a:pt x="151505" y="0"/>
                    </a:lnTo>
                    <a:lnTo>
                      <a:pt x="151505" y="74338"/>
                    </a:lnTo>
                    <a:lnTo>
                      <a:pt x="0" y="74338"/>
                    </a:lnTo>
                    <a:close/>
                  </a:path>
                </a:pathLst>
              </a:custGeom>
              <a:solidFill>
                <a:srgbClr val="E6E6E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5" name="Freeform: Shape 1964">
                <a:extLst>
                  <a:ext uri="{FF2B5EF4-FFF2-40B4-BE49-F238E27FC236}">
                    <a16:creationId xmlns:a16="http://schemas.microsoft.com/office/drawing/2014/main" id="{E8995765-4FB6-0A6A-10A5-F8DE09E729A4}"/>
                  </a:ext>
                </a:extLst>
              </p:cNvPr>
              <p:cNvSpPr/>
              <p:nvPr/>
            </p:nvSpPr>
            <p:spPr>
              <a:xfrm>
                <a:off x="2036737" y="8263690"/>
                <a:ext cx="983751" cy="74337"/>
              </a:xfrm>
              <a:custGeom>
                <a:avLst/>
                <a:gdLst>
                  <a:gd name="connsiteX0" fmla="*/ 0 w 983751"/>
                  <a:gd name="connsiteY0" fmla="*/ 0 h 74337"/>
                  <a:gd name="connsiteX1" fmla="*/ 983751 w 983751"/>
                  <a:gd name="connsiteY1" fmla="*/ 0 h 74337"/>
                  <a:gd name="connsiteX2" fmla="*/ 983751 w 983751"/>
                  <a:gd name="connsiteY2" fmla="*/ 74338 h 74337"/>
                  <a:gd name="connsiteX3" fmla="*/ 0 w 983751"/>
                  <a:gd name="connsiteY3" fmla="*/ 74338 h 74337"/>
                </a:gdLst>
                <a:ahLst/>
                <a:cxnLst>
                  <a:cxn ang="0">
                    <a:pos x="connsiteX0" y="connsiteY0"/>
                  </a:cxn>
                  <a:cxn ang="0">
                    <a:pos x="connsiteX1" y="connsiteY1"/>
                  </a:cxn>
                  <a:cxn ang="0">
                    <a:pos x="connsiteX2" y="connsiteY2"/>
                  </a:cxn>
                  <a:cxn ang="0">
                    <a:pos x="connsiteX3" y="connsiteY3"/>
                  </a:cxn>
                </a:cxnLst>
                <a:rect l="l" t="t" r="r" b="b"/>
                <a:pathLst>
                  <a:path w="983751" h="74337">
                    <a:moveTo>
                      <a:pt x="0" y="0"/>
                    </a:moveTo>
                    <a:lnTo>
                      <a:pt x="983751" y="0"/>
                    </a:lnTo>
                    <a:lnTo>
                      <a:pt x="983751" y="74338"/>
                    </a:lnTo>
                    <a:lnTo>
                      <a:pt x="0" y="74338"/>
                    </a:lnTo>
                    <a:close/>
                  </a:path>
                </a:pathLst>
              </a:custGeom>
              <a:solidFill>
                <a:srgbClr val="E6E6E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6" name="Freeform: Shape 1965">
                <a:extLst>
                  <a:ext uri="{FF2B5EF4-FFF2-40B4-BE49-F238E27FC236}">
                    <a16:creationId xmlns:a16="http://schemas.microsoft.com/office/drawing/2014/main" id="{0E181844-67E7-851A-2828-011B86ADD36E}"/>
                  </a:ext>
                </a:extLst>
              </p:cNvPr>
              <p:cNvSpPr/>
              <p:nvPr/>
            </p:nvSpPr>
            <p:spPr>
              <a:xfrm>
                <a:off x="2523919" y="7505652"/>
                <a:ext cx="43213" cy="43213"/>
              </a:xfrm>
              <a:custGeom>
                <a:avLst/>
                <a:gdLst>
                  <a:gd name="connsiteX0" fmla="*/ 0 w 43213"/>
                  <a:gd name="connsiteY0" fmla="*/ 0 h 43213"/>
                  <a:gd name="connsiteX1" fmla="*/ 43214 w 43213"/>
                  <a:gd name="connsiteY1" fmla="*/ 0 h 43213"/>
                  <a:gd name="connsiteX2" fmla="*/ 43214 w 43213"/>
                  <a:gd name="connsiteY2" fmla="*/ 43214 h 43213"/>
                  <a:gd name="connsiteX3" fmla="*/ 0 w 43213"/>
                  <a:gd name="connsiteY3" fmla="*/ 43214 h 43213"/>
                </a:gdLst>
                <a:ahLst/>
                <a:cxnLst>
                  <a:cxn ang="0">
                    <a:pos x="connsiteX0" y="connsiteY0"/>
                  </a:cxn>
                  <a:cxn ang="0">
                    <a:pos x="connsiteX1" y="connsiteY1"/>
                  </a:cxn>
                  <a:cxn ang="0">
                    <a:pos x="connsiteX2" y="connsiteY2"/>
                  </a:cxn>
                  <a:cxn ang="0">
                    <a:pos x="connsiteX3" y="connsiteY3"/>
                  </a:cxn>
                </a:cxnLst>
                <a:rect l="l" t="t" r="r" b="b"/>
                <a:pathLst>
                  <a:path w="43213" h="43213">
                    <a:moveTo>
                      <a:pt x="0" y="0"/>
                    </a:moveTo>
                    <a:lnTo>
                      <a:pt x="43214" y="0"/>
                    </a:lnTo>
                    <a:lnTo>
                      <a:pt x="43214"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7" name="Freeform: Shape 1966">
                <a:extLst>
                  <a:ext uri="{FF2B5EF4-FFF2-40B4-BE49-F238E27FC236}">
                    <a16:creationId xmlns:a16="http://schemas.microsoft.com/office/drawing/2014/main" id="{82E51F20-DEB5-2365-7B2B-B42EDAC301C0}"/>
                  </a:ext>
                </a:extLst>
              </p:cNvPr>
              <p:cNvSpPr/>
              <p:nvPr/>
            </p:nvSpPr>
            <p:spPr>
              <a:xfrm>
                <a:off x="2905767" y="7505652"/>
                <a:ext cx="43213" cy="43213"/>
              </a:xfrm>
              <a:custGeom>
                <a:avLst/>
                <a:gdLst>
                  <a:gd name="connsiteX0" fmla="*/ 0 w 43213"/>
                  <a:gd name="connsiteY0" fmla="*/ 0 h 43213"/>
                  <a:gd name="connsiteX1" fmla="*/ 43213 w 43213"/>
                  <a:gd name="connsiteY1" fmla="*/ 0 h 43213"/>
                  <a:gd name="connsiteX2" fmla="*/ 43213 w 43213"/>
                  <a:gd name="connsiteY2" fmla="*/ 43214 h 43213"/>
                  <a:gd name="connsiteX3" fmla="*/ 0 w 43213"/>
                  <a:gd name="connsiteY3" fmla="*/ 43214 h 43213"/>
                </a:gdLst>
                <a:ahLst/>
                <a:cxnLst>
                  <a:cxn ang="0">
                    <a:pos x="connsiteX0" y="connsiteY0"/>
                  </a:cxn>
                  <a:cxn ang="0">
                    <a:pos x="connsiteX1" y="connsiteY1"/>
                  </a:cxn>
                  <a:cxn ang="0">
                    <a:pos x="connsiteX2" y="connsiteY2"/>
                  </a:cxn>
                  <a:cxn ang="0">
                    <a:pos x="connsiteX3" y="connsiteY3"/>
                  </a:cxn>
                </a:cxnLst>
                <a:rect l="l" t="t" r="r" b="b"/>
                <a:pathLst>
                  <a:path w="43213" h="43213">
                    <a:moveTo>
                      <a:pt x="0" y="0"/>
                    </a:moveTo>
                    <a:lnTo>
                      <a:pt x="43213" y="0"/>
                    </a:lnTo>
                    <a:lnTo>
                      <a:pt x="43213"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8" name="Freeform: Shape 1967">
                <a:extLst>
                  <a:ext uri="{FF2B5EF4-FFF2-40B4-BE49-F238E27FC236}">
                    <a16:creationId xmlns:a16="http://schemas.microsoft.com/office/drawing/2014/main" id="{19724C60-EBFC-A295-B739-34CA1FC2BC09}"/>
                  </a:ext>
                </a:extLst>
              </p:cNvPr>
              <p:cNvSpPr/>
              <p:nvPr/>
            </p:nvSpPr>
            <p:spPr>
              <a:xfrm>
                <a:off x="2959269" y="7505652"/>
                <a:ext cx="43213" cy="43213"/>
              </a:xfrm>
              <a:custGeom>
                <a:avLst/>
                <a:gdLst>
                  <a:gd name="connsiteX0" fmla="*/ 0 w 43213"/>
                  <a:gd name="connsiteY0" fmla="*/ 0 h 43213"/>
                  <a:gd name="connsiteX1" fmla="*/ 43214 w 43213"/>
                  <a:gd name="connsiteY1" fmla="*/ 0 h 43213"/>
                  <a:gd name="connsiteX2" fmla="*/ 43214 w 43213"/>
                  <a:gd name="connsiteY2" fmla="*/ 43214 h 43213"/>
                  <a:gd name="connsiteX3" fmla="*/ 0 w 43213"/>
                  <a:gd name="connsiteY3" fmla="*/ 43214 h 43213"/>
                </a:gdLst>
                <a:ahLst/>
                <a:cxnLst>
                  <a:cxn ang="0">
                    <a:pos x="connsiteX0" y="connsiteY0"/>
                  </a:cxn>
                  <a:cxn ang="0">
                    <a:pos x="connsiteX1" y="connsiteY1"/>
                  </a:cxn>
                  <a:cxn ang="0">
                    <a:pos x="connsiteX2" y="connsiteY2"/>
                  </a:cxn>
                  <a:cxn ang="0">
                    <a:pos x="connsiteX3" y="connsiteY3"/>
                  </a:cxn>
                </a:cxnLst>
                <a:rect l="l" t="t" r="r" b="b"/>
                <a:pathLst>
                  <a:path w="43213" h="43213">
                    <a:moveTo>
                      <a:pt x="0" y="0"/>
                    </a:moveTo>
                    <a:lnTo>
                      <a:pt x="43214" y="0"/>
                    </a:lnTo>
                    <a:lnTo>
                      <a:pt x="43214"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9" name="Freeform: Shape 1968">
                <a:extLst>
                  <a:ext uri="{FF2B5EF4-FFF2-40B4-BE49-F238E27FC236}">
                    <a16:creationId xmlns:a16="http://schemas.microsoft.com/office/drawing/2014/main" id="{1047A2B3-246E-5305-8086-3DF14036B7B8}"/>
                  </a:ext>
                </a:extLst>
              </p:cNvPr>
              <p:cNvSpPr/>
              <p:nvPr/>
            </p:nvSpPr>
            <p:spPr>
              <a:xfrm>
                <a:off x="2577550" y="7505652"/>
                <a:ext cx="99031" cy="43213"/>
              </a:xfrm>
              <a:custGeom>
                <a:avLst/>
                <a:gdLst>
                  <a:gd name="connsiteX0" fmla="*/ 0 w 99031"/>
                  <a:gd name="connsiteY0" fmla="*/ 0 h 43213"/>
                  <a:gd name="connsiteX1" fmla="*/ 99031 w 99031"/>
                  <a:gd name="connsiteY1" fmla="*/ 0 h 43213"/>
                  <a:gd name="connsiteX2" fmla="*/ 99031 w 99031"/>
                  <a:gd name="connsiteY2" fmla="*/ 43214 h 43213"/>
                  <a:gd name="connsiteX3" fmla="*/ 0 w 99031"/>
                  <a:gd name="connsiteY3" fmla="*/ 43214 h 43213"/>
                </a:gdLst>
                <a:ahLst/>
                <a:cxnLst>
                  <a:cxn ang="0">
                    <a:pos x="connsiteX0" y="connsiteY0"/>
                  </a:cxn>
                  <a:cxn ang="0">
                    <a:pos x="connsiteX1" y="connsiteY1"/>
                  </a:cxn>
                  <a:cxn ang="0">
                    <a:pos x="connsiteX2" y="connsiteY2"/>
                  </a:cxn>
                  <a:cxn ang="0">
                    <a:pos x="connsiteX3" y="connsiteY3"/>
                  </a:cxn>
                </a:cxnLst>
                <a:rect l="l" t="t" r="r" b="b"/>
                <a:pathLst>
                  <a:path w="99031" h="43213">
                    <a:moveTo>
                      <a:pt x="0" y="0"/>
                    </a:moveTo>
                    <a:lnTo>
                      <a:pt x="99031" y="0"/>
                    </a:lnTo>
                    <a:lnTo>
                      <a:pt x="99031" y="43214"/>
                    </a:lnTo>
                    <a:lnTo>
                      <a:pt x="0" y="43214"/>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0" name="Freeform: Shape 1969">
                <a:extLst>
                  <a:ext uri="{FF2B5EF4-FFF2-40B4-BE49-F238E27FC236}">
                    <a16:creationId xmlns:a16="http://schemas.microsoft.com/office/drawing/2014/main" id="{D9F712EA-857B-0434-C66C-0EB119431163}"/>
                  </a:ext>
                </a:extLst>
              </p:cNvPr>
              <p:cNvSpPr/>
              <p:nvPr/>
            </p:nvSpPr>
            <p:spPr>
              <a:xfrm>
                <a:off x="2686870" y="7505652"/>
                <a:ext cx="99031" cy="43213"/>
              </a:xfrm>
              <a:custGeom>
                <a:avLst/>
                <a:gdLst>
                  <a:gd name="connsiteX0" fmla="*/ 0 w 99031"/>
                  <a:gd name="connsiteY0" fmla="*/ 0 h 43213"/>
                  <a:gd name="connsiteX1" fmla="*/ 99031 w 99031"/>
                  <a:gd name="connsiteY1" fmla="*/ 0 h 43213"/>
                  <a:gd name="connsiteX2" fmla="*/ 99031 w 99031"/>
                  <a:gd name="connsiteY2" fmla="*/ 43214 h 43213"/>
                  <a:gd name="connsiteX3" fmla="*/ 0 w 99031"/>
                  <a:gd name="connsiteY3" fmla="*/ 43214 h 43213"/>
                </a:gdLst>
                <a:ahLst/>
                <a:cxnLst>
                  <a:cxn ang="0">
                    <a:pos x="connsiteX0" y="connsiteY0"/>
                  </a:cxn>
                  <a:cxn ang="0">
                    <a:pos x="connsiteX1" y="connsiteY1"/>
                  </a:cxn>
                  <a:cxn ang="0">
                    <a:pos x="connsiteX2" y="connsiteY2"/>
                  </a:cxn>
                  <a:cxn ang="0">
                    <a:pos x="connsiteX3" y="connsiteY3"/>
                  </a:cxn>
                </a:cxnLst>
                <a:rect l="l" t="t" r="r" b="b"/>
                <a:pathLst>
                  <a:path w="99031" h="43213">
                    <a:moveTo>
                      <a:pt x="0" y="0"/>
                    </a:moveTo>
                    <a:lnTo>
                      <a:pt x="99031" y="0"/>
                    </a:lnTo>
                    <a:lnTo>
                      <a:pt x="99031"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1" name="Freeform: Shape 1970">
                <a:extLst>
                  <a:ext uri="{FF2B5EF4-FFF2-40B4-BE49-F238E27FC236}">
                    <a16:creationId xmlns:a16="http://schemas.microsoft.com/office/drawing/2014/main" id="{ECC17C6E-9C23-F8A0-85CB-50CAC768FD73}"/>
                  </a:ext>
                </a:extLst>
              </p:cNvPr>
              <p:cNvSpPr/>
              <p:nvPr/>
            </p:nvSpPr>
            <p:spPr>
              <a:xfrm>
                <a:off x="2796318" y="7505652"/>
                <a:ext cx="99031" cy="43213"/>
              </a:xfrm>
              <a:custGeom>
                <a:avLst/>
                <a:gdLst>
                  <a:gd name="connsiteX0" fmla="*/ 0 w 99031"/>
                  <a:gd name="connsiteY0" fmla="*/ 0 h 43213"/>
                  <a:gd name="connsiteX1" fmla="*/ 99031 w 99031"/>
                  <a:gd name="connsiteY1" fmla="*/ 0 h 43213"/>
                  <a:gd name="connsiteX2" fmla="*/ 99031 w 99031"/>
                  <a:gd name="connsiteY2" fmla="*/ 43214 h 43213"/>
                  <a:gd name="connsiteX3" fmla="*/ 0 w 99031"/>
                  <a:gd name="connsiteY3" fmla="*/ 43214 h 43213"/>
                </a:gdLst>
                <a:ahLst/>
                <a:cxnLst>
                  <a:cxn ang="0">
                    <a:pos x="connsiteX0" y="connsiteY0"/>
                  </a:cxn>
                  <a:cxn ang="0">
                    <a:pos x="connsiteX1" y="connsiteY1"/>
                  </a:cxn>
                  <a:cxn ang="0">
                    <a:pos x="connsiteX2" y="connsiteY2"/>
                  </a:cxn>
                  <a:cxn ang="0">
                    <a:pos x="connsiteX3" y="connsiteY3"/>
                  </a:cxn>
                </a:cxnLst>
                <a:rect l="l" t="t" r="r" b="b"/>
                <a:pathLst>
                  <a:path w="99031" h="43213">
                    <a:moveTo>
                      <a:pt x="0" y="0"/>
                    </a:moveTo>
                    <a:lnTo>
                      <a:pt x="99031" y="0"/>
                    </a:lnTo>
                    <a:lnTo>
                      <a:pt x="99031" y="43214"/>
                    </a:lnTo>
                    <a:lnTo>
                      <a:pt x="0" y="43214"/>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2" name="Freeform: Shape 1971">
                <a:extLst>
                  <a:ext uri="{FF2B5EF4-FFF2-40B4-BE49-F238E27FC236}">
                    <a16:creationId xmlns:a16="http://schemas.microsoft.com/office/drawing/2014/main" id="{67019CF4-8BF7-22D8-808B-8585BEBDE64A}"/>
                  </a:ext>
                </a:extLst>
              </p:cNvPr>
              <p:cNvSpPr/>
              <p:nvPr/>
            </p:nvSpPr>
            <p:spPr>
              <a:xfrm>
                <a:off x="1885361" y="7485074"/>
                <a:ext cx="533224" cy="29966"/>
              </a:xfrm>
              <a:custGeom>
                <a:avLst/>
                <a:gdLst>
                  <a:gd name="connsiteX0" fmla="*/ 0 w 533224"/>
                  <a:gd name="connsiteY0" fmla="*/ 0 h 29966"/>
                  <a:gd name="connsiteX1" fmla="*/ 533224 w 533224"/>
                  <a:gd name="connsiteY1" fmla="*/ 0 h 29966"/>
                  <a:gd name="connsiteX2" fmla="*/ 533224 w 533224"/>
                  <a:gd name="connsiteY2" fmla="*/ 29967 h 29966"/>
                  <a:gd name="connsiteX3" fmla="*/ 0 w 533224"/>
                  <a:gd name="connsiteY3" fmla="*/ 29967 h 29966"/>
                </a:gdLst>
                <a:ahLst/>
                <a:cxnLst>
                  <a:cxn ang="0">
                    <a:pos x="connsiteX0" y="connsiteY0"/>
                  </a:cxn>
                  <a:cxn ang="0">
                    <a:pos x="connsiteX1" y="connsiteY1"/>
                  </a:cxn>
                  <a:cxn ang="0">
                    <a:pos x="connsiteX2" y="connsiteY2"/>
                  </a:cxn>
                  <a:cxn ang="0">
                    <a:pos x="connsiteX3" y="connsiteY3"/>
                  </a:cxn>
                </a:cxnLst>
                <a:rect l="l" t="t" r="r" b="b"/>
                <a:pathLst>
                  <a:path w="533224" h="29966">
                    <a:moveTo>
                      <a:pt x="0" y="0"/>
                    </a:moveTo>
                    <a:lnTo>
                      <a:pt x="533224" y="0"/>
                    </a:lnTo>
                    <a:lnTo>
                      <a:pt x="533224" y="29967"/>
                    </a:lnTo>
                    <a:lnTo>
                      <a:pt x="0" y="29967"/>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45" name="Group 2044">
            <a:extLst>
              <a:ext uri="{FF2B5EF4-FFF2-40B4-BE49-F238E27FC236}">
                <a16:creationId xmlns:a16="http://schemas.microsoft.com/office/drawing/2014/main" id="{9AEFB6D5-292A-A134-5651-81833468E69D}"/>
              </a:ext>
              <a:ext uri="{C183D7F6-B498-43B3-948B-1728B52AA6E4}">
                <adec:decorative xmlns:adec="http://schemas.microsoft.com/office/drawing/2017/decorative" val="1"/>
              </a:ext>
            </a:extLst>
          </p:cNvPr>
          <p:cNvGrpSpPr/>
          <p:nvPr/>
        </p:nvGrpSpPr>
        <p:grpSpPr>
          <a:xfrm>
            <a:off x="2066120" y="2954154"/>
            <a:ext cx="2220198" cy="1644833"/>
            <a:chOff x="5190320" y="7602354"/>
            <a:chExt cx="2220198" cy="1644833"/>
          </a:xfrm>
        </p:grpSpPr>
        <p:sp>
          <p:nvSpPr>
            <p:cNvPr id="2046" name="TextBox 2045">
              <a:extLst>
                <a:ext uri="{FF2B5EF4-FFF2-40B4-BE49-F238E27FC236}">
                  <a16:creationId xmlns:a16="http://schemas.microsoft.com/office/drawing/2014/main" id="{B3F0ABC9-49F4-E5BC-948A-B12152368064}"/>
                </a:ext>
                <a:ext uri="{C183D7F6-B498-43B3-948B-1728B52AA6E4}">
                  <adec:decorative xmlns:adec="http://schemas.microsoft.com/office/drawing/2017/decorative" val="1"/>
                </a:ext>
              </a:extLst>
            </p:cNvPr>
            <p:cNvSpPr txBox="1"/>
            <p:nvPr/>
          </p:nvSpPr>
          <p:spPr>
            <a:xfrm>
              <a:off x="5450681" y="8990597"/>
              <a:ext cx="919163" cy="215444"/>
            </a:xfrm>
            <a:prstGeom prst="rect">
              <a:avLst/>
            </a:prstGeom>
            <a:noFill/>
          </p:spPr>
          <p:txBody>
            <a:bodyPr wrap="square" lIns="0" tIns="0" rIns="0" bIns="0" rtlCol="0" anchor="ctr" anchorCtr="1">
              <a:spAutoFit/>
            </a:bodyPr>
            <a:lstStyle/>
            <a:p>
              <a:pPr marL="0" marR="0" lvl="0" indent="0" algn="ctr" defTabSz="932742" rtl="0" eaLnBrk="1" fontAlgn="base" latinLnBrk="0" hangingPunct="1">
                <a:lnSpc>
                  <a:spcPct val="100000"/>
                </a:lnSpc>
                <a:spcBef>
                  <a:spcPct val="0"/>
                </a:spcBef>
                <a:spcAft>
                  <a:spcPts val="120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Messages</a:t>
              </a:r>
            </a:p>
          </p:txBody>
        </p:sp>
        <p:sp>
          <p:nvSpPr>
            <p:cNvPr id="2047" name="Arrow: Bent 2046">
              <a:extLst>
                <a:ext uri="{FF2B5EF4-FFF2-40B4-BE49-F238E27FC236}">
                  <a16:creationId xmlns:a16="http://schemas.microsoft.com/office/drawing/2014/main" id="{C933E1A9-0B5E-562C-DB44-A4DE5E490B8F}"/>
                </a:ext>
              </a:extLst>
            </p:cNvPr>
            <p:cNvSpPr/>
            <p:nvPr/>
          </p:nvSpPr>
          <p:spPr bwMode="auto">
            <a:xfrm flipV="1">
              <a:off x="5421879" y="8910637"/>
              <a:ext cx="1217046" cy="336550"/>
            </a:xfrm>
            <a:prstGeom prst="bentArrow">
              <a:avLst>
                <a:gd name="adj1" fmla="val 25000"/>
                <a:gd name="adj2" fmla="val 0"/>
                <a:gd name="adj3" fmla="val 25000"/>
                <a:gd name="adj4" fmla="val 8013"/>
              </a:avLst>
            </a:prstGeom>
            <a:solidFill>
              <a:schemeClr val="accent1"/>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048" name="Graphic 2047">
              <a:extLst>
                <a:ext uri="{FF2B5EF4-FFF2-40B4-BE49-F238E27FC236}">
                  <a16:creationId xmlns:a16="http://schemas.microsoft.com/office/drawing/2014/main" id="{DF3065E7-C9C6-506E-E7F9-383DC3A36E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90320" y="7602354"/>
              <a:ext cx="1945436" cy="1099045"/>
            </a:xfrm>
            <a:prstGeom prst="rect">
              <a:avLst/>
            </a:prstGeom>
          </p:spPr>
        </p:pic>
        <p:pic>
          <p:nvPicPr>
            <p:cNvPr id="2049" name="Graphic 2048">
              <a:extLst>
                <a:ext uri="{FF2B5EF4-FFF2-40B4-BE49-F238E27FC236}">
                  <a16:creationId xmlns:a16="http://schemas.microsoft.com/office/drawing/2014/main" id="{25EBBC35-4720-776A-9DBA-BAB2526BAAE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95251" y="7741105"/>
              <a:ext cx="1945436" cy="1099045"/>
            </a:xfrm>
            <a:prstGeom prst="rect">
              <a:avLst/>
            </a:prstGeom>
          </p:spPr>
        </p:pic>
        <p:pic>
          <p:nvPicPr>
            <p:cNvPr id="2050" name="Graphic 2049">
              <a:extLst>
                <a:ext uri="{FF2B5EF4-FFF2-40B4-BE49-F238E27FC236}">
                  <a16:creationId xmlns:a16="http://schemas.microsoft.com/office/drawing/2014/main" id="{6F5B6815-1224-F47F-2451-AD2072ABDA4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465082" y="7911605"/>
              <a:ext cx="1945436" cy="1099045"/>
            </a:xfrm>
            <a:prstGeom prst="rect">
              <a:avLst/>
            </a:prstGeom>
          </p:spPr>
        </p:pic>
      </p:grpSp>
      <p:grpSp>
        <p:nvGrpSpPr>
          <p:cNvPr id="2051" name="Group 2050">
            <a:extLst>
              <a:ext uri="{FF2B5EF4-FFF2-40B4-BE49-F238E27FC236}">
                <a16:creationId xmlns:a16="http://schemas.microsoft.com/office/drawing/2014/main" id="{0436CCB0-F810-8A11-5DE1-1A07F9D27786}"/>
              </a:ext>
              <a:ext uri="{C183D7F6-B498-43B3-948B-1728B52AA6E4}">
                <adec:decorative xmlns:adec="http://schemas.microsoft.com/office/drawing/2017/decorative" val="1"/>
              </a:ext>
            </a:extLst>
          </p:cNvPr>
          <p:cNvGrpSpPr/>
          <p:nvPr/>
        </p:nvGrpSpPr>
        <p:grpSpPr>
          <a:xfrm>
            <a:off x="9401175" y="4886152"/>
            <a:ext cx="2174118" cy="1663873"/>
            <a:chOff x="8410575" y="8251652"/>
            <a:chExt cx="2174118" cy="1663873"/>
          </a:xfrm>
        </p:grpSpPr>
        <p:sp>
          <p:nvSpPr>
            <p:cNvPr id="2052" name="TextBox 2051">
              <a:extLst>
                <a:ext uri="{FF2B5EF4-FFF2-40B4-BE49-F238E27FC236}">
                  <a16:creationId xmlns:a16="http://schemas.microsoft.com/office/drawing/2014/main" id="{54F31B92-92AB-83BB-4252-0810BE9FACBC}"/>
                </a:ext>
                <a:ext uri="{C183D7F6-B498-43B3-948B-1728B52AA6E4}">
                  <adec:decorative xmlns:adec="http://schemas.microsoft.com/office/drawing/2017/decorative" val="1"/>
                </a:ext>
              </a:extLst>
            </p:cNvPr>
            <p:cNvSpPr txBox="1"/>
            <p:nvPr/>
          </p:nvSpPr>
          <p:spPr>
            <a:xfrm>
              <a:off x="9548813" y="9647699"/>
              <a:ext cx="707015" cy="215444"/>
            </a:xfrm>
            <a:prstGeom prst="rect">
              <a:avLst/>
            </a:prstGeom>
            <a:noFill/>
          </p:spPr>
          <p:txBody>
            <a:bodyPr wrap="square" lIns="0" tIns="0" rIns="0" bIns="0" rtlCol="0" anchor="ctr" anchorCtr="1">
              <a:spAutoFit/>
            </a:bodyPr>
            <a:lstStyle/>
            <a:p>
              <a:pPr marL="0" marR="0" lvl="0" indent="0" algn="l" defTabSz="932742" rtl="0" eaLnBrk="1" fontAlgn="base" latinLnBrk="0" hangingPunct="1">
                <a:lnSpc>
                  <a:spcPct val="100000"/>
                </a:lnSpc>
                <a:spcBef>
                  <a:spcPct val="0"/>
                </a:spcBef>
                <a:spcAft>
                  <a:spcPts val="120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Devices</a:t>
              </a:r>
            </a:p>
          </p:txBody>
        </p:sp>
        <p:sp>
          <p:nvSpPr>
            <p:cNvPr id="2053" name="Arrow: Bent 2052">
              <a:extLst>
                <a:ext uri="{FF2B5EF4-FFF2-40B4-BE49-F238E27FC236}">
                  <a16:creationId xmlns:a16="http://schemas.microsoft.com/office/drawing/2014/main" id="{5AFC2023-EFC0-2FFB-E6DA-DFAFE3B550F1}"/>
                </a:ext>
              </a:extLst>
            </p:cNvPr>
            <p:cNvSpPr/>
            <p:nvPr/>
          </p:nvSpPr>
          <p:spPr bwMode="auto">
            <a:xfrm flipH="1" flipV="1">
              <a:off x="9193622" y="9578975"/>
              <a:ext cx="1163228" cy="336550"/>
            </a:xfrm>
            <a:prstGeom prst="bentArrow">
              <a:avLst>
                <a:gd name="adj1" fmla="val 25000"/>
                <a:gd name="adj2" fmla="val 0"/>
                <a:gd name="adj3" fmla="val 25000"/>
                <a:gd name="adj4" fmla="val 8013"/>
              </a:avLst>
            </a:prstGeom>
            <a:solidFill>
              <a:schemeClr val="accent1"/>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054" name="Graphic 2053">
              <a:extLst>
                <a:ext uri="{FF2B5EF4-FFF2-40B4-BE49-F238E27FC236}">
                  <a16:creationId xmlns:a16="http://schemas.microsoft.com/office/drawing/2014/main" id="{C955F898-CCB3-7514-6250-48FD0D6BE6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5454" y="8251652"/>
              <a:ext cx="1959239" cy="1106843"/>
            </a:xfrm>
            <a:prstGeom prst="rect">
              <a:avLst/>
            </a:prstGeom>
          </p:spPr>
        </p:pic>
        <p:pic>
          <p:nvPicPr>
            <p:cNvPr id="2055" name="Graphic 2054">
              <a:extLst>
                <a:ext uri="{FF2B5EF4-FFF2-40B4-BE49-F238E27FC236}">
                  <a16:creationId xmlns:a16="http://schemas.microsoft.com/office/drawing/2014/main" id="{62D28E21-E44E-A3D8-A5E1-84FA76EB036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13942" y="8396618"/>
              <a:ext cx="1959239" cy="1106843"/>
            </a:xfrm>
            <a:prstGeom prst="rect">
              <a:avLst/>
            </a:prstGeom>
          </p:spPr>
        </p:pic>
        <p:pic>
          <p:nvPicPr>
            <p:cNvPr id="2056" name="Graphic 2055">
              <a:extLst>
                <a:ext uri="{FF2B5EF4-FFF2-40B4-BE49-F238E27FC236}">
                  <a16:creationId xmlns:a16="http://schemas.microsoft.com/office/drawing/2014/main" id="{D203A918-2C65-92DA-ADB7-74544F32B7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410575" y="8541583"/>
              <a:ext cx="1959239" cy="1106843"/>
            </a:xfrm>
            <a:prstGeom prst="rect">
              <a:avLst/>
            </a:prstGeom>
          </p:spPr>
        </p:pic>
      </p:grpSp>
      <p:grpSp>
        <p:nvGrpSpPr>
          <p:cNvPr id="2101" name="Group 2100">
            <a:extLst>
              <a:ext uri="{FF2B5EF4-FFF2-40B4-BE49-F238E27FC236}">
                <a16:creationId xmlns:a16="http://schemas.microsoft.com/office/drawing/2014/main" id="{A4D38DE9-3E59-B6DC-75E2-0D9CCE399369}"/>
              </a:ext>
              <a:ext uri="{C183D7F6-B498-43B3-948B-1728B52AA6E4}">
                <adec:decorative xmlns:adec="http://schemas.microsoft.com/office/drawing/2017/decorative" val="1"/>
              </a:ext>
            </a:extLst>
          </p:cNvPr>
          <p:cNvGrpSpPr/>
          <p:nvPr/>
        </p:nvGrpSpPr>
        <p:grpSpPr>
          <a:xfrm>
            <a:off x="2590800" y="3822339"/>
            <a:ext cx="7010400" cy="7010400"/>
            <a:chOff x="2590800" y="3822339"/>
            <a:chExt cx="7010400" cy="7010400"/>
          </a:xfrm>
        </p:grpSpPr>
        <p:sp>
          <p:nvSpPr>
            <p:cNvPr id="2102" name="Oval 2101">
              <a:extLst>
                <a:ext uri="{FF2B5EF4-FFF2-40B4-BE49-F238E27FC236}">
                  <a16:creationId xmlns:a16="http://schemas.microsoft.com/office/drawing/2014/main" id="{8420C2F7-92D2-D2DF-70C9-D3D62499B8B3}"/>
                </a:ext>
              </a:extLst>
            </p:cNvPr>
            <p:cNvSpPr/>
            <p:nvPr/>
          </p:nvSpPr>
          <p:spPr bwMode="auto">
            <a:xfrm>
              <a:off x="2590800" y="3822339"/>
              <a:ext cx="7010400" cy="7010400"/>
            </a:xfrm>
            <a:prstGeom prst="ellipse">
              <a:avLst/>
            </a:prstGeom>
            <a:noFill/>
            <a:ln>
              <a:noFill/>
              <a:headEnd type="none" w="med" len="med"/>
              <a:tailEnd type="none" w="med" len="med"/>
            </a:ln>
            <a:effectLst>
              <a:outerShdw blurRad="825500" sx="102000" sy="102000" algn="ctr"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103" name="Freeform: Shape 2102">
              <a:extLst>
                <a:ext uri="{FF2B5EF4-FFF2-40B4-BE49-F238E27FC236}">
                  <a16:creationId xmlns:a16="http://schemas.microsoft.com/office/drawing/2014/main" id="{A12885F2-FC24-6537-20C8-ADB525410DAE}"/>
                </a:ext>
              </a:extLst>
            </p:cNvPr>
            <p:cNvSpPr/>
            <p:nvPr/>
          </p:nvSpPr>
          <p:spPr bwMode="auto">
            <a:xfrm>
              <a:off x="2757277" y="3989979"/>
              <a:ext cx="6677446" cy="2868020"/>
            </a:xfrm>
            <a:custGeom>
              <a:avLst/>
              <a:gdLst>
                <a:gd name="connsiteX0" fmla="*/ 3338723 w 6677446"/>
                <a:gd name="connsiteY0" fmla="*/ 0 h 2868020"/>
                <a:gd name="connsiteX1" fmla="*/ 6651845 w 6677446"/>
                <a:gd name="connsiteY1" fmla="*/ 2700273 h 2868020"/>
                <a:gd name="connsiteX2" fmla="*/ 6677446 w 6677446"/>
                <a:gd name="connsiteY2" fmla="*/ 2868020 h 2868020"/>
                <a:gd name="connsiteX3" fmla="*/ 0 w 6677446"/>
                <a:gd name="connsiteY3" fmla="*/ 2868020 h 2868020"/>
                <a:gd name="connsiteX4" fmla="*/ 25601 w 6677446"/>
                <a:gd name="connsiteY4" fmla="*/ 2700273 h 2868020"/>
                <a:gd name="connsiteX5" fmla="*/ 3338723 w 6677446"/>
                <a:gd name="connsiteY5" fmla="*/ 0 h 286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7446" h="2868020">
                  <a:moveTo>
                    <a:pt x="3338723" y="0"/>
                  </a:moveTo>
                  <a:cubicBezTo>
                    <a:pt x="4972990" y="0"/>
                    <a:pt x="6336502" y="1159230"/>
                    <a:pt x="6651845" y="2700273"/>
                  </a:cubicBezTo>
                  <a:lnTo>
                    <a:pt x="6677446" y="2868020"/>
                  </a:lnTo>
                  <a:lnTo>
                    <a:pt x="0" y="2868020"/>
                  </a:lnTo>
                  <a:lnTo>
                    <a:pt x="25601" y="2700273"/>
                  </a:lnTo>
                  <a:cubicBezTo>
                    <a:pt x="340944" y="1159230"/>
                    <a:pt x="1704457" y="0"/>
                    <a:pt x="3338723" y="0"/>
                  </a:cubicBezTo>
                  <a:close/>
                </a:path>
              </a:pathLst>
            </a:custGeom>
            <a:solidFill>
              <a:schemeClr val="bg1">
                <a:alpha val="34000"/>
              </a:schemeClr>
            </a:solidFill>
            <a:ln>
              <a:noFill/>
              <a:headEnd type="none" w="med" len="med"/>
              <a:tailEnd type="none" w="med" len="med"/>
            </a:ln>
            <a:effectLst>
              <a:outerShdw blurRad="825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2104" name="Group 2103">
            <a:extLst>
              <a:ext uri="{FF2B5EF4-FFF2-40B4-BE49-F238E27FC236}">
                <a16:creationId xmlns:a16="http://schemas.microsoft.com/office/drawing/2014/main" id="{71612CE1-8F40-BAB6-A3C6-6861A0D9B6FE}"/>
              </a:ext>
              <a:ext uri="{C183D7F6-B498-43B3-948B-1728B52AA6E4}">
                <adec:decorative xmlns:adec="http://schemas.microsoft.com/office/drawing/2017/decorative" val="1"/>
              </a:ext>
            </a:extLst>
          </p:cNvPr>
          <p:cNvGrpSpPr/>
          <p:nvPr/>
        </p:nvGrpSpPr>
        <p:grpSpPr>
          <a:xfrm>
            <a:off x="3349868" y="4576447"/>
            <a:ext cx="5492264" cy="2305570"/>
            <a:chOff x="3349868" y="4576447"/>
            <a:chExt cx="5492264" cy="2305570"/>
          </a:xfrm>
        </p:grpSpPr>
        <p:sp>
          <p:nvSpPr>
            <p:cNvPr id="2105" name="Freeform: Shape 2104">
              <a:extLst>
                <a:ext uri="{FF2B5EF4-FFF2-40B4-BE49-F238E27FC236}">
                  <a16:creationId xmlns:a16="http://schemas.microsoft.com/office/drawing/2014/main" id="{2DDE1558-D7BA-067A-7226-A446ECA61EFB}"/>
                </a:ext>
              </a:extLst>
            </p:cNvPr>
            <p:cNvSpPr/>
            <p:nvPr/>
          </p:nvSpPr>
          <p:spPr bwMode="auto">
            <a:xfrm>
              <a:off x="3349868" y="4576447"/>
              <a:ext cx="5492264" cy="2281552"/>
            </a:xfrm>
            <a:custGeom>
              <a:avLst/>
              <a:gdLst>
                <a:gd name="connsiteX0" fmla="*/ 2746132 w 5492264"/>
                <a:gd name="connsiteY0" fmla="*/ 0 h 2281552"/>
                <a:gd name="connsiteX1" fmla="*/ 5484701 w 5492264"/>
                <a:gd name="connsiteY1" fmla="*/ 2231999 h 2281552"/>
                <a:gd name="connsiteX2" fmla="*/ 5492264 w 5492264"/>
                <a:gd name="connsiteY2" fmla="*/ 2281552 h 2281552"/>
                <a:gd name="connsiteX3" fmla="*/ 0 w 5492264"/>
                <a:gd name="connsiteY3" fmla="*/ 2281552 h 2281552"/>
                <a:gd name="connsiteX4" fmla="*/ 7563 w 5492264"/>
                <a:gd name="connsiteY4" fmla="*/ 2231999 h 2281552"/>
                <a:gd name="connsiteX5" fmla="*/ 2746132 w 5492264"/>
                <a:gd name="connsiteY5" fmla="*/ 0 h 2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2264" h="2281552">
                  <a:moveTo>
                    <a:pt x="2746132" y="0"/>
                  </a:moveTo>
                  <a:cubicBezTo>
                    <a:pt x="4096988" y="0"/>
                    <a:pt x="5224044" y="958200"/>
                    <a:pt x="5484701" y="2231999"/>
                  </a:cubicBezTo>
                  <a:lnTo>
                    <a:pt x="5492264" y="2281552"/>
                  </a:lnTo>
                  <a:lnTo>
                    <a:pt x="0" y="2281552"/>
                  </a:lnTo>
                  <a:lnTo>
                    <a:pt x="7563" y="2231999"/>
                  </a:lnTo>
                  <a:cubicBezTo>
                    <a:pt x="268220" y="958200"/>
                    <a:pt x="1395277" y="0"/>
                    <a:pt x="27461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106" name="Group 2105">
              <a:extLst>
                <a:ext uri="{FF2B5EF4-FFF2-40B4-BE49-F238E27FC236}">
                  <a16:creationId xmlns:a16="http://schemas.microsoft.com/office/drawing/2014/main" id="{6D4AED03-C0C9-3175-0A0A-D9C7A99572C9}"/>
                </a:ext>
              </a:extLst>
            </p:cNvPr>
            <p:cNvGrpSpPr/>
            <p:nvPr/>
          </p:nvGrpSpPr>
          <p:grpSpPr>
            <a:xfrm>
              <a:off x="3464904" y="4693922"/>
              <a:ext cx="5267616" cy="2188095"/>
              <a:chOff x="3464904" y="4693922"/>
              <a:chExt cx="5267616" cy="2188095"/>
            </a:xfrm>
          </p:grpSpPr>
          <p:pic>
            <p:nvPicPr>
              <p:cNvPr id="2107" name="Picture 2106">
                <a:extLst>
                  <a:ext uri="{FF2B5EF4-FFF2-40B4-BE49-F238E27FC236}">
                    <a16:creationId xmlns:a16="http://schemas.microsoft.com/office/drawing/2014/main" id="{BCA6084B-99B9-7237-F846-4D1871A5E6CB}"/>
                  </a:ext>
                </a:extLst>
              </p:cNvPr>
              <p:cNvPicPr>
                <a:picLocks noChangeAspect="1"/>
              </p:cNvPicPr>
              <p:nvPr/>
            </p:nvPicPr>
            <p:blipFill rotWithShape="1">
              <a:blip r:embed="rId22">
                <a:extLst>
                  <a:ext uri="{28A0092B-C50C-407E-A947-70E740481C1C}">
                    <a14:useLocalDpi xmlns:a14="http://schemas.microsoft.com/office/drawing/2010/main" val="0"/>
                  </a:ext>
                </a:extLst>
              </a:blip>
              <a:srcRect t="12650" b="24962"/>
              <a:stretch/>
            </p:blipFill>
            <p:spPr>
              <a:xfrm>
                <a:off x="3464904" y="4693922"/>
                <a:ext cx="5262192" cy="2188095"/>
              </a:xfrm>
              <a:custGeom>
                <a:avLst/>
                <a:gdLst>
                  <a:gd name="connsiteX0" fmla="*/ 2766572 w 5533145"/>
                  <a:gd name="connsiteY0" fmla="*/ 0 h 2300761"/>
                  <a:gd name="connsiteX1" fmla="*/ 5525138 w 5533145"/>
                  <a:gd name="connsiteY1" fmla="*/ 2248296 h 2300761"/>
                  <a:gd name="connsiteX2" fmla="*/ 5533145 w 5533145"/>
                  <a:gd name="connsiteY2" fmla="*/ 2300761 h 2300761"/>
                  <a:gd name="connsiteX3" fmla="*/ 0 w 5533145"/>
                  <a:gd name="connsiteY3" fmla="*/ 2300761 h 2300761"/>
                  <a:gd name="connsiteX4" fmla="*/ 8007 w 5533145"/>
                  <a:gd name="connsiteY4" fmla="*/ 2248296 h 2300761"/>
                  <a:gd name="connsiteX5" fmla="*/ 2766572 w 5533145"/>
                  <a:gd name="connsiteY5" fmla="*/ 0 h 230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3145" h="2300761">
                    <a:moveTo>
                      <a:pt x="2766572" y="0"/>
                    </a:moveTo>
                    <a:cubicBezTo>
                      <a:pt x="4127292" y="0"/>
                      <a:pt x="5262577" y="965196"/>
                      <a:pt x="5525138" y="2248296"/>
                    </a:cubicBezTo>
                    <a:lnTo>
                      <a:pt x="5533145" y="2300761"/>
                    </a:lnTo>
                    <a:lnTo>
                      <a:pt x="0" y="2300761"/>
                    </a:lnTo>
                    <a:lnTo>
                      <a:pt x="8007" y="2248296"/>
                    </a:lnTo>
                    <a:cubicBezTo>
                      <a:pt x="270567" y="965196"/>
                      <a:pt x="1405853" y="0"/>
                      <a:pt x="2766572" y="0"/>
                    </a:cubicBezTo>
                    <a:close/>
                  </a:path>
                </a:pathLst>
              </a:custGeom>
            </p:spPr>
          </p:pic>
          <p:sp>
            <p:nvSpPr>
              <p:cNvPr id="2108" name="Freeform 46">
                <a:extLst>
                  <a:ext uri="{FF2B5EF4-FFF2-40B4-BE49-F238E27FC236}">
                    <a16:creationId xmlns:a16="http://schemas.microsoft.com/office/drawing/2014/main" id="{FDA175DB-B053-08FA-D2DF-CCA969950997}"/>
                  </a:ext>
                  <a:ext uri="{C183D7F6-B498-43B3-948B-1728B52AA6E4}">
                    <adec:decorative xmlns:adec="http://schemas.microsoft.com/office/drawing/2017/decorative" val="1"/>
                  </a:ext>
                </a:extLst>
              </p:cNvPr>
              <p:cNvSpPr/>
              <p:nvPr/>
            </p:nvSpPr>
            <p:spPr bwMode="auto">
              <a:xfrm>
                <a:off x="3464904" y="4693922"/>
                <a:ext cx="5267616" cy="2186944"/>
              </a:xfrm>
              <a:custGeom>
                <a:avLst/>
                <a:gdLst>
                  <a:gd name="connsiteX0" fmla="*/ 3089918 w 6164615"/>
                  <a:gd name="connsiteY0" fmla="*/ 9 h 2468276"/>
                  <a:gd name="connsiteX1" fmla="*/ 5013709 w 6164615"/>
                  <a:gd name="connsiteY1" fmla="*/ 658188 h 2468276"/>
                  <a:gd name="connsiteX2" fmla="*/ 6130966 w 6164615"/>
                  <a:gd name="connsiteY2" fmla="*/ 2320775 h 2468276"/>
                  <a:gd name="connsiteX3" fmla="*/ 6164615 w 6164615"/>
                  <a:gd name="connsiteY3" fmla="*/ 2468276 h 2468276"/>
                  <a:gd name="connsiteX4" fmla="*/ 0 w 6164615"/>
                  <a:gd name="connsiteY4" fmla="*/ 2468276 h 2468276"/>
                  <a:gd name="connsiteX5" fmla="*/ 37793 w 6164615"/>
                  <a:gd name="connsiteY5" fmla="*/ 2306189 h 2468276"/>
                  <a:gd name="connsiteX6" fmla="*/ 1162997 w 6164615"/>
                  <a:gd name="connsiteY6" fmla="*/ 648970 h 2468276"/>
                  <a:gd name="connsiteX7" fmla="*/ 3089918 w 6164615"/>
                  <a:gd name="connsiteY7" fmla="*/ 9 h 246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4615" h="2468276">
                    <a:moveTo>
                      <a:pt x="3089918" y="9"/>
                    </a:moveTo>
                    <a:cubicBezTo>
                      <a:pt x="3768680" y="1633"/>
                      <a:pt x="4446920" y="221116"/>
                      <a:pt x="5013709" y="658188"/>
                    </a:cubicBezTo>
                    <a:cubicBezTo>
                      <a:pt x="5571642" y="1088431"/>
                      <a:pt x="5953109" y="1676717"/>
                      <a:pt x="6130966" y="2320775"/>
                    </a:cubicBezTo>
                    <a:lnTo>
                      <a:pt x="6164615" y="2468276"/>
                    </a:lnTo>
                    <a:lnTo>
                      <a:pt x="0" y="2468276"/>
                    </a:lnTo>
                    <a:lnTo>
                      <a:pt x="37793" y="2306189"/>
                    </a:lnTo>
                    <a:cubicBezTo>
                      <a:pt x="218732" y="1662989"/>
                      <a:pt x="603009" y="1076537"/>
                      <a:pt x="1162997" y="648970"/>
                    </a:cubicBezTo>
                    <a:cubicBezTo>
                      <a:pt x="1731874" y="214615"/>
                      <a:pt x="2411157" y="-1617"/>
                      <a:pt x="3089918" y="9"/>
                    </a:cubicBezTo>
                    <a:close/>
                  </a:path>
                </a:pathLst>
              </a:custGeom>
              <a:gradFill flip="none" rotWithShape="1">
                <a:gsLst>
                  <a:gs pos="100000">
                    <a:schemeClr val="tx1">
                      <a:alpha val="0"/>
                    </a:schemeClr>
                  </a:gs>
                  <a:gs pos="31000">
                    <a:schemeClr val="tx1">
                      <a:alpha val="80000"/>
                    </a:schemeClr>
                  </a:gs>
                </a:gsLst>
                <a:lin ang="16200000" scaled="1"/>
                <a:tileRect/>
              </a:gradFill>
              <a:ln w="317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2109" name="04R">
                <a:extLst>
                  <a:ext uri="{FF2B5EF4-FFF2-40B4-BE49-F238E27FC236}">
                    <a16:creationId xmlns:a16="http://schemas.microsoft.com/office/drawing/2014/main" id="{84F79237-BDAD-24B0-BDB1-B1E505FE0AEE}"/>
                  </a:ext>
                  <a:ext uri="{C183D7F6-B498-43B3-948B-1728B52AA6E4}">
                    <adec:decorative xmlns:adec="http://schemas.microsoft.com/office/drawing/2017/decorative" val="1"/>
                  </a:ext>
                </a:extLst>
              </p:cNvPr>
              <p:cNvSpPr/>
              <p:nvPr/>
            </p:nvSpPr>
            <p:spPr bwMode="auto">
              <a:xfrm>
                <a:off x="4031968" y="6043211"/>
                <a:ext cx="4128058" cy="46182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Organizations must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secure data in…</a:t>
                </a:r>
              </a:p>
            </p:txBody>
          </p:sp>
        </p:grpSp>
      </p:grpSp>
      <p:sp>
        <p:nvSpPr>
          <p:cNvPr id="2110" name="Freeform: Shape 2109">
            <a:extLst>
              <a:ext uri="{FF2B5EF4-FFF2-40B4-BE49-F238E27FC236}">
                <a16:creationId xmlns:a16="http://schemas.microsoft.com/office/drawing/2014/main" id="{2CA78D2D-7549-CE5C-F887-B783A690ED79}"/>
              </a:ext>
              <a:ext uri="{C183D7F6-B498-43B3-948B-1728B52AA6E4}">
                <adec:decorative xmlns:adec="http://schemas.microsoft.com/office/drawing/2017/decorative" val="1"/>
              </a:ext>
            </a:extLst>
          </p:cNvPr>
          <p:cNvSpPr/>
          <p:nvPr/>
        </p:nvSpPr>
        <p:spPr bwMode="auto">
          <a:xfrm>
            <a:off x="3183684" y="4411981"/>
            <a:ext cx="5824632" cy="2446019"/>
          </a:xfrm>
          <a:custGeom>
            <a:avLst/>
            <a:gdLst>
              <a:gd name="connsiteX0" fmla="*/ 2912316 w 5824632"/>
              <a:gd name="connsiteY0" fmla="*/ 0 h 2446019"/>
              <a:gd name="connsiteX1" fmla="*/ 5812011 w 5824632"/>
              <a:gd name="connsiteY1" fmla="*/ 2363320 h 2446019"/>
              <a:gd name="connsiteX2" fmla="*/ 5824632 w 5824632"/>
              <a:gd name="connsiteY2" fmla="*/ 2446019 h 2446019"/>
              <a:gd name="connsiteX3" fmla="*/ 0 w 5824632"/>
              <a:gd name="connsiteY3" fmla="*/ 2446019 h 2446019"/>
              <a:gd name="connsiteX4" fmla="*/ 12621 w 5824632"/>
              <a:gd name="connsiteY4" fmla="*/ 2363320 h 2446019"/>
              <a:gd name="connsiteX5" fmla="*/ 2912316 w 5824632"/>
              <a:gd name="connsiteY5" fmla="*/ 0 h 2446019"/>
              <a:gd name="connsiteX0" fmla="*/ 2912316 w 5824632"/>
              <a:gd name="connsiteY0" fmla="*/ 0 h 2446019"/>
              <a:gd name="connsiteX1" fmla="*/ 5812011 w 5824632"/>
              <a:gd name="connsiteY1" fmla="*/ 2363320 h 2446019"/>
              <a:gd name="connsiteX2" fmla="*/ 5824632 w 5824632"/>
              <a:gd name="connsiteY2" fmla="*/ 2446019 h 2446019"/>
              <a:gd name="connsiteX3" fmla="*/ 5674566 w 5824632"/>
              <a:gd name="connsiteY3" fmla="*/ 2436494 h 2446019"/>
              <a:gd name="connsiteX4" fmla="*/ 0 w 5824632"/>
              <a:gd name="connsiteY4" fmla="*/ 2446019 h 2446019"/>
              <a:gd name="connsiteX5" fmla="*/ 12621 w 5824632"/>
              <a:gd name="connsiteY5" fmla="*/ 2363320 h 2446019"/>
              <a:gd name="connsiteX6" fmla="*/ 2912316 w 5824632"/>
              <a:gd name="connsiteY6" fmla="*/ 0 h 2446019"/>
              <a:gd name="connsiteX0" fmla="*/ 2912316 w 5824632"/>
              <a:gd name="connsiteY0" fmla="*/ 0 h 2446019"/>
              <a:gd name="connsiteX1" fmla="*/ 5812011 w 5824632"/>
              <a:gd name="connsiteY1" fmla="*/ 2363320 h 2446019"/>
              <a:gd name="connsiteX2" fmla="*/ 5824632 w 5824632"/>
              <a:gd name="connsiteY2" fmla="*/ 2446019 h 2446019"/>
              <a:gd name="connsiteX3" fmla="*/ 5674566 w 5824632"/>
              <a:gd name="connsiteY3" fmla="*/ 2436494 h 2446019"/>
              <a:gd name="connsiteX4" fmla="*/ 5407866 w 5824632"/>
              <a:gd name="connsiteY4" fmla="*/ 2446019 h 2446019"/>
              <a:gd name="connsiteX5" fmla="*/ 0 w 5824632"/>
              <a:gd name="connsiteY5" fmla="*/ 2446019 h 2446019"/>
              <a:gd name="connsiteX6" fmla="*/ 12621 w 5824632"/>
              <a:gd name="connsiteY6" fmla="*/ 2363320 h 2446019"/>
              <a:gd name="connsiteX7" fmla="*/ 2912316 w 5824632"/>
              <a:gd name="connsiteY7" fmla="*/ 0 h 2446019"/>
              <a:gd name="connsiteX0" fmla="*/ 5407866 w 5824632"/>
              <a:gd name="connsiteY0" fmla="*/ 2446019 h 2537459"/>
              <a:gd name="connsiteX1" fmla="*/ 0 w 5824632"/>
              <a:gd name="connsiteY1" fmla="*/ 2446019 h 2537459"/>
              <a:gd name="connsiteX2" fmla="*/ 12621 w 5824632"/>
              <a:gd name="connsiteY2" fmla="*/ 2363320 h 2537459"/>
              <a:gd name="connsiteX3" fmla="*/ 2912316 w 5824632"/>
              <a:gd name="connsiteY3" fmla="*/ 0 h 2537459"/>
              <a:gd name="connsiteX4" fmla="*/ 5812011 w 5824632"/>
              <a:gd name="connsiteY4" fmla="*/ 2363320 h 2537459"/>
              <a:gd name="connsiteX5" fmla="*/ 5824632 w 5824632"/>
              <a:gd name="connsiteY5" fmla="*/ 2446019 h 2537459"/>
              <a:gd name="connsiteX6" fmla="*/ 5674566 w 5824632"/>
              <a:gd name="connsiteY6" fmla="*/ 2436494 h 2537459"/>
              <a:gd name="connsiteX7" fmla="*/ 5499306 w 5824632"/>
              <a:gd name="connsiteY7" fmla="*/ 2537459 h 2537459"/>
              <a:gd name="connsiteX0" fmla="*/ 0 w 5824632"/>
              <a:gd name="connsiteY0" fmla="*/ 2446019 h 2537459"/>
              <a:gd name="connsiteX1" fmla="*/ 12621 w 5824632"/>
              <a:gd name="connsiteY1" fmla="*/ 2363320 h 2537459"/>
              <a:gd name="connsiteX2" fmla="*/ 2912316 w 5824632"/>
              <a:gd name="connsiteY2" fmla="*/ 0 h 2537459"/>
              <a:gd name="connsiteX3" fmla="*/ 5812011 w 5824632"/>
              <a:gd name="connsiteY3" fmla="*/ 2363320 h 2537459"/>
              <a:gd name="connsiteX4" fmla="*/ 5824632 w 5824632"/>
              <a:gd name="connsiteY4" fmla="*/ 2446019 h 2537459"/>
              <a:gd name="connsiteX5" fmla="*/ 5674566 w 5824632"/>
              <a:gd name="connsiteY5" fmla="*/ 2436494 h 2537459"/>
              <a:gd name="connsiteX6" fmla="*/ 5499306 w 5824632"/>
              <a:gd name="connsiteY6" fmla="*/ 2537459 h 2537459"/>
              <a:gd name="connsiteX0" fmla="*/ 0 w 5824632"/>
              <a:gd name="connsiteY0" fmla="*/ 2446019 h 2446019"/>
              <a:gd name="connsiteX1" fmla="*/ 12621 w 5824632"/>
              <a:gd name="connsiteY1" fmla="*/ 2363320 h 2446019"/>
              <a:gd name="connsiteX2" fmla="*/ 2912316 w 5824632"/>
              <a:gd name="connsiteY2" fmla="*/ 0 h 2446019"/>
              <a:gd name="connsiteX3" fmla="*/ 5812011 w 5824632"/>
              <a:gd name="connsiteY3" fmla="*/ 2363320 h 2446019"/>
              <a:gd name="connsiteX4" fmla="*/ 5824632 w 5824632"/>
              <a:gd name="connsiteY4" fmla="*/ 2446019 h 2446019"/>
              <a:gd name="connsiteX5" fmla="*/ 5674566 w 5824632"/>
              <a:gd name="connsiteY5" fmla="*/ 2436494 h 2446019"/>
              <a:gd name="connsiteX0" fmla="*/ 0 w 5824632"/>
              <a:gd name="connsiteY0" fmla="*/ 2446019 h 2446019"/>
              <a:gd name="connsiteX1" fmla="*/ 12621 w 5824632"/>
              <a:gd name="connsiteY1" fmla="*/ 2363320 h 2446019"/>
              <a:gd name="connsiteX2" fmla="*/ 2912316 w 5824632"/>
              <a:gd name="connsiteY2" fmla="*/ 0 h 2446019"/>
              <a:gd name="connsiteX3" fmla="*/ 5812011 w 5824632"/>
              <a:gd name="connsiteY3" fmla="*/ 2363320 h 2446019"/>
              <a:gd name="connsiteX4" fmla="*/ 5824632 w 5824632"/>
              <a:gd name="connsiteY4" fmla="*/ 2446019 h 2446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4632" h="2446019">
                <a:moveTo>
                  <a:pt x="0" y="2446019"/>
                </a:moveTo>
                <a:lnTo>
                  <a:pt x="12621" y="2363320"/>
                </a:lnTo>
                <a:cubicBezTo>
                  <a:pt x="288614" y="1014576"/>
                  <a:pt x="1481982" y="0"/>
                  <a:pt x="2912316" y="0"/>
                </a:cubicBezTo>
                <a:cubicBezTo>
                  <a:pt x="4342651" y="0"/>
                  <a:pt x="5536018" y="1014576"/>
                  <a:pt x="5812011" y="2363320"/>
                </a:cubicBezTo>
                <a:lnTo>
                  <a:pt x="5824632" y="2446019"/>
                </a:lnTo>
              </a:path>
            </a:pathLst>
          </a:custGeom>
          <a:noFill/>
          <a:ln w="44450">
            <a:solidFill>
              <a:schemeClr val="bg1"/>
            </a:solidFill>
            <a:headEnd type="none" w="med" len="med"/>
            <a:tailEnd type="none" w="med" len="med"/>
          </a:ln>
          <a:effectLst>
            <a:outerShdw blurRad="825500" sx="102000" sy="102000" algn="ctr"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11" name="Oval 2110">
            <a:extLst>
              <a:ext uri="{FF2B5EF4-FFF2-40B4-BE49-F238E27FC236}">
                <a16:creationId xmlns:a16="http://schemas.microsoft.com/office/drawing/2014/main" id="{486AC03C-CB8D-80C3-A5A1-18D747484E00}"/>
              </a:ext>
              <a:ext uri="{C183D7F6-B498-43B3-948B-1728B52AA6E4}">
                <adec:decorative xmlns:adec="http://schemas.microsoft.com/office/drawing/2017/decorative" val="1"/>
              </a:ext>
            </a:extLst>
          </p:cNvPr>
          <p:cNvSpPr/>
          <p:nvPr/>
        </p:nvSpPr>
        <p:spPr bwMode="auto">
          <a:xfrm flipH="1">
            <a:off x="8359411" y="5748606"/>
            <a:ext cx="605078" cy="605078"/>
          </a:xfrm>
          <a:prstGeom prst="ellipse">
            <a:avLst/>
          </a:prstGeom>
          <a:solidFill>
            <a:srgbClr val="D83B0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12" name="Oval 2111">
            <a:extLst>
              <a:ext uri="{FF2B5EF4-FFF2-40B4-BE49-F238E27FC236}">
                <a16:creationId xmlns:a16="http://schemas.microsoft.com/office/drawing/2014/main" id="{04D62F92-DA37-4848-64BF-D6BF58C770E2}"/>
              </a:ext>
              <a:ext uri="{C183D7F6-B498-43B3-948B-1728B52AA6E4}">
                <adec:decorative xmlns:adec="http://schemas.microsoft.com/office/drawing/2017/decorative" val="1"/>
              </a:ext>
            </a:extLst>
          </p:cNvPr>
          <p:cNvSpPr/>
          <p:nvPr/>
        </p:nvSpPr>
        <p:spPr bwMode="auto">
          <a:xfrm>
            <a:off x="8788351" y="5687041"/>
            <a:ext cx="297203" cy="297203"/>
          </a:xfrm>
          <a:prstGeom prst="ellipse">
            <a:avLst/>
          </a:prstGeom>
          <a:solidFill>
            <a:srgbClr val="D83B0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a:ea typeface="Segoe UI" pitchFamily="34" charset="0"/>
                <a:cs typeface="Segoe UI" panose="020B0502040204020203" pitchFamily="34" charset="0"/>
              </a:rPr>
              <a:t>21</a:t>
            </a: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13" name="Oval 2112">
            <a:extLst>
              <a:ext uri="{FF2B5EF4-FFF2-40B4-BE49-F238E27FC236}">
                <a16:creationId xmlns:a16="http://schemas.microsoft.com/office/drawing/2014/main" id="{7929BBA6-18B6-6221-42B5-746AB21735A0}"/>
              </a:ext>
              <a:ext uri="{C183D7F6-B498-43B3-948B-1728B52AA6E4}">
                <adec:decorative xmlns:adec="http://schemas.microsoft.com/office/drawing/2017/decorative" val="1"/>
              </a:ext>
            </a:extLst>
          </p:cNvPr>
          <p:cNvSpPr/>
          <p:nvPr/>
        </p:nvSpPr>
        <p:spPr bwMode="auto">
          <a:xfrm>
            <a:off x="4224182" y="4663922"/>
            <a:ext cx="605078" cy="605078"/>
          </a:xfrm>
          <a:prstGeom prst="ellipse">
            <a:avLst/>
          </a:prstGeom>
          <a:solidFill>
            <a:srgbClr val="D83B0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14" name="Oval 2113">
            <a:extLst>
              <a:ext uri="{FF2B5EF4-FFF2-40B4-BE49-F238E27FC236}">
                <a16:creationId xmlns:a16="http://schemas.microsoft.com/office/drawing/2014/main" id="{45E3F3F5-6554-37D5-077F-01BBC4CFCF45}"/>
              </a:ext>
              <a:ext uri="{C183D7F6-B498-43B3-948B-1728B52AA6E4}">
                <adec:decorative xmlns:adec="http://schemas.microsoft.com/office/drawing/2017/decorative" val="1"/>
              </a:ext>
            </a:extLst>
          </p:cNvPr>
          <p:cNvSpPr/>
          <p:nvPr/>
        </p:nvSpPr>
        <p:spPr bwMode="auto">
          <a:xfrm>
            <a:off x="4643569" y="4629553"/>
            <a:ext cx="297203" cy="297203"/>
          </a:xfrm>
          <a:prstGeom prst="ellipse">
            <a:avLst/>
          </a:prstGeom>
          <a:solidFill>
            <a:srgbClr val="D83B0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a:ea typeface="Segoe UI" pitchFamily="34" charset="0"/>
                <a:cs typeface="Segoe UI" panose="020B0502040204020203" pitchFamily="34" charset="0"/>
              </a:rPr>
              <a:t>8</a:t>
            </a: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15" name="Oval 2114">
            <a:extLst>
              <a:ext uri="{FF2B5EF4-FFF2-40B4-BE49-F238E27FC236}">
                <a16:creationId xmlns:a16="http://schemas.microsoft.com/office/drawing/2014/main" id="{CA50A3E9-F473-5AF0-F213-BD453D5A5A55}"/>
              </a:ext>
              <a:ext uri="{C183D7F6-B498-43B3-948B-1728B52AA6E4}">
                <adec:decorative xmlns:adec="http://schemas.microsoft.com/office/drawing/2017/decorative" val="1"/>
              </a:ext>
            </a:extLst>
          </p:cNvPr>
          <p:cNvSpPr/>
          <p:nvPr/>
        </p:nvSpPr>
        <p:spPr bwMode="auto">
          <a:xfrm>
            <a:off x="3242053" y="5746744"/>
            <a:ext cx="605078" cy="605078"/>
          </a:xfrm>
          <a:prstGeom prst="ellipse">
            <a:avLst/>
          </a:prstGeom>
          <a:solidFill>
            <a:srgbClr val="D83B0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6" name="Graphic 2115">
            <a:extLst>
              <a:ext uri="{FF2B5EF4-FFF2-40B4-BE49-F238E27FC236}">
                <a16:creationId xmlns:a16="http://schemas.microsoft.com/office/drawing/2014/main" id="{C8E00692-2D31-4EBF-BCB2-C82065A7511B}"/>
              </a:ext>
              <a:ext uri="{C183D7F6-B498-43B3-948B-1728B52AA6E4}">
                <adec:decorative xmlns:adec="http://schemas.microsoft.com/office/drawing/2017/decorative" val="1"/>
              </a:ext>
            </a:extLst>
          </p:cNvPr>
          <p:cNvPicPr>
            <a:picLocks/>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92447" y="5885233"/>
            <a:ext cx="304291" cy="304291"/>
          </a:xfrm>
          <a:prstGeom prst="rect">
            <a:avLst/>
          </a:prstGeom>
        </p:spPr>
      </p:pic>
      <p:sp>
        <p:nvSpPr>
          <p:cNvPr id="2117" name="Oval 2116">
            <a:extLst>
              <a:ext uri="{FF2B5EF4-FFF2-40B4-BE49-F238E27FC236}">
                <a16:creationId xmlns:a16="http://schemas.microsoft.com/office/drawing/2014/main" id="{9032FF5E-4F7D-D9F1-79A8-5D0F76349F8F}"/>
              </a:ext>
              <a:ext uri="{C183D7F6-B498-43B3-948B-1728B52AA6E4}">
                <adec:decorative xmlns:adec="http://schemas.microsoft.com/office/drawing/2017/decorative" val="1"/>
              </a:ext>
            </a:extLst>
          </p:cNvPr>
          <p:cNvSpPr/>
          <p:nvPr/>
        </p:nvSpPr>
        <p:spPr bwMode="auto">
          <a:xfrm>
            <a:off x="3661714" y="5687041"/>
            <a:ext cx="297203" cy="297203"/>
          </a:xfrm>
          <a:prstGeom prst="ellipse">
            <a:avLst/>
          </a:prstGeom>
          <a:solidFill>
            <a:srgbClr val="D83B0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a:ea typeface="Segoe UI" pitchFamily="34" charset="0"/>
                <a:cs typeface="Segoe UI" panose="020B0502040204020203" pitchFamily="34" charset="0"/>
              </a:rPr>
              <a:t>18</a:t>
            </a: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18" name="Oval 2117">
            <a:extLst>
              <a:ext uri="{FF2B5EF4-FFF2-40B4-BE49-F238E27FC236}">
                <a16:creationId xmlns:a16="http://schemas.microsoft.com/office/drawing/2014/main" id="{6C6A5AF6-8224-EEE4-73D4-B2798694FB2E}"/>
              </a:ext>
              <a:ext uri="{C183D7F6-B498-43B3-948B-1728B52AA6E4}">
                <adec:decorative xmlns:adec="http://schemas.microsoft.com/office/drawing/2017/decorative" val="1"/>
              </a:ext>
            </a:extLst>
          </p:cNvPr>
          <p:cNvSpPr/>
          <p:nvPr/>
        </p:nvSpPr>
        <p:spPr bwMode="auto">
          <a:xfrm>
            <a:off x="5793461" y="4125510"/>
            <a:ext cx="605078" cy="605078"/>
          </a:xfrm>
          <a:prstGeom prst="ellipse">
            <a:avLst/>
          </a:prstGeom>
          <a:solidFill>
            <a:srgbClr val="D83B0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19" name="Oval 2118">
            <a:extLst>
              <a:ext uri="{FF2B5EF4-FFF2-40B4-BE49-F238E27FC236}">
                <a16:creationId xmlns:a16="http://schemas.microsoft.com/office/drawing/2014/main" id="{1E8D5B36-BF47-EB13-0C78-9C2DD669CF50}"/>
              </a:ext>
              <a:ext uri="{C183D7F6-B498-43B3-948B-1728B52AA6E4}">
                <adec:decorative xmlns:adec="http://schemas.microsoft.com/office/drawing/2017/decorative" val="1"/>
              </a:ext>
            </a:extLst>
          </p:cNvPr>
          <p:cNvSpPr/>
          <p:nvPr/>
        </p:nvSpPr>
        <p:spPr bwMode="auto">
          <a:xfrm>
            <a:off x="6217537" y="4068103"/>
            <a:ext cx="297203" cy="297203"/>
          </a:xfrm>
          <a:prstGeom prst="ellipse">
            <a:avLst/>
          </a:prstGeom>
          <a:solidFill>
            <a:srgbClr val="D83B0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a:ea typeface="Segoe UI" pitchFamily="34" charset="0"/>
                <a:cs typeface="Segoe UI" panose="020B0502040204020203" pitchFamily="34" charset="0"/>
              </a:rPr>
              <a:t>3</a:t>
            </a: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20" name="Oval 2119">
            <a:extLst>
              <a:ext uri="{FF2B5EF4-FFF2-40B4-BE49-F238E27FC236}">
                <a16:creationId xmlns:a16="http://schemas.microsoft.com/office/drawing/2014/main" id="{898810FF-4216-2F3A-AF0F-40AFA143FAD6}"/>
              </a:ext>
              <a:ext uri="{C183D7F6-B498-43B3-948B-1728B52AA6E4}">
                <adec:decorative xmlns:adec="http://schemas.microsoft.com/office/drawing/2017/decorative" val="1"/>
              </a:ext>
            </a:extLst>
          </p:cNvPr>
          <p:cNvSpPr/>
          <p:nvPr/>
        </p:nvSpPr>
        <p:spPr bwMode="auto">
          <a:xfrm flipH="1">
            <a:off x="7378500" y="4665784"/>
            <a:ext cx="605078" cy="605078"/>
          </a:xfrm>
          <a:prstGeom prst="ellipse">
            <a:avLst/>
          </a:prstGeom>
          <a:solidFill>
            <a:srgbClr val="D83B0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121" name="Oval 2120">
            <a:extLst>
              <a:ext uri="{FF2B5EF4-FFF2-40B4-BE49-F238E27FC236}">
                <a16:creationId xmlns:a16="http://schemas.microsoft.com/office/drawing/2014/main" id="{AC9B8D45-1EDA-D800-AD79-FA5819B94615}"/>
              </a:ext>
              <a:ext uri="{C183D7F6-B498-43B3-948B-1728B52AA6E4}">
                <adec:decorative xmlns:adec="http://schemas.microsoft.com/office/drawing/2017/decorative" val="1"/>
              </a:ext>
            </a:extLst>
          </p:cNvPr>
          <p:cNvSpPr/>
          <p:nvPr/>
        </p:nvSpPr>
        <p:spPr bwMode="auto">
          <a:xfrm>
            <a:off x="7806494" y="4629553"/>
            <a:ext cx="297203" cy="297203"/>
          </a:xfrm>
          <a:prstGeom prst="ellipse">
            <a:avLst/>
          </a:prstGeom>
          <a:solidFill>
            <a:srgbClr val="D83B0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a:ea typeface="Segoe UI" pitchFamily="34" charset="0"/>
                <a:cs typeface="Segoe UI" panose="020B0502040204020203" pitchFamily="34" charset="0"/>
              </a:rPr>
              <a:t>7</a:t>
            </a: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22" name="Graphic 2121">
            <a:extLst>
              <a:ext uri="{FF2B5EF4-FFF2-40B4-BE49-F238E27FC236}">
                <a16:creationId xmlns:a16="http://schemas.microsoft.com/office/drawing/2014/main" id="{DF6EDD8B-CD6F-85EF-754A-D0A66FC026E3}"/>
              </a:ext>
              <a:ext uri="{C183D7F6-B498-43B3-948B-1728B52AA6E4}">
                <adec:decorative xmlns:adec="http://schemas.microsoft.com/office/drawing/2017/decorative" val="1"/>
              </a:ext>
            </a:extLst>
          </p:cNvPr>
          <p:cNvPicPr>
            <a:picLocks/>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943855" y="4275903"/>
            <a:ext cx="304291" cy="304291"/>
          </a:xfrm>
          <a:prstGeom prst="rect">
            <a:avLst/>
          </a:prstGeom>
        </p:spPr>
      </p:pic>
      <p:pic>
        <p:nvPicPr>
          <p:cNvPr id="2123" name="Graphic 2122">
            <a:extLst>
              <a:ext uri="{FF2B5EF4-FFF2-40B4-BE49-F238E27FC236}">
                <a16:creationId xmlns:a16="http://schemas.microsoft.com/office/drawing/2014/main" id="{6171847C-9A78-B6B3-AADA-060997F23197}"/>
              </a:ext>
              <a:ext uri="{C183D7F6-B498-43B3-948B-1728B52AA6E4}">
                <adec:decorative xmlns:adec="http://schemas.microsoft.com/office/drawing/2017/decorative" val="1"/>
              </a:ext>
            </a:extLst>
          </p:cNvPr>
          <p:cNvPicPr>
            <a:picLocks/>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09804" y="5899000"/>
            <a:ext cx="304291" cy="304291"/>
          </a:xfrm>
          <a:prstGeom prst="rect">
            <a:avLst/>
          </a:prstGeom>
        </p:spPr>
      </p:pic>
      <p:pic>
        <p:nvPicPr>
          <p:cNvPr id="2124" name="Graphic 2123">
            <a:extLst>
              <a:ext uri="{FF2B5EF4-FFF2-40B4-BE49-F238E27FC236}">
                <a16:creationId xmlns:a16="http://schemas.microsoft.com/office/drawing/2014/main" id="{2D539715-DEA6-E46A-B744-ADEAADD664C3}"/>
              </a:ext>
              <a:ext uri="{C183D7F6-B498-43B3-948B-1728B52AA6E4}">
                <adec:decorative xmlns:adec="http://schemas.microsoft.com/office/drawing/2017/decorative" val="1"/>
              </a:ext>
            </a:extLst>
          </p:cNvPr>
          <p:cNvPicPr>
            <a:picLocks/>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28893" y="4816177"/>
            <a:ext cx="304291" cy="304291"/>
          </a:xfrm>
          <a:prstGeom prst="rect">
            <a:avLst/>
          </a:prstGeom>
        </p:spPr>
      </p:pic>
      <p:pic>
        <p:nvPicPr>
          <p:cNvPr id="2125" name="Graphic 2124">
            <a:extLst>
              <a:ext uri="{FF2B5EF4-FFF2-40B4-BE49-F238E27FC236}">
                <a16:creationId xmlns:a16="http://schemas.microsoft.com/office/drawing/2014/main" id="{9B375646-181C-1A16-F04B-6CCD755FD994}"/>
              </a:ext>
              <a:ext uri="{C183D7F6-B498-43B3-948B-1728B52AA6E4}">
                <adec:decorative xmlns:adec="http://schemas.microsoft.com/office/drawing/2017/decorative" val="1"/>
              </a:ext>
            </a:extLst>
          </p:cNvPr>
          <p:cNvPicPr>
            <a:picLocks/>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74576" y="4814315"/>
            <a:ext cx="304291" cy="304291"/>
          </a:xfrm>
          <a:prstGeom prst="rect">
            <a:avLst/>
          </a:prstGeom>
        </p:spPr>
      </p:pic>
      <p:grpSp>
        <p:nvGrpSpPr>
          <p:cNvPr id="2067" name="Group 2066">
            <a:extLst>
              <a:ext uri="{FF2B5EF4-FFF2-40B4-BE49-F238E27FC236}">
                <a16:creationId xmlns:a16="http://schemas.microsoft.com/office/drawing/2014/main" id="{0863BDC9-640C-F0F3-AC28-32210A1EE7A0}"/>
              </a:ext>
              <a:ext uri="{C183D7F6-B498-43B3-948B-1728B52AA6E4}">
                <adec:decorative xmlns:adec="http://schemas.microsoft.com/office/drawing/2017/decorative" val="1"/>
              </a:ext>
            </a:extLst>
          </p:cNvPr>
          <p:cNvGrpSpPr/>
          <p:nvPr/>
        </p:nvGrpSpPr>
        <p:grpSpPr>
          <a:xfrm>
            <a:off x="1237633" y="2006805"/>
            <a:ext cx="9760079" cy="4417054"/>
            <a:chOff x="1237633" y="2006805"/>
            <a:chExt cx="9760079" cy="4417054"/>
          </a:xfrm>
        </p:grpSpPr>
        <p:grpSp>
          <p:nvGrpSpPr>
            <p:cNvPr id="2065" name="Group 2064">
              <a:extLst>
                <a:ext uri="{FF2B5EF4-FFF2-40B4-BE49-F238E27FC236}">
                  <a16:creationId xmlns:a16="http://schemas.microsoft.com/office/drawing/2014/main" id="{7DC32452-60DB-6DF3-4EE0-A39DADBA5FC3}"/>
                </a:ext>
              </a:extLst>
            </p:cNvPr>
            <p:cNvGrpSpPr/>
            <p:nvPr/>
          </p:nvGrpSpPr>
          <p:grpSpPr>
            <a:xfrm>
              <a:off x="1237633" y="2006805"/>
              <a:ext cx="9760079" cy="4417054"/>
              <a:chOff x="1377165" y="2195202"/>
              <a:chExt cx="9760079" cy="4417054"/>
            </a:xfrm>
          </p:grpSpPr>
          <p:sp>
            <p:nvSpPr>
              <p:cNvPr id="10" name="Graphic 12">
                <a:extLst>
                  <a:ext uri="{FF2B5EF4-FFF2-40B4-BE49-F238E27FC236}">
                    <a16:creationId xmlns:a16="http://schemas.microsoft.com/office/drawing/2014/main" id="{47307679-C980-C68E-AD09-D9C91DDF5A3D}"/>
                  </a:ext>
                  <a:ext uri="{C183D7F6-B498-43B3-948B-1728B52AA6E4}">
                    <adec:decorative xmlns:adec="http://schemas.microsoft.com/office/drawing/2017/decorative" val="1"/>
                  </a:ext>
                </a:extLst>
              </p:cNvPr>
              <p:cNvSpPr/>
              <p:nvPr/>
            </p:nvSpPr>
            <p:spPr>
              <a:xfrm>
                <a:off x="2785265" y="6354442"/>
                <a:ext cx="322270" cy="257814"/>
              </a:xfrm>
              <a:custGeom>
                <a:avLst/>
                <a:gdLst>
                  <a:gd name="connsiteX0" fmla="*/ 52369 w 322270"/>
                  <a:gd name="connsiteY0" fmla="*/ 0 h 257814"/>
                  <a:gd name="connsiteX1" fmla="*/ 269901 w 322270"/>
                  <a:gd name="connsiteY1" fmla="*/ 0 h 257814"/>
                  <a:gd name="connsiteX2" fmla="*/ 322188 w 322270"/>
                  <a:gd name="connsiteY2" fmla="*/ 49397 h 257814"/>
                  <a:gd name="connsiteX3" fmla="*/ 322270 w 322270"/>
                  <a:gd name="connsiteY3" fmla="*/ 52369 h 257814"/>
                  <a:gd name="connsiteX4" fmla="*/ 322270 w 322270"/>
                  <a:gd name="connsiteY4" fmla="*/ 205446 h 257814"/>
                  <a:gd name="connsiteX5" fmla="*/ 272872 w 322270"/>
                  <a:gd name="connsiteY5" fmla="*/ 257732 h 257814"/>
                  <a:gd name="connsiteX6" fmla="*/ 269901 w 322270"/>
                  <a:gd name="connsiteY6" fmla="*/ 257815 h 257814"/>
                  <a:gd name="connsiteX7" fmla="*/ 52369 w 322270"/>
                  <a:gd name="connsiteY7" fmla="*/ 257815 h 257814"/>
                  <a:gd name="connsiteX8" fmla="*/ 83 w 322270"/>
                  <a:gd name="connsiteY8" fmla="*/ 208417 h 257814"/>
                  <a:gd name="connsiteX9" fmla="*/ 0 w 322270"/>
                  <a:gd name="connsiteY9" fmla="*/ 205446 h 257814"/>
                  <a:gd name="connsiteX10" fmla="*/ 0 w 322270"/>
                  <a:gd name="connsiteY10" fmla="*/ 52369 h 257814"/>
                  <a:gd name="connsiteX11" fmla="*/ 49397 w 322270"/>
                  <a:gd name="connsiteY11" fmla="*/ 83 h 257814"/>
                  <a:gd name="connsiteX12" fmla="*/ 52369 w 322270"/>
                  <a:gd name="connsiteY12" fmla="*/ 0 h 257814"/>
                  <a:gd name="connsiteX13" fmla="*/ 269901 w 322270"/>
                  <a:gd name="connsiteY13" fmla="*/ 0 h 257814"/>
                  <a:gd name="connsiteX14" fmla="*/ 52369 w 322270"/>
                  <a:gd name="connsiteY14" fmla="*/ 0 h 257814"/>
                  <a:gd name="connsiteX15" fmla="*/ 298100 w 322270"/>
                  <a:gd name="connsiteY15" fmla="*/ 86577 h 257814"/>
                  <a:gd name="connsiteX16" fmla="*/ 166763 w 322270"/>
                  <a:gd name="connsiteY16" fmla="*/ 155715 h 257814"/>
                  <a:gd name="connsiteX17" fmla="*/ 157055 w 322270"/>
                  <a:gd name="connsiteY17" fmla="*/ 156397 h 257814"/>
                  <a:gd name="connsiteX18" fmla="*/ 155507 w 322270"/>
                  <a:gd name="connsiteY18" fmla="*/ 155715 h 257814"/>
                  <a:gd name="connsiteX19" fmla="*/ 24170 w 322270"/>
                  <a:gd name="connsiteY19" fmla="*/ 86593 h 257814"/>
                  <a:gd name="connsiteX20" fmla="*/ 24170 w 322270"/>
                  <a:gd name="connsiteY20" fmla="*/ 205446 h 257814"/>
                  <a:gd name="connsiteX21" fmla="*/ 50056 w 322270"/>
                  <a:gd name="connsiteY21" fmla="*/ 233551 h 257814"/>
                  <a:gd name="connsiteX22" fmla="*/ 52369 w 322270"/>
                  <a:gd name="connsiteY22" fmla="*/ 233645 h 257814"/>
                  <a:gd name="connsiteX23" fmla="*/ 269901 w 322270"/>
                  <a:gd name="connsiteY23" fmla="*/ 233645 h 257814"/>
                  <a:gd name="connsiteX24" fmla="*/ 298006 w 322270"/>
                  <a:gd name="connsiteY24" fmla="*/ 207758 h 257814"/>
                  <a:gd name="connsiteX25" fmla="*/ 298100 w 322270"/>
                  <a:gd name="connsiteY25" fmla="*/ 205446 h 257814"/>
                  <a:gd name="connsiteX26" fmla="*/ 298100 w 322270"/>
                  <a:gd name="connsiteY26" fmla="*/ 86577 h 257814"/>
                  <a:gd name="connsiteX27" fmla="*/ 269901 w 322270"/>
                  <a:gd name="connsiteY27" fmla="*/ 24170 h 257814"/>
                  <a:gd name="connsiteX28" fmla="*/ 52369 w 322270"/>
                  <a:gd name="connsiteY28" fmla="*/ 24170 h 257814"/>
                  <a:gd name="connsiteX29" fmla="*/ 24264 w 322270"/>
                  <a:gd name="connsiteY29" fmla="*/ 50056 h 257814"/>
                  <a:gd name="connsiteX30" fmla="*/ 24170 w 322270"/>
                  <a:gd name="connsiteY30" fmla="*/ 52369 h 257814"/>
                  <a:gd name="connsiteX31" fmla="*/ 24170 w 322270"/>
                  <a:gd name="connsiteY31" fmla="*/ 59281 h 257814"/>
                  <a:gd name="connsiteX32" fmla="*/ 161135 w 322270"/>
                  <a:gd name="connsiteY32" fmla="*/ 131365 h 257814"/>
                  <a:gd name="connsiteX33" fmla="*/ 298100 w 322270"/>
                  <a:gd name="connsiteY33" fmla="*/ 59265 h 257814"/>
                  <a:gd name="connsiteX34" fmla="*/ 298100 w 322270"/>
                  <a:gd name="connsiteY34" fmla="*/ 52369 h 257814"/>
                  <a:gd name="connsiteX35" fmla="*/ 272213 w 322270"/>
                  <a:gd name="connsiteY35" fmla="*/ 24264 h 257814"/>
                  <a:gd name="connsiteX36" fmla="*/ 269901 w 322270"/>
                  <a:gd name="connsiteY36" fmla="*/ 24170 h 2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270" h="257814">
                    <a:moveTo>
                      <a:pt x="52369" y="0"/>
                    </a:moveTo>
                    <a:lnTo>
                      <a:pt x="269901" y="0"/>
                    </a:lnTo>
                    <a:cubicBezTo>
                      <a:pt x="297826" y="0"/>
                      <a:pt x="320646" y="21857"/>
                      <a:pt x="322188" y="49397"/>
                    </a:cubicBezTo>
                    <a:lnTo>
                      <a:pt x="322270" y="52369"/>
                    </a:lnTo>
                    <a:lnTo>
                      <a:pt x="322270" y="205446"/>
                    </a:lnTo>
                    <a:cubicBezTo>
                      <a:pt x="322270" y="233371"/>
                      <a:pt x="300412" y="256190"/>
                      <a:pt x="272872" y="257732"/>
                    </a:cubicBezTo>
                    <a:lnTo>
                      <a:pt x="269901" y="257815"/>
                    </a:lnTo>
                    <a:lnTo>
                      <a:pt x="52369" y="257815"/>
                    </a:lnTo>
                    <a:cubicBezTo>
                      <a:pt x="24444" y="257815"/>
                      <a:pt x="1623" y="235957"/>
                      <a:pt x="83" y="208417"/>
                    </a:cubicBezTo>
                    <a:lnTo>
                      <a:pt x="0" y="205446"/>
                    </a:lnTo>
                    <a:lnTo>
                      <a:pt x="0" y="52369"/>
                    </a:lnTo>
                    <a:cubicBezTo>
                      <a:pt x="0" y="24444"/>
                      <a:pt x="21857" y="1623"/>
                      <a:pt x="49397" y="83"/>
                    </a:cubicBezTo>
                    <a:lnTo>
                      <a:pt x="52369" y="0"/>
                    </a:lnTo>
                    <a:lnTo>
                      <a:pt x="269901" y="0"/>
                    </a:lnTo>
                    <a:lnTo>
                      <a:pt x="52369" y="0"/>
                    </a:lnTo>
                    <a:close/>
                    <a:moveTo>
                      <a:pt x="298100" y="86577"/>
                    </a:moveTo>
                    <a:lnTo>
                      <a:pt x="166763" y="155715"/>
                    </a:lnTo>
                    <a:cubicBezTo>
                      <a:pt x="163744" y="157304"/>
                      <a:pt x="160218" y="157531"/>
                      <a:pt x="157055" y="156397"/>
                    </a:cubicBezTo>
                    <a:lnTo>
                      <a:pt x="155507" y="155715"/>
                    </a:lnTo>
                    <a:lnTo>
                      <a:pt x="24170" y="86593"/>
                    </a:lnTo>
                    <a:lnTo>
                      <a:pt x="24170" y="205446"/>
                    </a:lnTo>
                    <a:cubicBezTo>
                      <a:pt x="24170" y="220241"/>
                      <a:pt x="35564" y="232375"/>
                      <a:pt x="50056" y="233551"/>
                    </a:cubicBezTo>
                    <a:lnTo>
                      <a:pt x="52369" y="233645"/>
                    </a:lnTo>
                    <a:lnTo>
                      <a:pt x="269901" y="233645"/>
                    </a:lnTo>
                    <a:cubicBezTo>
                      <a:pt x="284697" y="233645"/>
                      <a:pt x="296830" y="222251"/>
                      <a:pt x="298006" y="207758"/>
                    </a:cubicBezTo>
                    <a:lnTo>
                      <a:pt x="298100" y="205446"/>
                    </a:lnTo>
                    <a:lnTo>
                      <a:pt x="298100" y="86577"/>
                    </a:lnTo>
                    <a:close/>
                    <a:moveTo>
                      <a:pt x="269901" y="24170"/>
                    </a:moveTo>
                    <a:lnTo>
                      <a:pt x="52369" y="24170"/>
                    </a:lnTo>
                    <a:cubicBezTo>
                      <a:pt x="37574" y="24170"/>
                      <a:pt x="25440" y="35564"/>
                      <a:pt x="24264" y="50056"/>
                    </a:cubicBezTo>
                    <a:lnTo>
                      <a:pt x="24170" y="52369"/>
                    </a:lnTo>
                    <a:lnTo>
                      <a:pt x="24170" y="59281"/>
                    </a:lnTo>
                    <a:lnTo>
                      <a:pt x="161135" y="131365"/>
                    </a:lnTo>
                    <a:lnTo>
                      <a:pt x="298100" y="59265"/>
                    </a:lnTo>
                    <a:lnTo>
                      <a:pt x="298100" y="52369"/>
                    </a:lnTo>
                    <a:cubicBezTo>
                      <a:pt x="298100" y="37574"/>
                      <a:pt x="286706" y="25440"/>
                      <a:pt x="272213" y="24264"/>
                    </a:cubicBezTo>
                    <a:lnTo>
                      <a:pt x="269901" y="24170"/>
                    </a:lnTo>
                    <a:close/>
                  </a:path>
                </a:pathLst>
              </a:custGeom>
              <a:solidFill>
                <a:schemeClr val="bg1">
                  <a:lumMod val="85000"/>
                </a:schemeClr>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6" name="Graphic 65">
                <a:extLst>
                  <a:ext uri="{FF2B5EF4-FFF2-40B4-BE49-F238E27FC236}">
                    <a16:creationId xmlns:a16="http://schemas.microsoft.com/office/drawing/2014/main" id="{0A53490B-5056-DE05-24C6-A44C351C6C45}"/>
                  </a:ext>
                </a:extLst>
              </p:cNvPr>
              <p:cNvSpPr/>
              <p:nvPr/>
            </p:nvSpPr>
            <p:spPr>
              <a:xfrm>
                <a:off x="10639224" y="4083521"/>
                <a:ext cx="366432" cy="414736"/>
              </a:xfrm>
              <a:custGeom>
                <a:avLst/>
                <a:gdLst>
                  <a:gd name="connsiteX0" fmla="*/ 0 w 366432"/>
                  <a:gd name="connsiteY0" fmla="*/ 77144 h 414736"/>
                  <a:gd name="connsiteX1" fmla="*/ 14932 w 366432"/>
                  <a:gd name="connsiteY1" fmla="*/ 42820 h 414736"/>
                  <a:gd name="connsiteX2" fmla="*/ 49501 w 366432"/>
                  <a:gd name="connsiteY2" fmla="*/ 19624 h 414736"/>
                  <a:gd name="connsiteX3" fmla="*/ 154287 w 366432"/>
                  <a:gd name="connsiteY3" fmla="*/ 0 h 414736"/>
                  <a:gd name="connsiteX4" fmla="*/ 259074 w 366432"/>
                  <a:gd name="connsiteY4" fmla="*/ 19624 h 414736"/>
                  <a:gd name="connsiteX5" fmla="*/ 293644 w 366432"/>
                  <a:gd name="connsiteY5" fmla="*/ 42820 h 414736"/>
                  <a:gd name="connsiteX6" fmla="*/ 308575 w 366432"/>
                  <a:gd name="connsiteY6" fmla="*/ 77144 h 414736"/>
                  <a:gd name="connsiteX7" fmla="*/ 308575 w 366432"/>
                  <a:gd name="connsiteY7" fmla="*/ 251853 h 414736"/>
                  <a:gd name="connsiteX8" fmla="*/ 294110 w 366432"/>
                  <a:gd name="connsiteY8" fmla="*/ 250717 h 414736"/>
                  <a:gd name="connsiteX9" fmla="*/ 279646 w 366432"/>
                  <a:gd name="connsiteY9" fmla="*/ 250717 h 414736"/>
                  <a:gd name="connsiteX10" fmla="*/ 279646 w 366432"/>
                  <a:gd name="connsiteY10" fmla="*/ 123284 h 414736"/>
                  <a:gd name="connsiteX11" fmla="*/ 259074 w 366432"/>
                  <a:gd name="connsiteY11" fmla="*/ 134664 h 414736"/>
                  <a:gd name="connsiteX12" fmla="*/ 154287 w 366432"/>
                  <a:gd name="connsiteY12" fmla="*/ 154287 h 414736"/>
                  <a:gd name="connsiteX13" fmla="*/ 49501 w 366432"/>
                  <a:gd name="connsiteY13" fmla="*/ 134664 h 414736"/>
                  <a:gd name="connsiteX14" fmla="*/ 28929 w 366432"/>
                  <a:gd name="connsiteY14" fmla="*/ 123284 h 414736"/>
                  <a:gd name="connsiteX15" fmla="*/ 28929 w 366432"/>
                  <a:gd name="connsiteY15" fmla="*/ 308575 h 414736"/>
                  <a:gd name="connsiteX16" fmla="*/ 35973 w 366432"/>
                  <a:gd name="connsiteY16" fmla="*/ 323045 h 414736"/>
                  <a:gd name="connsiteX17" fmla="*/ 61334 w 366432"/>
                  <a:gd name="connsiteY17" fmla="*/ 339696 h 414736"/>
                  <a:gd name="connsiteX18" fmla="*/ 136051 w 366432"/>
                  <a:gd name="connsiteY18" fmla="*/ 356236 h 414736"/>
                  <a:gd name="connsiteX19" fmla="*/ 145854 w 366432"/>
                  <a:gd name="connsiteY19" fmla="*/ 385610 h 414736"/>
                  <a:gd name="connsiteX20" fmla="*/ 49501 w 366432"/>
                  <a:gd name="connsiteY20" fmla="*/ 366095 h 414736"/>
                  <a:gd name="connsiteX21" fmla="*/ 14932 w 366432"/>
                  <a:gd name="connsiteY21" fmla="*/ 342900 h 414736"/>
                  <a:gd name="connsiteX22" fmla="*/ 0 w 366432"/>
                  <a:gd name="connsiteY22" fmla="*/ 308575 h 414736"/>
                  <a:gd name="connsiteX23" fmla="*/ 0 w 366432"/>
                  <a:gd name="connsiteY23" fmla="*/ 77144 h 414736"/>
                  <a:gd name="connsiteX24" fmla="*/ 28929 w 366432"/>
                  <a:gd name="connsiteY24" fmla="*/ 77144 h 414736"/>
                  <a:gd name="connsiteX25" fmla="*/ 35973 w 366432"/>
                  <a:gd name="connsiteY25" fmla="*/ 91615 h 414736"/>
                  <a:gd name="connsiteX26" fmla="*/ 61334 w 366432"/>
                  <a:gd name="connsiteY26" fmla="*/ 108266 h 414736"/>
                  <a:gd name="connsiteX27" fmla="*/ 154287 w 366432"/>
                  <a:gd name="connsiteY27" fmla="*/ 125358 h 414736"/>
                  <a:gd name="connsiteX28" fmla="*/ 247240 w 366432"/>
                  <a:gd name="connsiteY28" fmla="*/ 108266 h 414736"/>
                  <a:gd name="connsiteX29" fmla="*/ 272603 w 366432"/>
                  <a:gd name="connsiteY29" fmla="*/ 91615 h 414736"/>
                  <a:gd name="connsiteX30" fmla="*/ 279646 w 366432"/>
                  <a:gd name="connsiteY30" fmla="*/ 77144 h 414736"/>
                  <a:gd name="connsiteX31" fmla="*/ 272603 w 366432"/>
                  <a:gd name="connsiteY31" fmla="*/ 62673 h 414736"/>
                  <a:gd name="connsiteX32" fmla="*/ 247240 w 366432"/>
                  <a:gd name="connsiteY32" fmla="*/ 46022 h 414736"/>
                  <a:gd name="connsiteX33" fmla="*/ 154287 w 366432"/>
                  <a:gd name="connsiteY33" fmla="*/ 28929 h 414736"/>
                  <a:gd name="connsiteX34" fmla="*/ 61334 w 366432"/>
                  <a:gd name="connsiteY34" fmla="*/ 46022 h 414736"/>
                  <a:gd name="connsiteX35" fmla="*/ 35973 w 366432"/>
                  <a:gd name="connsiteY35" fmla="*/ 62673 h 414736"/>
                  <a:gd name="connsiteX36" fmla="*/ 28929 w 366432"/>
                  <a:gd name="connsiteY36" fmla="*/ 77144 h 414736"/>
                  <a:gd name="connsiteX37" fmla="*/ 366432 w 366432"/>
                  <a:gd name="connsiteY37" fmla="*/ 342325 h 414736"/>
                  <a:gd name="connsiteX38" fmla="*/ 294110 w 366432"/>
                  <a:gd name="connsiteY38" fmla="*/ 270003 h 414736"/>
                  <a:gd name="connsiteX39" fmla="*/ 292147 w 366432"/>
                  <a:gd name="connsiteY39" fmla="*/ 270134 h 414736"/>
                  <a:gd name="connsiteX40" fmla="*/ 279646 w 366432"/>
                  <a:gd name="connsiteY40" fmla="*/ 284467 h 414736"/>
                  <a:gd name="connsiteX41" fmla="*/ 294110 w 366432"/>
                  <a:gd name="connsiteY41" fmla="*/ 298932 h 414736"/>
                  <a:gd name="connsiteX42" fmla="*/ 297080 w 366432"/>
                  <a:gd name="connsiteY42" fmla="*/ 299032 h 414736"/>
                  <a:gd name="connsiteX43" fmla="*/ 337504 w 366432"/>
                  <a:gd name="connsiteY43" fmla="*/ 342325 h 414736"/>
                  <a:gd name="connsiteX44" fmla="*/ 294110 w 366432"/>
                  <a:gd name="connsiteY44" fmla="*/ 385718 h 414736"/>
                  <a:gd name="connsiteX45" fmla="*/ 294045 w 366432"/>
                  <a:gd name="connsiteY45" fmla="*/ 385807 h 414736"/>
                  <a:gd name="connsiteX46" fmla="*/ 292081 w 366432"/>
                  <a:gd name="connsiteY46" fmla="*/ 385948 h 414736"/>
                  <a:gd name="connsiteX47" fmla="*/ 279646 w 366432"/>
                  <a:gd name="connsiteY47" fmla="*/ 400337 h 414736"/>
                  <a:gd name="connsiteX48" fmla="*/ 294176 w 366432"/>
                  <a:gd name="connsiteY48" fmla="*/ 414736 h 414736"/>
                  <a:gd name="connsiteX49" fmla="*/ 294176 w 366432"/>
                  <a:gd name="connsiteY49" fmla="*/ 414647 h 414736"/>
                  <a:gd name="connsiteX50" fmla="*/ 298012 w 366432"/>
                  <a:gd name="connsiteY50" fmla="*/ 414547 h 414736"/>
                  <a:gd name="connsiteX51" fmla="*/ 366432 w 366432"/>
                  <a:gd name="connsiteY51" fmla="*/ 342325 h 414736"/>
                  <a:gd name="connsiteX52" fmla="*/ 241074 w 366432"/>
                  <a:gd name="connsiteY52" fmla="*/ 284467 h 414736"/>
                  <a:gd name="connsiteX53" fmla="*/ 226610 w 366432"/>
                  <a:gd name="connsiteY53" fmla="*/ 270003 h 414736"/>
                  <a:gd name="connsiteX54" fmla="*/ 222768 w 366432"/>
                  <a:gd name="connsiteY54" fmla="*/ 270103 h 414736"/>
                  <a:gd name="connsiteX55" fmla="*/ 154287 w 366432"/>
                  <a:gd name="connsiteY55" fmla="*/ 342325 h 414736"/>
                  <a:gd name="connsiteX56" fmla="*/ 226610 w 366432"/>
                  <a:gd name="connsiteY56" fmla="*/ 414647 h 414736"/>
                  <a:gd name="connsiteX57" fmla="*/ 228573 w 366432"/>
                  <a:gd name="connsiteY57" fmla="*/ 414516 h 414736"/>
                  <a:gd name="connsiteX58" fmla="*/ 241074 w 366432"/>
                  <a:gd name="connsiteY58" fmla="*/ 400183 h 414736"/>
                  <a:gd name="connsiteX59" fmla="*/ 226610 w 366432"/>
                  <a:gd name="connsiteY59" fmla="*/ 385718 h 414736"/>
                  <a:gd name="connsiteX60" fmla="*/ 223639 w 366432"/>
                  <a:gd name="connsiteY60" fmla="*/ 385618 h 414736"/>
                  <a:gd name="connsiteX61" fmla="*/ 183216 w 366432"/>
                  <a:gd name="connsiteY61" fmla="*/ 342325 h 414736"/>
                  <a:gd name="connsiteX62" fmla="*/ 226610 w 366432"/>
                  <a:gd name="connsiteY62" fmla="*/ 298932 h 414736"/>
                  <a:gd name="connsiteX63" fmla="*/ 228573 w 366432"/>
                  <a:gd name="connsiteY63" fmla="*/ 298801 h 414736"/>
                  <a:gd name="connsiteX64" fmla="*/ 241074 w 366432"/>
                  <a:gd name="connsiteY64" fmla="*/ 284467 h 414736"/>
                  <a:gd name="connsiteX65" fmla="*/ 308575 w 366432"/>
                  <a:gd name="connsiteY65" fmla="*/ 342325 h 414736"/>
                  <a:gd name="connsiteX66" fmla="*/ 294110 w 366432"/>
                  <a:gd name="connsiteY66" fmla="*/ 327861 h 414736"/>
                  <a:gd name="connsiteX67" fmla="*/ 226610 w 366432"/>
                  <a:gd name="connsiteY67" fmla="*/ 327861 h 414736"/>
                  <a:gd name="connsiteX68" fmla="*/ 224646 w 366432"/>
                  <a:gd name="connsiteY68" fmla="*/ 327992 h 414736"/>
                  <a:gd name="connsiteX69" fmla="*/ 212145 w 366432"/>
                  <a:gd name="connsiteY69" fmla="*/ 342325 h 414736"/>
                  <a:gd name="connsiteX70" fmla="*/ 226610 w 366432"/>
                  <a:gd name="connsiteY70" fmla="*/ 356789 h 414736"/>
                  <a:gd name="connsiteX71" fmla="*/ 294110 w 366432"/>
                  <a:gd name="connsiteY71" fmla="*/ 356789 h 414736"/>
                  <a:gd name="connsiteX72" fmla="*/ 296074 w 366432"/>
                  <a:gd name="connsiteY72" fmla="*/ 356658 h 414736"/>
                  <a:gd name="connsiteX73" fmla="*/ 308575 w 366432"/>
                  <a:gd name="connsiteY73" fmla="*/ 342325 h 4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6432" h="414736">
                    <a:moveTo>
                      <a:pt x="0" y="77144"/>
                    </a:moveTo>
                    <a:cubicBezTo>
                      <a:pt x="0" y="63826"/>
                      <a:pt x="6081" y="52200"/>
                      <a:pt x="14932" y="42820"/>
                    </a:cubicBezTo>
                    <a:cubicBezTo>
                      <a:pt x="23710" y="33516"/>
                      <a:pt x="35737" y="25794"/>
                      <a:pt x="49501" y="19624"/>
                    </a:cubicBezTo>
                    <a:cubicBezTo>
                      <a:pt x="77062" y="7269"/>
                      <a:pt x="114122" y="0"/>
                      <a:pt x="154287" y="0"/>
                    </a:cubicBezTo>
                    <a:cubicBezTo>
                      <a:pt x="194452" y="0"/>
                      <a:pt x="231512" y="7269"/>
                      <a:pt x="259074" y="19624"/>
                    </a:cubicBezTo>
                    <a:cubicBezTo>
                      <a:pt x="272838" y="25794"/>
                      <a:pt x="284865" y="33516"/>
                      <a:pt x="293644" y="42820"/>
                    </a:cubicBezTo>
                    <a:cubicBezTo>
                      <a:pt x="302494" y="52200"/>
                      <a:pt x="308575" y="63826"/>
                      <a:pt x="308575" y="77144"/>
                    </a:cubicBezTo>
                    <a:lnTo>
                      <a:pt x="308575" y="251853"/>
                    </a:lnTo>
                    <a:cubicBezTo>
                      <a:pt x="303863" y="251105"/>
                      <a:pt x="299032" y="250717"/>
                      <a:pt x="294110" y="250717"/>
                    </a:cubicBezTo>
                    <a:lnTo>
                      <a:pt x="279646" y="250717"/>
                    </a:lnTo>
                    <a:lnTo>
                      <a:pt x="279646" y="123284"/>
                    </a:lnTo>
                    <a:cubicBezTo>
                      <a:pt x="273457" y="127534"/>
                      <a:pt x="266520" y="131326"/>
                      <a:pt x="259074" y="134664"/>
                    </a:cubicBezTo>
                    <a:cubicBezTo>
                      <a:pt x="231512" y="147018"/>
                      <a:pt x="194452" y="154287"/>
                      <a:pt x="154287" y="154287"/>
                    </a:cubicBezTo>
                    <a:cubicBezTo>
                      <a:pt x="114122" y="154287"/>
                      <a:pt x="77062" y="147018"/>
                      <a:pt x="49501" y="134664"/>
                    </a:cubicBezTo>
                    <a:cubicBezTo>
                      <a:pt x="42055" y="131326"/>
                      <a:pt x="35118" y="127534"/>
                      <a:pt x="28929" y="123284"/>
                    </a:cubicBezTo>
                    <a:lnTo>
                      <a:pt x="28929" y="308575"/>
                    </a:lnTo>
                    <a:cubicBezTo>
                      <a:pt x="28929" y="312565"/>
                      <a:pt x="30673" y="317429"/>
                      <a:pt x="35973" y="323045"/>
                    </a:cubicBezTo>
                    <a:cubicBezTo>
                      <a:pt x="41346" y="328740"/>
                      <a:pt x="49795" y="334524"/>
                      <a:pt x="61334" y="339696"/>
                    </a:cubicBezTo>
                    <a:cubicBezTo>
                      <a:pt x="80520" y="348298"/>
                      <a:pt x="106503" y="354425"/>
                      <a:pt x="136051" y="356236"/>
                    </a:cubicBezTo>
                    <a:cubicBezTo>
                      <a:pt x="137647" y="366716"/>
                      <a:pt x="141021" y="376613"/>
                      <a:pt x="145854" y="385610"/>
                    </a:cubicBezTo>
                    <a:cubicBezTo>
                      <a:pt x="108951" y="384669"/>
                      <a:pt x="75121" y="377580"/>
                      <a:pt x="49501" y="366095"/>
                    </a:cubicBezTo>
                    <a:cubicBezTo>
                      <a:pt x="35737" y="359925"/>
                      <a:pt x="23710" y="352203"/>
                      <a:pt x="14932" y="342900"/>
                    </a:cubicBezTo>
                    <a:cubicBezTo>
                      <a:pt x="6081" y="333519"/>
                      <a:pt x="0" y="321894"/>
                      <a:pt x="0" y="308575"/>
                    </a:cubicBezTo>
                    <a:lnTo>
                      <a:pt x="0" y="77144"/>
                    </a:lnTo>
                    <a:close/>
                    <a:moveTo>
                      <a:pt x="28929" y="77144"/>
                    </a:moveTo>
                    <a:cubicBezTo>
                      <a:pt x="28929" y="81134"/>
                      <a:pt x="30673" y="85998"/>
                      <a:pt x="35973" y="91615"/>
                    </a:cubicBezTo>
                    <a:cubicBezTo>
                      <a:pt x="41346" y="97309"/>
                      <a:pt x="49795" y="103093"/>
                      <a:pt x="61334" y="108266"/>
                    </a:cubicBezTo>
                    <a:cubicBezTo>
                      <a:pt x="84380" y="118596"/>
                      <a:pt x="117231" y="125358"/>
                      <a:pt x="154287" y="125358"/>
                    </a:cubicBezTo>
                    <a:cubicBezTo>
                      <a:pt x="191343" y="125358"/>
                      <a:pt x="224195" y="118596"/>
                      <a:pt x="247240" y="108266"/>
                    </a:cubicBezTo>
                    <a:cubicBezTo>
                      <a:pt x="258778" y="103093"/>
                      <a:pt x="267230" y="97309"/>
                      <a:pt x="272603" y="91615"/>
                    </a:cubicBezTo>
                    <a:cubicBezTo>
                      <a:pt x="277902" y="85998"/>
                      <a:pt x="279646" y="81134"/>
                      <a:pt x="279646" y="77144"/>
                    </a:cubicBezTo>
                    <a:cubicBezTo>
                      <a:pt x="279646" y="73153"/>
                      <a:pt x="277902" y="68290"/>
                      <a:pt x="272603" y="62673"/>
                    </a:cubicBezTo>
                    <a:cubicBezTo>
                      <a:pt x="267230" y="56979"/>
                      <a:pt x="258778" y="51194"/>
                      <a:pt x="247240" y="46022"/>
                    </a:cubicBezTo>
                    <a:cubicBezTo>
                      <a:pt x="224195" y="35691"/>
                      <a:pt x="191343" y="28929"/>
                      <a:pt x="154287" y="28929"/>
                    </a:cubicBezTo>
                    <a:cubicBezTo>
                      <a:pt x="117231" y="28929"/>
                      <a:pt x="84380" y="35691"/>
                      <a:pt x="61334" y="46022"/>
                    </a:cubicBezTo>
                    <a:cubicBezTo>
                      <a:pt x="49795" y="51194"/>
                      <a:pt x="41346" y="56979"/>
                      <a:pt x="35973" y="62673"/>
                    </a:cubicBezTo>
                    <a:cubicBezTo>
                      <a:pt x="30673" y="68290"/>
                      <a:pt x="28929" y="73153"/>
                      <a:pt x="28929" y="77144"/>
                    </a:cubicBezTo>
                    <a:close/>
                    <a:moveTo>
                      <a:pt x="366432" y="342325"/>
                    </a:moveTo>
                    <a:cubicBezTo>
                      <a:pt x="366432" y="302382"/>
                      <a:pt x="334053" y="270003"/>
                      <a:pt x="294110" y="270003"/>
                    </a:cubicBezTo>
                    <a:lnTo>
                      <a:pt x="292147" y="270134"/>
                    </a:lnTo>
                    <a:cubicBezTo>
                      <a:pt x="285088" y="271092"/>
                      <a:pt x="279646" y="277144"/>
                      <a:pt x="279646" y="284467"/>
                    </a:cubicBezTo>
                    <a:cubicBezTo>
                      <a:pt x="279646" y="292456"/>
                      <a:pt x="286122" y="298932"/>
                      <a:pt x="294110" y="298932"/>
                    </a:cubicBezTo>
                    <a:lnTo>
                      <a:pt x="297080" y="299032"/>
                    </a:lnTo>
                    <a:cubicBezTo>
                      <a:pt x="319660" y="300559"/>
                      <a:pt x="337504" y="319357"/>
                      <a:pt x="337504" y="342325"/>
                    </a:cubicBezTo>
                    <a:cubicBezTo>
                      <a:pt x="337504" y="366290"/>
                      <a:pt x="318075" y="385718"/>
                      <a:pt x="294110" y="385718"/>
                    </a:cubicBezTo>
                    <a:lnTo>
                      <a:pt x="294045" y="385807"/>
                    </a:lnTo>
                    <a:lnTo>
                      <a:pt x="292081" y="385948"/>
                    </a:lnTo>
                    <a:cubicBezTo>
                      <a:pt x="285027" y="386939"/>
                      <a:pt x="279613" y="393014"/>
                      <a:pt x="279646" y="400337"/>
                    </a:cubicBezTo>
                    <a:cubicBezTo>
                      <a:pt x="279682" y="408325"/>
                      <a:pt x="286188" y="414773"/>
                      <a:pt x="294176" y="414736"/>
                    </a:cubicBezTo>
                    <a:lnTo>
                      <a:pt x="294176" y="414647"/>
                    </a:lnTo>
                    <a:lnTo>
                      <a:pt x="298012" y="414547"/>
                    </a:lnTo>
                    <a:cubicBezTo>
                      <a:pt x="336107" y="412551"/>
                      <a:pt x="366432" y="380980"/>
                      <a:pt x="366432" y="342325"/>
                    </a:cubicBezTo>
                    <a:close/>
                    <a:moveTo>
                      <a:pt x="241074" y="284467"/>
                    </a:moveTo>
                    <a:cubicBezTo>
                      <a:pt x="241074" y="276479"/>
                      <a:pt x="234598" y="270003"/>
                      <a:pt x="226610" y="270003"/>
                    </a:cubicBezTo>
                    <a:lnTo>
                      <a:pt x="222768" y="270103"/>
                    </a:lnTo>
                    <a:cubicBezTo>
                      <a:pt x="184613" y="272099"/>
                      <a:pt x="154287" y="303670"/>
                      <a:pt x="154287" y="342325"/>
                    </a:cubicBezTo>
                    <a:cubicBezTo>
                      <a:pt x="154287" y="382268"/>
                      <a:pt x="186666" y="414647"/>
                      <a:pt x="226610" y="414647"/>
                    </a:cubicBezTo>
                    <a:lnTo>
                      <a:pt x="228573" y="414516"/>
                    </a:lnTo>
                    <a:cubicBezTo>
                      <a:pt x="235631" y="413558"/>
                      <a:pt x="241074" y="407506"/>
                      <a:pt x="241074" y="400183"/>
                    </a:cubicBezTo>
                    <a:cubicBezTo>
                      <a:pt x="241074" y="392195"/>
                      <a:pt x="234598" y="385718"/>
                      <a:pt x="226610" y="385718"/>
                    </a:cubicBezTo>
                    <a:lnTo>
                      <a:pt x="223639" y="385618"/>
                    </a:lnTo>
                    <a:cubicBezTo>
                      <a:pt x="201060" y="384091"/>
                      <a:pt x="183216" y="365293"/>
                      <a:pt x="183216" y="342325"/>
                    </a:cubicBezTo>
                    <a:cubicBezTo>
                      <a:pt x="183216" y="318360"/>
                      <a:pt x="202645" y="298932"/>
                      <a:pt x="226610" y="298932"/>
                    </a:cubicBezTo>
                    <a:lnTo>
                      <a:pt x="228573" y="298801"/>
                    </a:lnTo>
                    <a:cubicBezTo>
                      <a:pt x="235631" y="297842"/>
                      <a:pt x="241074" y="291790"/>
                      <a:pt x="241074" y="284467"/>
                    </a:cubicBezTo>
                    <a:close/>
                    <a:moveTo>
                      <a:pt x="308575" y="342325"/>
                    </a:moveTo>
                    <a:cubicBezTo>
                      <a:pt x="308575" y="334337"/>
                      <a:pt x="302098" y="327861"/>
                      <a:pt x="294110" y="327861"/>
                    </a:cubicBezTo>
                    <a:lnTo>
                      <a:pt x="226610" y="327861"/>
                    </a:lnTo>
                    <a:lnTo>
                      <a:pt x="224646" y="327992"/>
                    </a:lnTo>
                    <a:cubicBezTo>
                      <a:pt x="217588" y="328950"/>
                      <a:pt x="212145" y="335002"/>
                      <a:pt x="212145" y="342325"/>
                    </a:cubicBezTo>
                    <a:cubicBezTo>
                      <a:pt x="212145" y="350313"/>
                      <a:pt x="218621" y="356789"/>
                      <a:pt x="226610" y="356789"/>
                    </a:cubicBezTo>
                    <a:lnTo>
                      <a:pt x="294110" y="356789"/>
                    </a:lnTo>
                    <a:lnTo>
                      <a:pt x="296074" y="356658"/>
                    </a:lnTo>
                    <a:cubicBezTo>
                      <a:pt x="303132" y="355700"/>
                      <a:pt x="308575" y="349648"/>
                      <a:pt x="308575" y="342325"/>
                    </a:cubicBezTo>
                    <a:close/>
                  </a:path>
                </a:pathLst>
              </a:custGeom>
              <a:solidFill>
                <a:schemeClr val="bg1">
                  <a:lumMod val="85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8" name="Graphic 68">
                <a:extLst>
                  <a:ext uri="{FF2B5EF4-FFF2-40B4-BE49-F238E27FC236}">
                    <a16:creationId xmlns:a16="http://schemas.microsoft.com/office/drawing/2014/main" id="{922608E0-4ADD-ABB6-DA96-92DE83698FD6}"/>
                  </a:ext>
                </a:extLst>
              </p:cNvPr>
              <p:cNvSpPr/>
              <p:nvPr/>
            </p:nvSpPr>
            <p:spPr>
              <a:xfrm>
                <a:off x="1471312" y="2201090"/>
                <a:ext cx="366432" cy="414736"/>
              </a:xfrm>
              <a:custGeom>
                <a:avLst/>
                <a:gdLst>
                  <a:gd name="connsiteX0" fmla="*/ 0 w 366432"/>
                  <a:gd name="connsiteY0" fmla="*/ 77144 h 414736"/>
                  <a:gd name="connsiteX1" fmla="*/ 14932 w 366432"/>
                  <a:gd name="connsiteY1" fmla="*/ 42820 h 414736"/>
                  <a:gd name="connsiteX2" fmla="*/ 49501 w 366432"/>
                  <a:gd name="connsiteY2" fmla="*/ 19624 h 414736"/>
                  <a:gd name="connsiteX3" fmla="*/ 154287 w 366432"/>
                  <a:gd name="connsiteY3" fmla="*/ 0 h 414736"/>
                  <a:gd name="connsiteX4" fmla="*/ 259074 w 366432"/>
                  <a:gd name="connsiteY4" fmla="*/ 19624 h 414736"/>
                  <a:gd name="connsiteX5" fmla="*/ 293644 w 366432"/>
                  <a:gd name="connsiteY5" fmla="*/ 42820 h 414736"/>
                  <a:gd name="connsiteX6" fmla="*/ 308575 w 366432"/>
                  <a:gd name="connsiteY6" fmla="*/ 77144 h 414736"/>
                  <a:gd name="connsiteX7" fmla="*/ 308575 w 366432"/>
                  <a:gd name="connsiteY7" fmla="*/ 251853 h 414736"/>
                  <a:gd name="connsiteX8" fmla="*/ 294110 w 366432"/>
                  <a:gd name="connsiteY8" fmla="*/ 250717 h 414736"/>
                  <a:gd name="connsiteX9" fmla="*/ 279646 w 366432"/>
                  <a:gd name="connsiteY9" fmla="*/ 250717 h 414736"/>
                  <a:gd name="connsiteX10" fmla="*/ 279646 w 366432"/>
                  <a:gd name="connsiteY10" fmla="*/ 123284 h 414736"/>
                  <a:gd name="connsiteX11" fmla="*/ 259074 w 366432"/>
                  <a:gd name="connsiteY11" fmla="*/ 134664 h 414736"/>
                  <a:gd name="connsiteX12" fmla="*/ 154287 w 366432"/>
                  <a:gd name="connsiteY12" fmla="*/ 154287 h 414736"/>
                  <a:gd name="connsiteX13" fmla="*/ 49501 w 366432"/>
                  <a:gd name="connsiteY13" fmla="*/ 134664 h 414736"/>
                  <a:gd name="connsiteX14" fmla="*/ 28929 w 366432"/>
                  <a:gd name="connsiteY14" fmla="*/ 123284 h 414736"/>
                  <a:gd name="connsiteX15" fmla="*/ 28929 w 366432"/>
                  <a:gd name="connsiteY15" fmla="*/ 308575 h 414736"/>
                  <a:gd name="connsiteX16" fmla="*/ 35973 w 366432"/>
                  <a:gd name="connsiteY16" fmla="*/ 323045 h 414736"/>
                  <a:gd name="connsiteX17" fmla="*/ 61334 w 366432"/>
                  <a:gd name="connsiteY17" fmla="*/ 339696 h 414736"/>
                  <a:gd name="connsiteX18" fmla="*/ 136051 w 366432"/>
                  <a:gd name="connsiteY18" fmla="*/ 356236 h 414736"/>
                  <a:gd name="connsiteX19" fmla="*/ 145854 w 366432"/>
                  <a:gd name="connsiteY19" fmla="*/ 385610 h 414736"/>
                  <a:gd name="connsiteX20" fmla="*/ 49501 w 366432"/>
                  <a:gd name="connsiteY20" fmla="*/ 366095 h 414736"/>
                  <a:gd name="connsiteX21" fmla="*/ 14932 w 366432"/>
                  <a:gd name="connsiteY21" fmla="*/ 342900 h 414736"/>
                  <a:gd name="connsiteX22" fmla="*/ 0 w 366432"/>
                  <a:gd name="connsiteY22" fmla="*/ 308575 h 414736"/>
                  <a:gd name="connsiteX23" fmla="*/ 0 w 366432"/>
                  <a:gd name="connsiteY23" fmla="*/ 77144 h 414736"/>
                  <a:gd name="connsiteX24" fmla="*/ 28929 w 366432"/>
                  <a:gd name="connsiteY24" fmla="*/ 77144 h 414736"/>
                  <a:gd name="connsiteX25" fmla="*/ 35973 w 366432"/>
                  <a:gd name="connsiteY25" fmla="*/ 91615 h 414736"/>
                  <a:gd name="connsiteX26" fmla="*/ 61334 w 366432"/>
                  <a:gd name="connsiteY26" fmla="*/ 108266 h 414736"/>
                  <a:gd name="connsiteX27" fmla="*/ 154287 w 366432"/>
                  <a:gd name="connsiteY27" fmla="*/ 125358 h 414736"/>
                  <a:gd name="connsiteX28" fmla="*/ 247240 w 366432"/>
                  <a:gd name="connsiteY28" fmla="*/ 108266 h 414736"/>
                  <a:gd name="connsiteX29" fmla="*/ 272603 w 366432"/>
                  <a:gd name="connsiteY29" fmla="*/ 91615 h 414736"/>
                  <a:gd name="connsiteX30" fmla="*/ 279646 w 366432"/>
                  <a:gd name="connsiteY30" fmla="*/ 77144 h 414736"/>
                  <a:gd name="connsiteX31" fmla="*/ 272603 w 366432"/>
                  <a:gd name="connsiteY31" fmla="*/ 62673 h 414736"/>
                  <a:gd name="connsiteX32" fmla="*/ 247240 w 366432"/>
                  <a:gd name="connsiteY32" fmla="*/ 46022 h 414736"/>
                  <a:gd name="connsiteX33" fmla="*/ 154287 w 366432"/>
                  <a:gd name="connsiteY33" fmla="*/ 28929 h 414736"/>
                  <a:gd name="connsiteX34" fmla="*/ 61334 w 366432"/>
                  <a:gd name="connsiteY34" fmla="*/ 46022 h 414736"/>
                  <a:gd name="connsiteX35" fmla="*/ 35973 w 366432"/>
                  <a:gd name="connsiteY35" fmla="*/ 62673 h 414736"/>
                  <a:gd name="connsiteX36" fmla="*/ 28929 w 366432"/>
                  <a:gd name="connsiteY36" fmla="*/ 77144 h 414736"/>
                  <a:gd name="connsiteX37" fmla="*/ 366432 w 366432"/>
                  <a:gd name="connsiteY37" fmla="*/ 342325 h 414736"/>
                  <a:gd name="connsiteX38" fmla="*/ 294110 w 366432"/>
                  <a:gd name="connsiteY38" fmla="*/ 270003 h 414736"/>
                  <a:gd name="connsiteX39" fmla="*/ 292147 w 366432"/>
                  <a:gd name="connsiteY39" fmla="*/ 270134 h 414736"/>
                  <a:gd name="connsiteX40" fmla="*/ 279646 w 366432"/>
                  <a:gd name="connsiteY40" fmla="*/ 284467 h 414736"/>
                  <a:gd name="connsiteX41" fmla="*/ 294110 w 366432"/>
                  <a:gd name="connsiteY41" fmla="*/ 298932 h 414736"/>
                  <a:gd name="connsiteX42" fmla="*/ 297080 w 366432"/>
                  <a:gd name="connsiteY42" fmla="*/ 299032 h 414736"/>
                  <a:gd name="connsiteX43" fmla="*/ 337504 w 366432"/>
                  <a:gd name="connsiteY43" fmla="*/ 342325 h 414736"/>
                  <a:gd name="connsiteX44" fmla="*/ 294110 w 366432"/>
                  <a:gd name="connsiteY44" fmla="*/ 385718 h 414736"/>
                  <a:gd name="connsiteX45" fmla="*/ 294045 w 366432"/>
                  <a:gd name="connsiteY45" fmla="*/ 385807 h 414736"/>
                  <a:gd name="connsiteX46" fmla="*/ 292081 w 366432"/>
                  <a:gd name="connsiteY46" fmla="*/ 385948 h 414736"/>
                  <a:gd name="connsiteX47" fmla="*/ 279646 w 366432"/>
                  <a:gd name="connsiteY47" fmla="*/ 400337 h 414736"/>
                  <a:gd name="connsiteX48" fmla="*/ 294176 w 366432"/>
                  <a:gd name="connsiteY48" fmla="*/ 414736 h 414736"/>
                  <a:gd name="connsiteX49" fmla="*/ 294176 w 366432"/>
                  <a:gd name="connsiteY49" fmla="*/ 414647 h 414736"/>
                  <a:gd name="connsiteX50" fmla="*/ 298012 w 366432"/>
                  <a:gd name="connsiteY50" fmla="*/ 414547 h 414736"/>
                  <a:gd name="connsiteX51" fmla="*/ 366432 w 366432"/>
                  <a:gd name="connsiteY51" fmla="*/ 342325 h 414736"/>
                  <a:gd name="connsiteX52" fmla="*/ 241074 w 366432"/>
                  <a:gd name="connsiteY52" fmla="*/ 284467 h 414736"/>
                  <a:gd name="connsiteX53" fmla="*/ 226610 w 366432"/>
                  <a:gd name="connsiteY53" fmla="*/ 270003 h 414736"/>
                  <a:gd name="connsiteX54" fmla="*/ 222768 w 366432"/>
                  <a:gd name="connsiteY54" fmla="*/ 270103 h 414736"/>
                  <a:gd name="connsiteX55" fmla="*/ 154287 w 366432"/>
                  <a:gd name="connsiteY55" fmla="*/ 342325 h 414736"/>
                  <a:gd name="connsiteX56" fmla="*/ 226610 w 366432"/>
                  <a:gd name="connsiteY56" fmla="*/ 414647 h 414736"/>
                  <a:gd name="connsiteX57" fmla="*/ 228573 w 366432"/>
                  <a:gd name="connsiteY57" fmla="*/ 414516 h 414736"/>
                  <a:gd name="connsiteX58" fmla="*/ 241074 w 366432"/>
                  <a:gd name="connsiteY58" fmla="*/ 400183 h 414736"/>
                  <a:gd name="connsiteX59" fmla="*/ 226610 w 366432"/>
                  <a:gd name="connsiteY59" fmla="*/ 385718 h 414736"/>
                  <a:gd name="connsiteX60" fmla="*/ 223639 w 366432"/>
                  <a:gd name="connsiteY60" fmla="*/ 385618 h 414736"/>
                  <a:gd name="connsiteX61" fmla="*/ 183216 w 366432"/>
                  <a:gd name="connsiteY61" fmla="*/ 342325 h 414736"/>
                  <a:gd name="connsiteX62" fmla="*/ 226610 w 366432"/>
                  <a:gd name="connsiteY62" fmla="*/ 298932 h 414736"/>
                  <a:gd name="connsiteX63" fmla="*/ 228573 w 366432"/>
                  <a:gd name="connsiteY63" fmla="*/ 298801 h 414736"/>
                  <a:gd name="connsiteX64" fmla="*/ 241074 w 366432"/>
                  <a:gd name="connsiteY64" fmla="*/ 284467 h 414736"/>
                  <a:gd name="connsiteX65" fmla="*/ 308575 w 366432"/>
                  <a:gd name="connsiteY65" fmla="*/ 342325 h 414736"/>
                  <a:gd name="connsiteX66" fmla="*/ 294110 w 366432"/>
                  <a:gd name="connsiteY66" fmla="*/ 327861 h 414736"/>
                  <a:gd name="connsiteX67" fmla="*/ 226610 w 366432"/>
                  <a:gd name="connsiteY67" fmla="*/ 327861 h 414736"/>
                  <a:gd name="connsiteX68" fmla="*/ 224646 w 366432"/>
                  <a:gd name="connsiteY68" fmla="*/ 327992 h 414736"/>
                  <a:gd name="connsiteX69" fmla="*/ 212145 w 366432"/>
                  <a:gd name="connsiteY69" fmla="*/ 342325 h 414736"/>
                  <a:gd name="connsiteX70" fmla="*/ 226610 w 366432"/>
                  <a:gd name="connsiteY70" fmla="*/ 356789 h 414736"/>
                  <a:gd name="connsiteX71" fmla="*/ 294110 w 366432"/>
                  <a:gd name="connsiteY71" fmla="*/ 356789 h 414736"/>
                  <a:gd name="connsiteX72" fmla="*/ 296074 w 366432"/>
                  <a:gd name="connsiteY72" fmla="*/ 356658 h 414736"/>
                  <a:gd name="connsiteX73" fmla="*/ 308575 w 366432"/>
                  <a:gd name="connsiteY73" fmla="*/ 342325 h 4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66432" h="414736">
                    <a:moveTo>
                      <a:pt x="0" y="77144"/>
                    </a:moveTo>
                    <a:cubicBezTo>
                      <a:pt x="0" y="63826"/>
                      <a:pt x="6081" y="52200"/>
                      <a:pt x="14932" y="42820"/>
                    </a:cubicBezTo>
                    <a:cubicBezTo>
                      <a:pt x="23710" y="33516"/>
                      <a:pt x="35737" y="25794"/>
                      <a:pt x="49501" y="19624"/>
                    </a:cubicBezTo>
                    <a:cubicBezTo>
                      <a:pt x="77062" y="7269"/>
                      <a:pt x="114122" y="0"/>
                      <a:pt x="154287" y="0"/>
                    </a:cubicBezTo>
                    <a:cubicBezTo>
                      <a:pt x="194452" y="0"/>
                      <a:pt x="231512" y="7269"/>
                      <a:pt x="259074" y="19624"/>
                    </a:cubicBezTo>
                    <a:cubicBezTo>
                      <a:pt x="272838" y="25794"/>
                      <a:pt x="284865" y="33516"/>
                      <a:pt x="293644" y="42820"/>
                    </a:cubicBezTo>
                    <a:cubicBezTo>
                      <a:pt x="302494" y="52200"/>
                      <a:pt x="308575" y="63826"/>
                      <a:pt x="308575" y="77144"/>
                    </a:cubicBezTo>
                    <a:lnTo>
                      <a:pt x="308575" y="251853"/>
                    </a:lnTo>
                    <a:cubicBezTo>
                      <a:pt x="303863" y="251105"/>
                      <a:pt x="299032" y="250717"/>
                      <a:pt x="294110" y="250717"/>
                    </a:cubicBezTo>
                    <a:lnTo>
                      <a:pt x="279646" y="250717"/>
                    </a:lnTo>
                    <a:lnTo>
                      <a:pt x="279646" y="123284"/>
                    </a:lnTo>
                    <a:cubicBezTo>
                      <a:pt x="273457" y="127534"/>
                      <a:pt x="266520" y="131326"/>
                      <a:pt x="259074" y="134664"/>
                    </a:cubicBezTo>
                    <a:cubicBezTo>
                      <a:pt x="231512" y="147018"/>
                      <a:pt x="194452" y="154287"/>
                      <a:pt x="154287" y="154287"/>
                    </a:cubicBezTo>
                    <a:cubicBezTo>
                      <a:pt x="114122" y="154287"/>
                      <a:pt x="77062" y="147018"/>
                      <a:pt x="49501" y="134664"/>
                    </a:cubicBezTo>
                    <a:cubicBezTo>
                      <a:pt x="42055" y="131326"/>
                      <a:pt x="35118" y="127534"/>
                      <a:pt x="28929" y="123284"/>
                    </a:cubicBezTo>
                    <a:lnTo>
                      <a:pt x="28929" y="308575"/>
                    </a:lnTo>
                    <a:cubicBezTo>
                      <a:pt x="28929" y="312565"/>
                      <a:pt x="30673" y="317429"/>
                      <a:pt x="35973" y="323045"/>
                    </a:cubicBezTo>
                    <a:cubicBezTo>
                      <a:pt x="41346" y="328740"/>
                      <a:pt x="49795" y="334524"/>
                      <a:pt x="61334" y="339696"/>
                    </a:cubicBezTo>
                    <a:cubicBezTo>
                      <a:pt x="80520" y="348298"/>
                      <a:pt x="106503" y="354425"/>
                      <a:pt x="136051" y="356236"/>
                    </a:cubicBezTo>
                    <a:cubicBezTo>
                      <a:pt x="137647" y="366716"/>
                      <a:pt x="141021" y="376613"/>
                      <a:pt x="145854" y="385610"/>
                    </a:cubicBezTo>
                    <a:cubicBezTo>
                      <a:pt x="108951" y="384669"/>
                      <a:pt x="75121" y="377580"/>
                      <a:pt x="49501" y="366095"/>
                    </a:cubicBezTo>
                    <a:cubicBezTo>
                      <a:pt x="35737" y="359925"/>
                      <a:pt x="23710" y="352203"/>
                      <a:pt x="14932" y="342900"/>
                    </a:cubicBezTo>
                    <a:cubicBezTo>
                      <a:pt x="6081" y="333519"/>
                      <a:pt x="0" y="321894"/>
                      <a:pt x="0" y="308575"/>
                    </a:cubicBezTo>
                    <a:lnTo>
                      <a:pt x="0" y="77144"/>
                    </a:lnTo>
                    <a:close/>
                    <a:moveTo>
                      <a:pt x="28929" y="77144"/>
                    </a:moveTo>
                    <a:cubicBezTo>
                      <a:pt x="28929" y="81134"/>
                      <a:pt x="30673" y="85998"/>
                      <a:pt x="35973" y="91615"/>
                    </a:cubicBezTo>
                    <a:cubicBezTo>
                      <a:pt x="41346" y="97309"/>
                      <a:pt x="49795" y="103093"/>
                      <a:pt x="61334" y="108266"/>
                    </a:cubicBezTo>
                    <a:cubicBezTo>
                      <a:pt x="84380" y="118596"/>
                      <a:pt x="117231" y="125358"/>
                      <a:pt x="154287" y="125358"/>
                    </a:cubicBezTo>
                    <a:cubicBezTo>
                      <a:pt x="191343" y="125358"/>
                      <a:pt x="224195" y="118596"/>
                      <a:pt x="247240" y="108266"/>
                    </a:cubicBezTo>
                    <a:cubicBezTo>
                      <a:pt x="258778" y="103093"/>
                      <a:pt x="267230" y="97309"/>
                      <a:pt x="272603" y="91615"/>
                    </a:cubicBezTo>
                    <a:cubicBezTo>
                      <a:pt x="277902" y="85998"/>
                      <a:pt x="279646" y="81134"/>
                      <a:pt x="279646" y="77144"/>
                    </a:cubicBezTo>
                    <a:cubicBezTo>
                      <a:pt x="279646" y="73153"/>
                      <a:pt x="277902" y="68290"/>
                      <a:pt x="272603" y="62673"/>
                    </a:cubicBezTo>
                    <a:cubicBezTo>
                      <a:pt x="267230" y="56979"/>
                      <a:pt x="258778" y="51194"/>
                      <a:pt x="247240" y="46022"/>
                    </a:cubicBezTo>
                    <a:cubicBezTo>
                      <a:pt x="224195" y="35691"/>
                      <a:pt x="191343" y="28929"/>
                      <a:pt x="154287" y="28929"/>
                    </a:cubicBezTo>
                    <a:cubicBezTo>
                      <a:pt x="117231" y="28929"/>
                      <a:pt x="84380" y="35691"/>
                      <a:pt x="61334" y="46022"/>
                    </a:cubicBezTo>
                    <a:cubicBezTo>
                      <a:pt x="49795" y="51194"/>
                      <a:pt x="41346" y="56979"/>
                      <a:pt x="35973" y="62673"/>
                    </a:cubicBezTo>
                    <a:cubicBezTo>
                      <a:pt x="30673" y="68290"/>
                      <a:pt x="28929" y="73153"/>
                      <a:pt x="28929" y="77144"/>
                    </a:cubicBezTo>
                    <a:close/>
                    <a:moveTo>
                      <a:pt x="366432" y="342325"/>
                    </a:moveTo>
                    <a:cubicBezTo>
                      <a:pt x="366432" y="302382"/>
                      <a:pt x="334053" y="270003"/>
                      <a:pt x="294110" y="270003"/>
                    </a:cubicBezTo>
                    <a:lnTo>
                      <a:pt x="292147" y="270134"/>
                    </a:lnTo>
                    <a:cubicBezTo>
                      <a:pt x="285088" y="271092"/>
                      <a:pt x="279646" y="277144"/>
                      <a:pt x="279646" y="284467"/>
                    </a:cubicBezTo>
                    <a:cubicBezTo>
                      <a:pt x="279646" y="292456"/>
                      <a:pt x="286122" y="298932"/>
                      <a:pt x="294110" y="298932"/>
                    </a:cubicBezTo>
                    <a:lnTo>
                      <a:pt x="297080" y="299032"/>
                    </a:lnTo>
                    <a:cubicBezTo>
                      <a:pt x="319660" y="300559"/>
                      <a:pt x="337504" y="319357"/>
                      <a:pt x="337504" y="342325"/>
                    </a:cubicBezTo>
                    <a:cubicBezTo>
                      <a:pt x="337504" y="366290"/>
                      <a:pt x="318075" y="385718"/>
                      <a:pt x="294110" y="385718"/>
                    </a:cubicBezTo>
                    <a:lnTo>
                      <a:pt x="294045" y="385807"/>
                    </a:lnTo>
                    <a:lnTo>
                      <a:pt x="292081" y="385948"/>
                    </a:lnTo>
                    <a:cubicBezTo>
                      <a:pt x="285027" y="386939"/>
                      <a:pt x="279613" y="393014"/>
                      <a:pt x="279646" y="400337"/>
                    </a:cubicBezTo>
                    <a:cubicBezTo>
                      <a:pt x="279682" y="408325"/>
                      <a:pt x="286188" y="414773"/>
                      <a:pt x="294176" y="414736"/>
                    </a:cubicBezTo>
                    <a:lnTo>
                      <a:pt x="294176" y="414647"/>
                    </a:lnTo>
                    <a:lnTo>
                      <a:pt x="298012" y="414547"/>
                    </a:lnTo>
                    <a:cubicBezTo>
                      <a:pt x="336107" y="412551"/>
                      <a:pt x="366432" y="380980"/>
                      <a:pt x="366432" y="342325"/>
                    </a:cubicBezTo>
                    <a:close/>
                    <a:moveTo>
                      <a:pt x="241074" y="284467"/>
                    </a:moveTo>
                    <a:cubicBezTo>
                      <a:pt x="241074" y="276479"/>
                      <a:pt x="234598" y="270003"/>
                      <a:pt x="226610" y="270003"/>
                    </a:cubicBezTo>
                    <a:lnTo>
                      <a:pt x="222768" y="270103"/>
                    </a:lnTo>
                    <a:cubicBezTo>
                      <a:pt x="184613" y="272099"/>
                      <a:pt x="154287" y="303670"/>
                      <a:pt x="154287" y="342325"/>
                    </a:cubicBezTo>
                    <a:cubicBezTo>
                      <a:pt x="154287" y="382268"/>
                      <a:pt x="186666" y="414647"/>
                      <a:pt x="226610" y="414647"/>
                    </a:cubicBezTo>
                    <a:lnTo>
                      <a:pt x="228573" y="414516"/>
                    </a:lnTo>
                    <a:cubicBezTo>
                      <a:pt x="235631" y="413558"/>
                      <a:pt x="241074" y="407506"/>
                      <a:pt x="241074" y="400183"/>
                    </a:cubicBezTo>
                    <a:cubicBezTo>
                      <a:pt x="241074" y="392195"/>
                      <a:pt x="234598" y="385718"/>
                      <a:pt x="226610" y="385718"/>
                    </a:cubicBezTo>
                    <a:lnTo>
                      <a:pt x="223639" y="385618"/>
                    </a:lnTo>
                    <a:cubicBezTo>
                      <a:pt x="201060" y="384091"/>
                      <a:pt x="183216" y="365293"/>
                      <a:pt x="183216" y="342325"/>
                    </a:cubicBezTo>
                    <a:cubicBezTo>
                      <a:pt x="183216" y="318360"/>
                      <a:pt x="202645" y="298932"/>
                      <a:pt x="226610" y="298932"/>
                    </a:cubicBezTo>
                    <a:lnTo>
                      <a:pt x="228573" y="298801"/>
                    </a:lnTo>
                    <a:cubicBezTo>
                      <a:pt x="235631" y="297842"/>
                      <a:pt x="241074" y="291790"/>
                      <a:pt x="241074" y="284467"/>
                    </a:cubicBezTo>
                    <a:close/>
                    <a:moveTo>
                      <a:pt x="308575" y="342325"/>
                    </a:moveTo>
                    <a:cubicBezTo>
                      <a:pt x="308575" y="334337"/>
                      <a:pt x="302098" y="327861"/>
                      <a:pt x="294110" y="327861"/>
                    </a:cubicBezTo>
                    <a:lnTo>
                      <a:pt x="226610" y="327861"/>
                    </a:lnTo>
                    <a:lnTo>
                      <a:pt x="224646" y="327992"/>
                    </a:lnTo>
                    <a:cubicBezTo>
                      <a:pt x="217588" y="328950"/>
                      <a:pt x="212145" y="335002"/>
                      <a:pt x="212145" y="342325"/>
                    </a:cubicBezTo>
                    <a:cubicBezTo>
                      <a:pt x="212145" y="350313"/>
                      <a:pt x="218621" y="356789"/>
                      <a:pt x="226610" y="356789"/>
                    </a:cubicBezTo>
                    <a:lnTo>
                      <a:pt x="294110" y="356789"/>
                    </a:lnTo>
                    <a:lnTo>
                      <a:pt x="296074" y="356658"/>
                    </a:lnTo>
                    <a:cubicBezTo>
                      <a:pt x="303132" y="355700"/>
                      <a:pt x="308575" y="349648"/>
                      <a:pt x="308575" y="342325"/>
                    </a:cubicBezTo>
                    <a:close/>
                  </a:path>
                </a:pathLst>
              </a:custGeom>
              <a:solidFill>
                <a:schemeClr val="bg1">
                  <a:lumMod val="85000"/>
                </a:schemeClr>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9" name="Graphic 88">
                <a:extLst>
                  <a:ext uri="{FF2B5EF4-FFF2-40B4-BE49-F238E27FC236}">
                    <a16:creationId xmlns:a16="http://schemas.microsoft.com/office/drawing/2014/main" id="{624B28CE-D1CA-C4F0-2006-1974D84914BB}"/>
                  </a:ext>
                </a:extLst>
              </p:cNvPr>
              <p:cNvSpPr/>
              <p:nvPr/>
            </p:nvSpPr>
            <p:spPr>
              <a:xfrm>
                <a:off x="1377165" y="4239902"/>
                <a:ext cx="496870" cy="397610"/>
              </a:xfrm>
              <a:custGeom>
                <a:avLst/>
                <a:gdLst>
                  <a:gd name="connsiteX0" fmla="*/ 248435 w 496870"/>
                  <a:gd name="connsiteY0" fmla="*/ 37265 h 397610"/>
                  <a:gd name="connsiteX1" fmla="*/ 136764 w 496870"/>
                  <a:gd name="connsiteY1" fmla="*/ 143723 h 397610"/>
                  <a:gd name="connsiteX2" fmla="*/ 118152 w 496870"/>
                  <a:gd name="connsiteY2" fmla="*/ 161483 h 397610"/>
                  <a:gd name="connsiteX3" fmla="*/ 111796 w 496870"/>
                  <a:gd name="connsiteY3" fmla="*/ 161483 h 397610"/>
                  <a:gd name="connsiteX4" fmla="*/ 37265 w 496870"/>
                  <a:gd name="connsiteY4" fmla="*/ 236013 h 397610"/>
                  <a:gd name="connsiteX5" fmla="*/ 111796 w 496870"/>
                  <a:gd name="connsiteY5" fmla="*/ 310544 h 397610"/>
                  <a:gd name="connsiteX6" fmla="*/ 198909 w 496870"/>
                  <a:gd name="connsiteY6" fmla="*/ 310544 h 397610"/>
                  <a:gd name="connsiteX7" fmla="*/ 207016 w 496870"/>
                  <a:gd name="connsiteY7" fmla="*/ 347809 h 397610"/>
                  <a:gd name="connsiteX8" fmla="*/ 111796 w 496870"/>
                  <a:gd name="connsiteY8" fmla="*/ 347809 h 397610"/>
                  <a:gd name="connsiteX9" fmla="*/ 0 w 496870"/>
                  <a:gd name="connsiteY9" fmla="*/ 236013 h 397610"/>
                  <a:gd name="connsiteX10" fmla="*/ 101357 w 496870"/>
                  <a:gd name="connsiteY10" fmla="*/ 124698 h 397610"/>
                  <a:gd name="connsiteX11" fmla="*/ 248435 w 496870"/>
                  <a:gd name="connsiteY11" fmla="*/ 0 h 397610"/>
                  <a:gd name="connsiteX12" fmla="*/ 395514 w 496870"/>
                  <a:gd name="connsiteY12" fmla="*/ 124698 h 397610"/>
                  <a:gd name="connsiteX13" fmla="*/ 496793 w 496870"/>
                  <a:gd name="connsiteY13" fmla="*/ 231792 h 397610"/>
                  <a:gd name="connsiteX14" fmla="*/ 446994 w 496870"/>
                  <a:gd name="connsiteY14" fmla="*/ 194520 h 397610"/>
                  <a:gd name="connsiteX15" fmla="*/ 385074 w 496870"/>
                  <a:gd name="connsiteY15" fmla="*/ 161483 h 397610"/>
                  <a:gd name="connsiteX16" fmla="*/ 378719 w 496870"/>
                  <a:gd name="connsiteY16" fmla="*/ 161483 h 397610"/>
                  <a:gd name="connsiteX17" fmla="*/ 360107 w 496870"/>
                  <a:gd name="connsiteY17" fmla="*/ 143723 h 397610"/>
                  <a:gd name="connsiteX18" fmla="*/ 248435 w 496870"/>
                  <a:gd name="connsiteY18" fmla="*/ 37265 h 397610"/>
                  <a:gd name="connsiteX19" fmla="*/ 496870 w 496870"/>
                  <a:gd name="connsiteY19" fmla="*/ 304333 h 397610"/>
                  <a:gd name="connsiteX20" fmla="*/ 403707 w 496870"/>
                  <a:gd name="connsiteY20" fmla="*/ 211170 h 397610"/>
                  <a:gd name="connsiteX21" fmla="*/ 401178 w 496870"/>
                  <a:gd name="connsiteY21" fmla="*/ 211339 h 397610"/>
                  <a:gd name="connsiteX22" fmla="*/ 385074 w 496870"/>
                  <a:gd name="connsiteY22" fmla="*/ 229802 h 397610"/>
                  <a:gd name="connsiteX23" fmla="*/ 403707 w 496870"/>
                  <a:gd name="connsiteY23" fmla="*/ 248435 h 397610"/>
                  <a:gd name="connsiteX24" fmla="*/ 407533 w 496870"/>
                  <a:gd name="connsiteY24" fmla="*/ 248564 h 397610"/>
                  <a:gd name="connsiteX25" fmla="*/ 459605 w 496870"/>
                  <a:gd name="connsiteY25" fmla="*/ 304333 h 397610"/>
                  <a:gd name="connsiteX26" fmla="*/ 403707 w 496870"/>
                  <a:gd name="connsiteY26" fmla="*/ 360231 h 397610"/>
                  <a:gd name="connsiteX27" fmla="*/ 403622 w 496870"/>
                  <a:gd name="connsiteY27" fmla="*/ 360345 h 397610"/>
                  <a:gd name="connsiteX28" fmla="*/ 401093 w 496870"/>
                  <a:gd name="connsiteY28" fmla="*/ 360526 h 397610"/>
                  <a:gd name="connsiteX29" fmla="*/ 385074 w 496870"/>
                  <a:gd name="connsiteY29" fmla="*/ 379062 h 397610"/>
                  <a:gd name="connsiteX30" fmla="*/ 403791 w 496870"/>
                  <a:gd name="connsiteY30" fmla="*/ 397610 h 397610"/>
                  <a:gd name="connsiteX31" fmla="*/ 403791 w 496870"/>
                  <a:gd name="connsiteY31" fmla="*/ 397496 h 397610"/>
                  <a:gd name="connsiteX32" fmla="*/ 408733 w 496870"/>
                  <a:gd name="connsiteY32" fmla="*/ 397367 h 397610"/>
                  <a:gd name="connsiteX33" fmla="*/ 496870 w 496870"/>
                  <a:gd name="connsiteY33" fmla="*/ 304333 h 397610"/>
                  <a:gd name="connsiteX34" fmla="*/ 335387 w 496870"/>
                  <a:gd name="connsiteY34" fmla="*/ 229802 h 397610"/>
                  <a:gd name="connsiteX35" fmla="*/ 316755 w 496870"/>
                  <a:gd name="connsiteY35" fmla="*/ 211170 h 397610"/>
                  <a:gd name="connsiteX36" fmla="*/ 311806 w 496870"/>
                  <a:gd name="connsiteY36" fmla="*/ 211299 h 397610"/>
                  <a:gd name="connsiteX37" fmla="*/ 223592 w 496870"/>
                  <a:gd name="connsiteY37" fmla="*/ 304333 h 397610"/>
                  <a:gd name="connsiteX38" fmla="*/ 316755 w 496870"/>
                  <a:gd name="connsiteY38" fmla="*/ 397496 h 397610"/>
                  <a:gd name="connsiteX39" fmla="*/ 319284 w 496870"/>
                  <a:gd name="connsiteY39" fmla="*/ 397327 h 397610"/>
                  <a:gd name="connsiteX40" fmla="*/ 335387 w 496870"/>
                  <a:gd name="connsiteY40" fmla="*/ 378863 h 397610"/>
                  <a:gd name="connsiteX41" fmla="*/ 316755 w 496870"/>
                  <a:gd name="connsiteY41" fmla="*/ 360231 h 397610"/>
                  <a:gd name="connsiteX42" fmla="*/ 312929 w 496870"/>
                  <a:gd name="connsiteY42" fmla="*/ 360102 h 397610"/>
                  <a:gd name="connsiteX43" fmla="*/ 260857 w 496870"/>
                  <a:gd name="connsiteY43" fmla="*/ 304333 h 397610"/>
                  <a:gd name="connsiteX44" fmla="*/ 316755 w 496870"/>
                  <a:gd name="connsiteY44" fmla="*/ 248435 h 397610"/>
                  <a:gd name="connsiteX45" fmla="*/ 319284 w 496870"/>
                  <a:gd name="connsiteY45" fmla="*/ 248266 h 397610"/>
                  <a:gd name="connsiteX46" fmla="*/ 335387 w 496870"/>
                  <a:gd name="connsiteY46" fmla="*/ 229802 h 397610"/>
                  <a:gd name="connsiteX47" fmla="*/ 422340 w 496870"/>
                  <a:gd name="connsiteY47" fmla="*/ 304333 h 397610"/>
                  <a:gd name="connsiteX48" fmla="*/ 403707 w 496870"/>
                  <a:gd name="connsiteY48" fmla="*/ 285700 h 397610"/>
                  <a:gd name="connsiteX49" fmla="*/ 316755 w 496870"/>
                  <a:gd name="connsiteY49" fmla="*/ 285700 h 397610"/>
                  <a:gd name="connsiteX50" fmla="*/ 314226 w 496870"/>
                  <a:gd name="connsiteY50" fmla="*/ 285869 h 397610"/>
                  <a:gd name="connsiteX51" fmla="*/ 298122 w 496870"/>
                  <a:gd name="connsiteY51" fmla="*/ 304333 h 397610"/>
                  <a:gd name="connsiteX52" fmla="*/ 316755 w 496870"/>
                  <a:gd name="connsiteY52" fmla="*/ 322966 h 397610"/>
                  <a:gd name="connsiteX53" fmla="*/ 403707 w 496870"/>
                  <a:gd name="connsiteY53" fmla="*/ 322966 h 397610"/>
                  <a:gd name="connsiteX54" fmla="*/ 406236 w 496870"/>
                  <a:gd name="connsiteY54" fmla="*/ 322797 h 397610"/>
                  <a:gd name="connsiteX55" fmla="*/ 422340 w 496870"/>
                  <a:gd name="connsiteY55" fmla="*/ 304333 h 3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6870" h="397610">
                    <a:moveTo>
                      <a:pt x="248435" y="37265"/>
                    </a:moveTo>
                    <a:cubicBezTo>
                      <a:pt x="188482" y="37265"/>
                      <a:pt x="139542" y="84466"/>
                      <a:pt x="136764" y="143723"/>
                    </a:cubicBezTo>
                    <a:cubicBezTo>
                      <a:pt x="136298" y="153662"/>
                      <a:pt x="128103" y="161483"/>
                      <a:pt x="118152" y="161483"/>
                    </a:cubicBezTo>
                    <a:lnTo>
                      <a:pt x="111796" y="161483"/>
                    </a:lnTo>
                    <a:cubicBezTo>
                      <a:pt x="70634" y="161483"/>
                      <a:pt x="37265" y="194850"/>
                      <a:pt x="37265" y="236013"/>
                    </a:cubicBezTo>
                    <a:cubicBezTo>
                      <a:pt x="37265" y="277176"/>
                      <a:pt x="70634" y="310544"/>
                      <a:pt x="111796" y="310544"/>
                    </a:cubicBezTo>
                    <a:lnTo>
                      <a:pt x="198909" y="310544"/>
                    </a:lnTo>
                    <a:cubicBezTo>
                      <a:pt x="199588" y="323644"/>
                      <a:pt x="202405" y="336180"/>
                      <a:pt x="207016" y="347809"/>
                    </a:cubicBezTo>
                    <a:lnTo>
                      <a:pt x="111796" y="347809"/>
                    </a:lnTo>
                    <a:cubicBezTo>
                      <a:pt x="50053" y="347809"/>
                      <a:pt x="0" y="297757"/>
                      <a:pt x="0" y="236013"/>
                    </a:cubicBezTo>
                    <a:cubicBezTo>
                      <a:pt x="0" y="177790"/>
                      <a:pt x="44508" y="129963"/>
                      <a:pt x="101357" y="124698"/>
                    </a:cubicBezTo>
                    <a:cubicBezTo>
                      <a:pt x="112990" y="53957"/>
                      <a:pt x="174407" y="0"/>
                      <a:pt x="248435" y="0"/>
                    </a:cubicBezTo>
                    <a:cubicBezTo>
                      <a:pt x="322464" y="0"/>
                      <a:pt x="383879" y="53957"/>
                      <a:pt x="395514" y="124698"/>
                    </a:cubicBezTo>
                    <a:cubicBezTo>
                      <a:pt x="450982" y="129835"/>
                      <a:pt x="494704" y="175494"/>
                      <a:pt x="496793" y="231792"/>
                    </a:cubicBezTo>
                    <a:cubicBezTo>
                      <a:pt x="483922" y="215301"/>
                      <a:pt x="466765" y="202318"/>
                      <a:pt x="446994" y="194520"/>
                    </a:cubicBezTo>
                    <a:cubicBezTo>
                      <a:pt x="433616" y="174595"/>
                      <a:pt x="410877" y="161483"/>
                      <a:pt x="385074" y="161483"/>
                    </a:cubicBezTo>
                    <a:lnTo>
                      <a:pt x="378719" y="161483"/>
                    </a:lnTo>
                    <a:cubicBezTo>
                      <a:pt x="368767" y="161483"/>
                      <a:pt x="360571" y="153662"/>
                      <a:pt x="360107" y="143723"/>
                    </a:cubicBezTo>
                    <a:cubicBezTo>
                      <a:pt x="357329" y="84466"/>
                      <a:pt x="308387" y="37265"/>
                      <a:pt x="248435" y="37265"/>
                    </a:cubicBezTo>
                    <a:close/>
                    <a:moveTo>
                      <a:pt x="496870" y="304333"/>
                    </a:moveTo>
                    <a:cubicBezTo>
                      <a:pt x="496870" y="252880"/>
                      <a:pt x="455160" y="211170"/>
                      <a:pt x="403707" y="211170"/>
                    </a:cubicBezTo>
                    <a:lnTo>
                      <a:pt x="401178" y="211339"/>
                    </a:lnTo>
                    <a:cubicBezTo>
                      <a:pt x="392085" y="212573"/>
                      <a:pt x="385074" y="220369"/>
                      <a:pt x="385074" y="229802"/>
                    </a:cubicBezTo>
                    <a:cubicBezTo>
                      <a:pt x="385074" y="240093"/>
                      <a:pt x="393417" y="248435"/>
                      <a:pt x="403707" y="248435"/>
                    </a:cubicBezTo>
                    <a:lnTo>
                      <a:pt x="407533" y="248564"/>
                    </a:lnTo>
                    <a:cubicBezTo>
                      <a:pt x="436620" y="250532"/>
                      <a:pt x="459605" y="274747"/>
                      <a:pt x="459605" y="304333"/>
                    </a:cubicBezTo>
                    <a:cubicBezTo>
                      <a:pt x="459605" y="335203"/>
                      <a:pt x="434577" y="360231"/>
                      <a:pt x="403707" y="360231"/>
                    </a:cubicBezTo>
                    <a:lnTo>
                      <a:pt x="403622" y="360345"/>
                    </a:lnTo>
                    <a:lnTo>
                      <a:pt x="401093" y="360526"/>
                    </a:lnTo>
                    <a:cubicBezTo>
                      <a:pt x="392006" y="361803"/>
                      <a:pt x="385032" y="369629"/>
                      <a:pt x="385074" y="379062"/>
                    </a:cubicBezTo>
                    <a:cubicBezTo>
                      <a:pt x="385121" y="389352"/>
                      <a:pt x="393501" y="397658"/>
                      <a:pt x="403791" y="397610"/>
                    </a:cubicBezTo>
                    <a:lnTo>
                      <a:pt x="403791" y="397496"/>
                    </a:lnTo>
                    <a:lnTo>
                      <a:pt x="408733" y="397367"/>
                    </a:lnTo>
                    <a:cubicBezTo>
                      <a:pt x="457806" y="394796"/>
                      <a:pt x="496870" y="354127"/>
                      <a:pt x="496870" y="304333"/>
                    </a:cubicBezTo>
                    <a:close/>
                    <a:moveTo>
                      <a:pt x="335387" y="229802"/>
                    </a:moveTo>
                    <a:cubicBezTo>
                      <a:pt x="335387" y="219512"/>
                      <a:pt x="327045" y="211170"/>
                      <a:pt x="316755" y="211170"/>
                    </a:cubicBezTo>
                    <a:lnTo>
                      <a:pt x="311806" y="211299"/>
                    </a:lnTo>
                    <a:cubicBezTo>
                      <a:pt x="262655" y="213870"/>
                      <a:pt x="223592" y="254539"/>
                      <a:pt x="223592" y="304333"/>
                    </a:cubicBezTo>
                    <a:cubicBezTo>
                      <a:pt x="223592" y="355786"/>
                      <a:pt x="265301" y="397496"/>
                      <a:pt x="316755" y="397496"/>
                    </a:cubicBezTo>
                    <a:lnTo>
                      <a:pt x="319284" y="397327"/>
                    </a:lnTo>
                    <a:cubicBezTo>
                      <a:pt x="328376" y="396092"/>
                      <a:pt x="335387" y="388296"/>
                      <a:pt x="335387" y="378863"/>
                    </a:cubicBezTo>
                    <a:cubicBezTo>
                      <a:pt x="335387" y="368573"/>
                      <a:pt x="327045" y="360231"/>
                      <a:pt x="316755" y="360231"/>
                    </a:cubicBezTo>
                    <a:lnTo>
                      <a:pt x="312929" y="360102"/>
                    </a:lnTo>
                    <a:cubicBezTo>
                      <a:pt x="283842" y="358134"/>
                      <a:pt x="260857" y="333919"/>
                      <a:pt x="260857" y="304333"/>
                    </a:cubicBezTo>
                    <a:cubicBezTo>
                      <a:pt x="260857" y="273462"/>
                      <a:pt x="285884" y="248435"/>
                      <a:pt x="316755" y="248435"/>
                    </a:cubicBezTo>
                    <a:lnTo>
                      <a:pt x="319284" y="248266"/>
                    </a:lnTo>
                    <a:cubicBezTo>
                      <a:pt x="328376" y="247031"/>
                      <a:pt x="335387" y="239235"/>
                      <a:pt x="335387" y="229802"/>
                    </a:cubicBezTo>
                    <a:close/>
                    <a:moveTo>
                      <a:pt x="422340" y="304333"/>
                    </a:moveTo>
                    <a:cubicBezTo>
                      <a:pt x="422340" y="294043"/>
                      <a:pt x="413997" y="285700"/>
                      <a:pt x="403707" y="285700"/>
                    </a:cubicBezTo>
                    <a:lnTo>
                      <a:pt x="316755" y="285700"/>
                    </a:lnTo>
                    <a:lnTo>
                      <a:pt x="314226" y="285869"/>
                    </a:lnTo>
                    <a:cubicBezTo>
                      <a:pt x="305133" y="287104"/>
                      <a:pt x="298122" y="294900"/>
                      <a:pt x="298122" y="304333"/>
                    </a:cubicBezTo>
                    <a:cubicBezTo>
                      <a:pt x="298122" y="314623"/>
                      <a:pt x="306464" y="322966"/>
                      <a:pt x="316755" y="322966"/>
                    </a:cubicBezTo>
                    <a:lnTo>
                      <a:pt x="403707" y="322966"/>
                    </a:lnTo>
                    <a:lnTo>
                      <a:pt x="406236" y="322797"/>
                    </a:lnTo>
                    <a:cubicBezTo>
                      <a:pt x="415329" y="321562"/>
                      <a:pt x="422340" y="313766"/>
                      <a:pt x="422340" y="304333"/>
                    </a:cubicBezTo>
                    <a:close/>
                  </a:path>
                </a:pathLst>
              </a:custGeom>
              <a:solidFill>
                <a:schemeClr val="bg1">
                  <a:lumMod val="85000"/>
                </a:schemeClr>
              </a:solidFill>
              <a:ln w="246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0" name="Graphic 90">
                <a:extLst>
                  <a:ext uri="{FF2B5EF4-FFF2-40B4-BE49-F238E27FC236}">
                    <a16:creationId xmlns:a16="http://schemas.microsoft.com/office/drawing/2014/main" id="{A922BDE9-63D0-455D-0324-163E806B81FA}"/>
                  </a:ext>
                </a:extLst>
              </p:cNvPr>
              <p:cNvSpPr/>
              <p:nvPr/>
            </p:nvSpPr>
            <p:spPr>
              <a:xfrm>
                <a:off x="4018765" y="2195202"/>
                <a:ext cx="496870" cy="397610"/>
              </a:xfrm>
              <a:custGeom>
                <a:avLst/>
                <a:gdLst>
                  <a:gd name="connsiteX0" fmla="*/ 248435 w 496870"/>
                  <a:gd name="connsiteY0" fmla="*/ 37265 h 397610"/>
                  <a:gd name="connsiteX1" fmla="*/ 136764 w 496870"/>
                  <a:gd name="connsiteY1" fmla="*/ 143723 h 397610"/>
                  <a:gd name="connsiteX2" fmla="*/ 118152 w 496870"/>
                  <a:gd name="connsiteY2" fmla="*/ 161483 h 397610"/>
                  <a:gd name="connsiteX3" fmla="*/ 111796 w 496870"/>
                  <a:gd name="connsiteY3" fmla="*/ 161483 h 397610"/>
                  <a:gd name="connsiteX4" fmla="*/ 37265 w 496870"/>
                  <a:gd name="connsiteY4" fmla="*/ 236013 h 397610"/>
                  <a:gd name="connsiteX5" fmla="*/ 111796 w 496870"/>
                  <a:gd name="connsiteY5" fmla="*/ 310544 h 397610"/>
                  <a:gd name="connsiteX6" fmla="*/ 198909 w 496870"/>
                  <a:gd name="connsiteY6" fmla="*/ 310544 h 397610"/>
                  <a:gd name="connsiteX7" fmla="*/ 207016 w 496870"/>
                  <a:gd name="connsiteY7" fmla="*/ 347809 h 397610"/>
                  <a:gd name="connsiteX8" fmla="*/ 111796 w 496870"/>
                  <a:gd name="connsiteY8" fmla="*/ 347809 h 397610"/>
                  <a:gd name="connsiteX9" fmla="*/ 0 w 496870"/>
                  <a:gd name="connsiteY9" fmla="*/ 236013 h 397610"/>
                  <a:gd name="connsiteX10" fmla="*/ 101357 w 496870"/>
                  <a:gd name="connsiteY10" fmla="*/ 124698 h 397610"/>
                  <a:gd name="connsiteX11" fmla="*/ 248435 w 496870"/>
                  <a:gd name="connsiteY11" fmla="*/ 0 h 397610"/>
                  <a:gd name="connsiteX12" fmla="*/ 395514 w 496870"/>
                  <a:gd name="connsiteY12" fmla="*/ 124698 h 397610"/>
                  <a:gd name="connsiteX13" fmla="*/ 496793 w 496870"/>
                  <a:gd name="connsiteY13" fmla="*/ 231792 h 397610"/>
                  <a:gd name="connsiteX14" fmla="*/ 446994 w 496870"/>
                  <a:gd name="connsiteY14" fmla="*/ 194520 h 397610"/>
                  <a:gd name="connsiteX15" fmla="*/ 385074 w 496870"/>
                  <a:gd name="connsiteY15" fmla="*/ 161483 h 397610"/>
                  <a:gd name="connsiteX16" fmla="*/ 378719 w 496870"/>
                  <a:gd name="connsiteY16" fmla="*/ 161483 h 397610"/>
                  <a:gd name="connsiteX17" fmla="*/ 360107 w 496870"/>
                  <a:gd name="connsiteY17" fmla="*/ 143723 h 397610"/>
                  <a:gd name="connsiteX18" fmla="*/ 248435 w 496870"/>
                  <a:gd name="connsiteY18" fmla="*/ 37265 h 397610"/>
                  <a:gd name="connsiteX19" fmla="*/ 496870 w 496870"/>
                  <a:gd name="connsiteY19" fmla="*/ 304333 h 397610"/>
                  <a:gd name="connsiteX20" fmla="*/ 403707 w 496870"/>
                  <a:gd name="connsiteY20" fmla="*/ 211170 h 397610"/>
                  <a:gd name="connsiteX21" fmla="*/ 401178 w 496870"/>
                  <a:gd name="connsiteY21" fmla="*/ 211339 h 397610"/>
                  <a:gd name="connsiteX22" fmla="*/ 385074 w 496870"/>
                  <a:gd name="connsiteY22" fmla="*/ 229802 h 397610"/>
                  <a:gd name="connsiteX23" fmla="*/ 403707 w 496870"/>
                  <a:gd name="connsiteY23" fmla="*/ 248435 h 397610"/>
                  <a:gd name="connsiteX24" fmla="*/ 407533 w 496870"/>
                  <a:gd name="connsiteY24" fmla="*/ 248564 h 397610"/>
                  <a:gd name="connsiteX25" fmla="*/ 459605 w 496870"/>
                  <a:gd name="connsiteY25" fmla="*/ 304333 h 397610"/>
                  <a:gd name="connsiteX26" fmla="*/ 403707 w 496870"/>
                  <a:gd name="connsiteY26" fmla="*/ 360231 h 397610"/>
                  <a:gd name="connsiteX27" fmla="*/ 403622 w 496870"/>
                  <a:gd name="connsiteY27" fmla="*/ 360345 h 397610"/>
                  <a:gd name="connsiteX28" fmla="*/ 401093 w 496870"/>
                  <a:gd name="connsiteY28" fmla="*/ 360526 h 397610"/>
                  <a:gd name="connsiteX29" fmla="*/ 385074 w 496870"/>
                  <a:gd name="connsiteY29" fmla="*/ 379062 h 397610"/>
                  <a:gd name="connsiteX30" fmla="*/ 403791 w 496870"/>
                  <a:gd name="connsiteY30" fmla="*/ 397610 h 397610"/>
                  <a:gd name="connsiteX31" fmla="*/ 403791 w 496870"/>
                  <a:gd name="connsiteY31" fmla="*/ 397496 h 397610"/>
                  <a:gd name="connsiteX32" fmla="*/ 408733 w 496870"/>
                  <a:gd name="connsiteY32" fmla="*/ 397367 h 397610"/>
                  <a:gd name="connsiteX33" fmla="*/ 496870 w 496870"/>
                  <a:gd name="connsiteY33" fmla="*/ 304333 h 397610"/>
                  <a:gd name="connsiteX34" fmla="*/ 335387 w 496870"/>
                  <a:gd name="connsiteY34" fmla="*/ 229802 h 397610"/>
                  <a:gd name="connsiteX35" fmla="*/ 316755 w 496870"/>
                  <a:gd name="connsiteY35" fmla="*/ 211170 h 397610"/>
                  <a:gd name="connsiteX36" fmla="*/ 311806 w 496870"/>
                  <a:gd name="connsiteY36" fmla="*/ 211299 h 397610"/>
                  <a:gd name="connsiteX37" fmla="*/ 223592 w 496870"/>
                  <a:gd name="connsiteY37" fmla="*/ 304333 h 397610"/>
                  <a:gd name="connsiteX38" fmla="*/ 316755 w 496870"/>
                  <a:gd name="connsiteY38" fmla="*/ 397496 h 397610"/>
                  <a:gd name="connsiteX39" fmla="*/ 319284 w 496870"/>
                  <a:gd name="connsiteY39" fmla="*/ 397327 h 397610"/>
                  <a:gd name="connsiteX40" fmla="*/ 335387 w 496870"/>
                  <a:gd name="connsiteY40" fmla="*/ 378863 h 397610"/>
                  <a:gd name="connsiteX41" fmla="*/ 316755 w 496870"/>
                  <a:gd name="connsiteY41" fmla="*/ 360231 h 397610"/>
                  <a:gd name="connsiteX42" fmla="*/ 312929 w 496870"/>
                  <a:gd name="connsiteY42" fmla="*/ 360102 h 397610"/>
                  <a:gd name="connsiteX43" fmla="*/ 260857 w 496870"/>
                  <a:gd name="connsiteY43" fmla="*/ 304333 h 397610"/>
                  <a:gd name="connsiteX44" fmla="*/ 316755 w 496870"/>
                  <a:gd name="connsiteY44" fmla="*/ 248435 h 397610"/>
                  <a:gd name="connsiteX45" fmla="*/ 319284 w 496870"/>
                  <a:gd name="connsiteY45" fmla="*/ 248266 h 397610"/>
                  <a:gd name="connsiteX46" fmla="*/ 335387 w 496870"/>
                  <a:gd name="connsiteY46" fmla="*/ 229802 h 397610"/>
                  <a:gd name="connsiteX47" fmla="*/ 422340 w 496870"/>
                  <a:gd name="connsiteY47" fmla="*/ 304333 h 397610"/>
                  <a:gd name="connsiteX48" fmla="*/ 403707 w 496870"/>
                  <a:gd name="connsiteY48" fmla="*/ 285700 h 397610"/>
                  <a:gd name="connsiteX49" fmla="*/ 316755 w 496870"/>
                  <a:gd name="connsiteY49" fmla="*/ 285700 h 397610"/>
                  <a:gd name="connsiteX50" fmla="*/ 314226 w 496870"/>
                  <a:gd name="connsiteY50" fmla="*/ 285869 h 397610"/>
                  <a:gd name="connsiteX51" fmla="*/ 298122 w 496870"/>
                  <a:gd name="connsiteY51" fmla="*/ 304333 h 397610"/>
                  <a:gd name="connsiteX52" fmla="*/ 316755 w 496870"/>
                  <a:gd name="connsiteY52" fmla="*/ 322966 h 397610"/>
                  <a:gd name="connsiteX53" fmla="*/ 403707 w 496870"/>
                  <a:gd name="connsiteY53" fmla="*/ 322966 h 397610"/>
                  <a:gd name="connsiteX54" fmla="*/ 406236 w 496870"/>
                  <a:gd name="connsiteY54" fmla="*/ 322797 h 397610"/>
                  <a:gd name="connsiteX55" fmla="*/ 422340 w 496870"/>
                  <a:gd name="connsiteY55" fmla="*/ 304333 h 3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96870" h="397610">
                    <a:moveTo>
                      <a:pt x="248435" y="37265"/>
                    </a:moveTo>
                    <a:cubicBezTo>
                      <a:pt x="188482" y="37265"/>
                      <a:pt x="139542" y="84466"/>
                      <a:pt x="136764" y="143723"/>
                    </a:cubicBezTo>
                    <a:cubicBezTo>
                      <a:pt x="136298" y="153662"/>
                      <a:pt x="128103" y="161483"/>
                      <a:pt x="118152" y="161483"/>
                    </a:cubicBezTo>
                    <a:lnTo>
                      <a:pt x="111796" y="161483"/>
                    </a:lnTo>
                    <a:cubicBezTo>
                      <a:pt x="70634" y="161483"/>
                      <a:pt x="37265" y="194850"/>
                      <a:pt x="37265" y="236013"/>
                    </a:cubicBezTo>
                    <a:cubicBezTo>
                      <a:pt x="37265" y="277176"/>
                      <a:pt x="70634" y="310544"/>
                      <a:pt x="111796" y="310544"/>
                    </a:cubicBezTo>
                    <a:lnTo>
                      <a:pt x="198909" y="310544"/>
                    </a:lnTo>
                    <a:cubicBezTo>
                      <a:pt x="199588" y="323644"/>
                      <a:pt x="202405" y="336180"/>
                      <a:pt x="207016" y="347809"/>
                    </a:cubicBezTo>
                    <a:lnTo>
                      <a:pt x="111796" y="347809"/>
                    </a:lnTo>
                    <a:cubicBezTo>
                      <a:pt x="50053" y="347809"/>
                      <a:pt x="0" y="297757"/>
                      <a:pt x="0" y="236013"/>
                    </a:cubicBezTo>
                    <a:cubicBezTo>
                      <a:pt x="0" y="177790"/>
                      <a:pt x="44508" y="129963"/>
                      <a:pt x="101357" y="124698"/>
                    </a:cubicBezTo>
                    <a:cubicBezTo>
                      <a:pt x="112990" y="53957"/>
                      <a:pt x="174407" y="0"/>
                      <a:pt x="248435" y="0"/>
                    </a:cubicBezTo>
                    <a:cubicBezTo>
                      <a:pt x="322464" y="0"/>
                      <a:pt x="383879" y="53957"/>
                      <a:pt x="395514" y="124698"/>
                    </a:cubicBezTo>
                    <a:cubicBezTo>
                      <a:pt x="450982" y="129835"/>
                      <a:pt x="494704" y="175494"/>
                      <a:pt x="496793" y="231792"/>
                    </a:cubicBezTo>
                    <a:cubicBezTo>
                      <a:pt x="483922" y="215301"/>
                      <a:pt x="466765" y="202318"/>
                      <a:pt x="446994" y="194520"/>
                    </a:cubicBezTo>
                    <a:cubicBezTo>
                      <a:pt x="433616" y="174595"/>
                      <a:pt x="410877" y="161483"/>
                      <a:pt x="385074" y="161483"/>
                    </a:cubicBezTo>
                    <a:lnTo>
                      <a:pt x="378719" y="161483"/>
                    </a:lnTo>
                    <a:cubicBezTo>
                      <a:pt x="368767" y="161483"/>
                      <a:pt x="360571" y="153662"/>
                      <a:pt x="360107" y="143723"/>
                    </a:cubicBezTo>
                    <a:cubicBezTo>
                      <a:pt x="357329" y="84466"/>
                      <a:pt x="308387" y="37265"/>
                      <a:pt x="248435" y="37265"/>
                    </a:cubicBezTo>
                    <a:close/>
                    <a:moveTo>
                      <a:pt x="496870" y="304333"/>
                    </a:moveTo>
                    <a:cubicBezTo>
                      <a:pt x="496870" y="252880"/>
                      <a:pt x="455160" y="211170"/>
                      <a:pt x="403707" y="211170"/>
                    </a:cubicBezTo>
                    <a:lnTo>
                      <a:pt x="401178" y="211339"/>
                    </a:lnTo>
                    <a:cubicBezTo>
                      <a:pt x="392085" y="212573"/>
                      <a:pt x="385074" y="220369"/>
                      <a:pt x="385074" y="229802"/>
                    </a:cubicBezTo>
                    <a:cubicBezTo>
                      <a:pt x="385074" y="240093"/>
                      <a:pt x="393417" y="248435"/>
                      <a:pt x="403707" y="248435"/>
                    </a:cubicBezTo>
                    <a:lnTo>
                      <a:pt x="407533" y="248564"/>
                    </a:lnTo>
                    <a:cubicBezTo>
                      <a:pt x="436620" y="250532"/>
                      <a:pt x="459605" y="274747"/>
                      <a:pt x="459605" y="304333"/>
                    </a:cubicBezTo>
                    <a:cubicBezTo>
                      <a:pt x="459605" y="335203"/>
                      <a:pt x="434577" y="360231"/>
                      <a:pt x="403707" y="360231"/>
                    </a:cubicBezTo>
                    <a:lnTo>
                      <a:pt x="403622" y="360345"/>
                    </a:lnTo>
                    <a:lnTo>
                      <a:pt x="401093" y="360526"/>
                    </a:lnTo>
                    <a:cubicBezTo>
                      <a:pt x="392006" y="361803"/>
                      <a:pt x="385032" y="369629"/>
                      <a:pt x="385074" y="379062"/>
                    </a:cubicBezTo>
                    <a:cubicBezTo>
                      <a:pt x="385121" y="389352"/>
                      <a:pt x="393501" y="397658"/>
                      <a:pt x="403791" y="397610"/>
                    </a:cubicBezTo>
                    <a:lnTo>
                      <a:pt x="403791" y="397496"/>
                    </a:lnTo>
                    <a:lnTo>
                      <a:pt x="408733" y="397367"/>
                    </a:lnTo>
                    <a:cubicBezTo>
                      <a:pt x="457806" y="394796"/>
                      <a:pt x="496870" y="354127"/>
                      <a:pt x="496870" y="304333"/>
                    </a:cubicBezTo>
                    <a:close/>
                    <a:moveTo>
                      <a:pt x="335387" y="229802"/>
                    </a:moveTo>
                    <a:cubicBezTo>
                      <a:pt x="335387" y="219512"/>
                      <a:pt x="327045" y="211170"/>
                      <a:pt x="316755" y="211170"/>
                    </a:cubicBezTo>
                    <a:lnTo>
                      <a:pt x="311806" y="211299"/>
                    </a:lnTo>
                    <a:cubicBezTo>
                      <a:pt x="262655" y="213870"/>
                      <a:pt x="223592" y="254539"/>
                      <a:pt x="223592" y="304333"/>
                    </a:cubicBezTo>
                    <a:cubicBezTo>
                      <a:pt x="223592" y="355786"/>
                      <a:pt x="265301" y="397496"/>
                      <a:pt x="316755" y="397496"/>
                    </a:cubicBezTo>
                    <a:lnTo>
                      <a:pt x="319284" y="397327"/>
                    </a:lnTo>
                    <a:cubicBezTo>
                      <a:pt x="328376" y="396092"/>
                      <a:pt x="335387" y="388296"/>
                      <a:pt x="335387" y="378863"/>
                    </a:cubicBezTo>
                    <a:cubicBezTo>
                      <a:pt x="335387" y="368573"/>
                      <a:pt x="327045" y="360231"/>
                      <a:pt x="316755" y="360231"/>
                    </a:cubicBezTo>
                    <a:lnTo>
                      <a:pt x="312929" y="360102"/>
                    </a:lnTo>
                    <a:cubicBezTo>
                      <a:pt x="283842" y="358134"/>
                      <a:pt x="260857" y="333919"/>
                      <a:pt x="260857" y="304333"/>
                    </a:cubicBezTo>
                    <a:cubicBezTo>
                      <a:pt x="260857" y="273462"/>
                      <a:pt x="285884" y="248435"/>
                      <a:pt x="316755" y="248435"/>
                    </a:cubicBezTo>
                    <a:lnTo>
                      <a:pt x="319284" y="248266"/>
                    </a:lnTo>
                    <a:cubicBezTo>
                      <a:pt x="328376" y="247031"/>
                      <a:pt x="335387" y="239235"/>
                      <a:pt x="335387" y="229802"/>
                    </a:cubicBezTo>
                    <a:close/>
                    <a:moveTo>
                      <a:pt x="422340" y="304333"/>
                    </a:moveTo>
                    <a:cubicBezTo>
                      <a:pt x="422340" y="294043"/>
                      <a:pt x="413997" y="285700"/>
                      <a:pt x="403707" y="285700"/>
                    </a:cubicBezTo>
                    <a:lnTo>
                      <a:pt x="316755" y="285700"/>
                    </a:lnTo>
                    <a:lnTo>
                      <a:pt x="314226" y="285869"/>
                    </a:lnTo>
                    <a:cubicBezTo>
                      <a:pt x="305133" y="287104"/>
                      <a:pt x="298122" y="294900"/>
                      <a:pt x="298122" y="304333"/>
                    </a:cubicBezTo>
                    <a:cubicBezTo>
                      <a:pt x="298122" y="314623"/>
                      <a:pt x="306464" y="322966"/>
                      <a:pt x="316755" y="322966"/>
                    </a:cubicBezTo>
                    <a:lnTo>
                      <a:pt x="403707" y="322966"/>
                    </a:lnTo>
                    <a:lnTo>
                      <a:pt x="406236" y="322797"/>
                    </a:lnTo>
                    <a:cubicBezTo>
                      <a:pt x="415329" y="321562"/>
                      <a:pt x="422340" y="313766"/>
                      <a:pt x="422340" y="304333"/>
                    </a:cubicBezTo>
                    <a:close/>
                  </a:path>
                </a:pathLst>
              </a:custGeom>
              <a:solidFill>
                <a:schemeClr val="bg1">
                  <a:lumMod val="85000"/>
                </a:schemeClr>
              </a:solidFill>
              <a:ln w="246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061" name="Group 2060">
                <a:extLst>
                  <a:ext uri="{FF2B5EF4-FFF2-40B4-BE49-F238E27FC236}">
                    <a16:creationId xmlns:a16="http://schemas.microsoft.com/office/drawing/2014/main" id="{A32913BD-2D8D-4B3C-2E5F-6FD3F484F31E}"/>
                  </a:ext>
                </a:extLst>
              </p:cNvPr>
              <p:cNvGrpSpPr/>
              <p:nvPr/>
            </p:nvGrpSpPr>
            <p:grpSpPr>
              <a:xfrm>
                <a:off x="10532627" y="2211425"/>
                <a:ext cx="604617" cy="345543"/>
                <a:chOff x="10380227" y="2059025"/>
                <a:chExt cx="604617" cy="345543"/>
              </a:xfrm>
            </p:grpSpPr>
            <p:sp>
              <p:nvSpPr>
                <p:cNvPr id="2062" name="Graphic 149">
                  <a:extLst>
                    <a:ext uri="{FF2B5EF4-FFF2-40B4-BE49-F238E27FC236}">
                      <a16:creationId xmlns:a16="http://schemas.microsoft.com/office/drawing/2014/main" id="{5FAAA3EF-3A22-9229-E4F3-F6DB9E3EF86D}"/>
                    </a:ext>
                  </a:extLst>
                </p:cNvPr>
                <p:cNvSpPr/>
                <p:nvPr/>
              </p:nvSpPr>
              <p:spPr>
                <a:xfrm>
                  <a:off x="10380227" y="2078530"/>
                  <a:ext cx="362394" cy="326038"/>
                </a:xfrm>
                <a:custGeom>
                  <a:avLst/>
                  <a:gdLst>
                    <a:gd name="connsiteX0" fmla="*/ 249103 w 362394"/>
                    <a:gd name="connsiteY0" fmla="*/ 0 h 326038"/>
                    <a:gd name="connsiteX1" fmla="*/ 289858 w 362394"/>
                    <a:gd name="connsiteY1" fmla="*/ 40755 h 326038"/>
                    <a:gd name="connsiteX2" fmla="*/ 289849 w 362394"/>
                    <a:gd name="connsiteY2" fmla="*/ 54394 h 326038"/>
                    <a:gd name="connsiteX3" fmla="*/ 303443 w 362394"/>
                    <a:gd name="connsiteY3" fmla="*/ 54405 h 326038"/>
                    <a:gd name="connsiteX4" fmla="*/ 362335 w 362394"/>
                    <a:gd name="connsiteY4" fmla="*/ 113252 h 326038"/>
                    <a:gd name="connsiteX5" fmla="*/ 362394 w 362394"/>
                    <a:gd name="connsiteY5" fmla="*/ 221882 h 326038"/>
                    <a:gd name="connsiteX6" fmla="*/ 321676 w 362394"/>
                    <a:gd name="connsiteY6" fmla="*/ 262658 h 326038"/>
                    <a:gd name="connsiteX7" fmla="*/ 289813 w 362394"/>
                    <a:gd name="connsiteY7" fmla="*/ 262642 h 326038"/>
                    <a:gd name="connsiteX8" fmla="*/ 289813 w 362394"/>
                    <a:gd name="connsiteY8" fmla="*/ 285284 h 326038"/>
                    <a:gd name="connsiteX9" fmla="*/ 249058 w 362394"/>
                    <a:gd name="connsiteY9" fmla="*/ 326039 h 326038"/>
                    <a:gd name="connsiteX10" fmla="*/ 113208 w 362394"/>
                    <a:gd name="connsiteY10" fmla="*/ 326039 h 326038"/>
                    <a:gd name="connsiteX11" fmla="*/ 72453 w 362394"/>
                    <a:gd name="connsiteY11" fmla="*/ 285284 h 326038"/>
                    <a:gd name="connsiteX12" fmla="*/ 72470 w 362394"/>
                    <a:gd name="connsiteY12" fmla="*/ 262642 h 326038"/>
                    <a:gd name="connsiteX13" fmla="*/ 40755 w 362394"/>
                    <a:gd name="connsiteY13" fmla="*/ 262644 h 326038"/>
                    <a:gd name="connsiteX14" fmla="*/ 0 w 362394"/>
                    <a:gd name="connsiteY14" fmla="*/ 221889 h 326038"/>
                    <a:gd name="connsiteX15" fmla="*/ 0 w 362394"/>
                    <a:gd name="connsiteY15" fmla="*/ 113273 h 326038"/>
                    <a:gd name="connsiteX16" fmla="*/ 58868 w 362394"/>
                    <a:gd name="connsiteY16" fmla="*/ 54405 h 326038"/>
                    <a:gd name="connsiteX17" fmla="*/ 72435 w 362394"/>
                    <a:gd name="connsiteY17" fmla="*/ 54394 h 326038"/>
                    <a:gd name="connsiteX18" fmla="*/ 72453 w 362394"/>
                    <a:gd name="connsiteY18" fmla="*/ 40755 h 326038"/>
                    <a:gd name="connsiteX19" fmla="*/ 113208 w 362394"/>
                    <a:gd name="connsiteY19" fmla="*/ 0 h 326038"/>
                    <a:gd name="connsiteX20" fmla="*/ 249103 w 362394"/>
                    <a:gd name="connsiteY20" fmla="*/ 0 h 326038"/>
                    <a:gd name="connsiteX21" fmla="*/ 249058 w 362394"/>
                    <a:gd name="connsiteY21" fmla="*/ 190189 h 326038"/>
                    <a:gd name="connsiteX22" fmla="*/ 113208 w 362394"/>
                    <a:gd name="connsiteY22" fmla="*/ 190189 h 326038"/>
                    <a:gd name="connsiteX23" fmla="*/ 99623 w 362394"/>
                    <a:gd name="connsiteY23" fmla="*/ 203774 h 326038"/>
                    <a:gd name="connsiteX24" fmla="*/ 99623 w 362394"/>
                    <a:gd name="connsiteY24" fmla="*/ 285284 h 326038"/>
                    <a:gd name="connsiteX25" fmla="*/ 113208 w 362394"/>
                    <a:gd name="connsiteY25" fmla="*/ 298869 h 326038"/>
                    <a:gd name="connsiteX26" fmla="*/ 249058 w 362394"/>
                    <a:gd name="connsiteY26" fmla="*/ 298869 h 326038"/>
                    <a:gd name="connsiteX27" fmla="*/ 262643 w 362394"/>
                    <a:gd name="connsiteY27" fmla="*/ 285284 h 326038"/>
                    <a:gd name="connsiteX28" fmla="*/ 262643 w 362394"/>
                    <a:gd name="connsiteY28" fmla="*/ 203774 h 326038"/>
                    <a:gd name="connsiteX29" fmla="*/ 249058 w 362394"/>
                    <a:gd name="connsiteY29" fmla="*/ 190189 h 326038"/>
                    <a:gd name="connsiteX30" fmla="*/ 303430 w 362394"/>
                    <a:gd name="connsiteY30" fmla="*/ 81574 h 326038"/>
                    <a:gd name="connsiteX31" fmla="*/ 58868 w 362394"/>
                    <a:gd name="connsiteY31" fmla="*/ 81574 h 326038"/>
                    <a:gd name="connsiteX32" fmla="*/ 27170 w 362394"/>
                    <a:gd name="connsiteY32" fmla="*/ 113273 h 326038"/>
                    <a:gd name="connsiteX33" fmla="*/ 27170 w 362394"/>
                    <a:gd name="connsiteY33" fmla="*/ 221889 h 326038"/>
                    <a:gd name="connsiteX34" fmla="*/ 40755 w 362394"/>
                    <a:gd name="connsiteY34" fmla="*/ 235474 h 326038"/>
                    <a:gd name="connsiteX35" fmla="*/ 72453 w 362394"/>
                    <a:gd name="connsiteY35" fmla="*/ 235472 h 326038"/>
                    <a:gd name="connsiteX36" fmla="*/ 72453 w 362394"/>
                    <a:gd name="connsiteY36" fmla="*/ 203774 h 326038"/>
                    <a:gd name="connsiteX37" fmla="*/ 113208 w 362394"/>
                    <a:gd name="connsiteY37" fmla="*/ 163019 h 326038"/>
                    <a:gd name="connsiteX38" fmla="*/ 249058 w 362394"/>
                    <a:gd name="connsiteY38" fmla="*/ 163019 h 326038"/>
                    <a:gd name="connsiteX39" fmla="*/ 289813 w 362394"/>
                    <a:gd name="connsiteY39" fmla="*/ 203774 h 326038"/>
                    <a:gd name="connsiteX40" fmla="*/ 289829 w 362394"/>
                    <a:gd name="connsiteY40" fmla="*/ 235474 h 326038"/>
                    <a:gd name="connsiteX41" fmla="*/ 322103 w 362394"/>
                    <a:gd name="connsiteY41" fmla="*/ 235481 h 326038"/>
                    <a:gd name="connsiteX42" fmla="*/ 335225 w 362394"/>
                    <a:gd name="connsiteY42" fmla="*/ 221909 h 326038"/>
                    <a:gd name="connsiteX43" fmla="*/ 335165 w 362394"/>
                    <a:gd name="connsiteY43" fmla="*/ 113280 h 326038"/>
                    <a:gd name="connsiteX44" fmla="*/ 303430 w 362394"/>
                    <a:gd name="connsiteY44" fmla="*/ 81574 h 326038"/>
                    <a:gd name="connsiteX45" fmla="*/ 249103 w 362394"/>
                    <a:gd name="connsiteY45" fmla="*/ 27170 h 326038"/>
                    <a:gd name="connsiteX46" fmla="*/ 113208 w 362394"/>
                    <a:gd name="connsiteY46" fmla="*/ 27170 h 326038"/>
                    <a:gd name="connsiteX47" fmla="*/ 99623 w 362394"/>
                    <a:gd name="connsiteY47" fmla="*/ 40755 h 326038"/>
                    <a:gd name="connsiteX48" fmla="*/ 99605 w 362394"/>
                    <a:gd name="connsiteY48" fmla="*/ 54394 h 326038"/>
                    <a:gd name="connsiteX49" fmla="*/ 262679 w 362394"/>
                    <a:gd name="connsiteY49" fmla="*/ 54394 h 326038"/>
                    <a:gd name="connsiteX50" fmla="*/ 262688 w 362394"/>
                    <a:gd name="connsiteY50" fmla="*/ 40755 h 326038"/>
                    <a:gd name="connsiteX51" fmla="*/ 249103 w 362394"/>
                    <a:gd name="connsiteY51" fmla="*/ 27170 h 3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2394" h="326038">
                      <a:moveTo>
                        <a:pt x="249103" y="0"/>
                      </a:moveTo>
                      <a:cubicBezTo>
                        <a:pt x="271611" y="0"/>
                        <a:pt x="289858" y="18247"/>
                        <a:pt x="289858" y="40755"/>
                      </a:cubicBezTo>
                      <a:lnTo>
                        <a:pt x="289849" y="54394"/>
                      </a:lnTo>
                      <a:lnTo>
                        <a:pt x="303443" y="54405"/>
                      </a:lnTo>
                      <a:cubicBezTo>
                        <a:pt x="335945" y="54436"/>
                        <a:pt x="362286" y="80763"/>
                        <a:pt x="362335" y="113252"/>
                      </a:cubicBezTo>
                      <a:lnTo>
                        <a:pt x="362394" y="221882"/>
                      </a:lnTo>
                      <a:cubicBezTo>
                        <a:pt x="362429" y="244380"/>
                        <a:pt x="344191" y="262646"/>
                        <a:pt x="321676" y="262658"/>
                      </a:cubicBezTo>
                      <a:lnTo>
                        <a:pt x="289813" y="262642"/>
                      </a:lnTo>
                      <a:lnTo>
                        <a:pt x="289813" y="285284"/>
                      </a:lnTo>
                      <a:cubicBezTo>
                        <a:pt x="289813" y="307791"/>
                        <a:pt x="271565" y="326039"/>
                        <a:pt x="249058" y="326039"/>
                      </a:cubicBezTo>
                      <a:lnTo>
                        <a:pt x="113208" y="326039"/>
                      </a:lnTo>
                      <a:cubicBezTo>
                        <a:pt x="90700" y="326039"/>
                        <a:pt x="72453" y="307791"/>
                        <a:pt x="72453" y="285284"/>
                      </a:cubicBezTo>
                      <a:lnTo>
                        <a:pt x="72470" y="262642"/>
                      </a:lnTo>
                      <a:lnTo>
                        <a:pt x="40755" y="262644"/>
                      </a:lnTo>
                      <a:cubicBezTo>
                        <a:pt x="18247" y="262644"/>
                        <a:pt x="0" y="244397"/>
                        <a:pt x="0" y="221889"/>
                      </a:cubicBezTo>
                      <a:lnTo>
                        <a:pt x="0" y="113273"/>
                      </a:lnTo>
                      <a:cubicBezTo>
                        <a:pt x="0" y="80761"/>
                        <a:pt x="26356" y="54405"/>
                        <a:pt x="58868" y="54405"/>
                      </a:cubicBezTo>
                      <a:lnTo>
                        <a:pt x="72435" y="54394"/>
                      </a:lnTo>
                      <a:lnTo>
                        <a:pt x="72453" y="40755"/>
                      </a:lnTo>
                      <a:cubicBezTo>
                        <a:pt x="72453" y="18247"/>
                        <a:pt x="90700" y="0"/>
                        <a:pt x="113208" y="0"/>
                      </a:cubicBezTo>
                      <a:lnTo>
                        <a:pt x="249103" y="0"/>
                      </a:lnTo>
                      <a:close/>
                      <a:moveTo>
                        <a:pt x="249058" y="190189"/>
                      </a:moveTo>
                      <a:lnTo>
                        <a:pt x="113208" y="190189"/>
                      </a:lnTo>
                      <a:cubicBezTo>
                        <a:pt x="105705" y="190189"/>
                        <a:pt x="99623" y="196272"/>
                        <a:pt x="99623" y="203774"/>
                      </a:cubicBezTo>
                      <a:lnTo>
                        <a:pt x="99623" y="285284"/>
                      </a:lnTo>
                      <a:cubicBezTo>
                        <a:pt x="99623" y="292786"/>
                        <a:pt x="105705" y="298869"/>
                        <a:pt x="113208" y="298869"/>
                      </a:cubicBezTo>
                      <a:lnTo>
                        <a:pt x="249058" y="298869"/>
                      </a:lnTo>
                      <a:cubicBezTo>
                        <a:pt x="256560" y="298869"/>
                        <a:pt x="262643" y="292786"/>
                        <a:pt x="262643" y="285284"/>
                      </a:cubicBezTo>
                      <a:lnTo>
                        <a:pt x="262643" y="203774"/>
                      </a:lnTo>
                      <a:cubicBezTo>
                        <a:pt x="262643" y="196272"/>
                        <a:pt x="256560" y="190189"/>
                        <a:pt x="249058" y="190189"/>
                      </a:cubicBezTo>
                      <a:close/>
                      <a:moveTo>
                        <a:pt x="303430" y="81574"/>
                      </a:moveTo>
                      <a:lnTo>
                        <a:pt x="58868" y="81574"/>
                      </a:lnTo>
                      <a:cubicBezTo>
                        <a:pt x="41362" y="81574"/>
                        <a:pt x="27170" y="95766"/>
                        <a:pt x="27170" y="113273"/>
                      </a:cubicBezTo>
                      <a:lnTo>
                        <a:pt x="27170" y="221889"/>
                      </a:lnTo>
                      <a:cubicBezTo>
                        <a:pt x="27170" y="229392"/>
                        <a:pt x="33252" y="235474"/>
                        <a:pt x="40755" y="235474"/>
                      </a:cubicBezTo>
                      <a:lnTo>
                        <a:pt x="72453" y="235472"/>
                      </a:lnTo>
                      <a:lnTo>
                        <a:pt x="72453" y="203774"/>
                      </a:lnTo>
                      <a:cubicBezTo>
                        <a:pt x="72453" y="181267"/>
                        <a:pt x="90700" y="163019"/>
                        <a:pt x="113208" y="163019"/>
                      </a:cubicBezTo>
                      <a:lnTo>
                        <a:pt x="249058" y="163019"/>
                      </a:lnTo>
                      <a:cubicBezTo>
                        <a:pt x="271565" y="163019"/>
                        <a:pt x="289813" y="181267"/>
                        <a:pt x="289813" y="203774"/>
                      </a:cubicBezTo>
                      <a:lnTo>
                        <a:pt x="289829" y="235474"/>
                      </a:lnTo>
                      <a:lnTo>
                        <a:pt x="322103" y="235481"/>
                      </a:lnTo>
                      <a:cubicBezTo>
                        <a:pt x="329399" y="235244"/>
                        <a:pt x="335235" y="229254"/>
                        <a:pt x="335225" y="221909"/>
                      </a:cubicBezTo>
                      <a:lnTo>
                        <a:pt x="335165" y="113280"/>
                      </a:lnTo>
                      <a:cubicBezTo>
                        <a:pt x="335139" y="95783"/>
                        <a:pt x="320940" y="81591"/>
                        <a:pt x="303430" y="81574"/>
                      </a:cubicBezTo>
                      <a:close/>
                      <a:moveTo>
                        <a:pt x="249103" y="27170"/>
                      </a:moveTo>
                      <a:lnTo>
                        <a:pt x="113208" y="27170"/>
                      </a:lnTo>
                      <a:cubicBezTo>
                        <a:pt x="105705" y="27170"/>
                        <a:pt x="99623" y="33252"/>
                        <a:pt x="99623" y="40755"/>
                      </a:cubicBezTo>
                      <a:lnTo>
                        <a:pt x="99605" y="54394"/>
                      </a:lnTo>
                      <a:lnTo>
                        <a:pt x="262679" y="54394"/>
                      </a:lnTo>
                      <a:lnTo>
                        <a:pt x="262688" y="40755"/>
                      </a:lnTo>
                      <a:cubicBezTo>
                        <a:pt x="262688" y="33252"/>
                        <a:pt x="256606" y="27170"/>
                        <a:pt x="249103" y="27170"/>
                      </a:cubicBezTo>
                      <a:close/>
                    </a:path>
                  </a:pathLst>
                </a:custGeom>
                <a:solidFill>
                  <a:schemeClr val="bg1">
                    <a:lumMod val="85000"/>
                  </a:schemeClr>
                </a:solidFill>
                <a:ln w="178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63" name="Graphic 150">
                  <a:extLst>
                    <a:ext uri="{FF2B5EF4-FFF2-40B4-BE49-F238E27FC236}">
                      <a16:creationId xmlns:a16="http://schemas.microsoft.com/office/drawing/2014/main" id="{925D31A1-BC79-DA1A-1E2E-17AAA1368064}"/>
                    </a:ext>
                  </a:extLst>
                </p:cNvPr>
                <p:cNvSpPr/>
                <p:nvPr/>
              </p:nvSpPr>
              <p:spPr>
                <a:xfrm>
                  <a:off x="10800678" y="2059025"/>
                  <a:ext cx="184166" cy="334891"/>
                </a:xfrm>
                <a:custGeom>
                  <a:avLst/>
                  <a:gdLst>
                    <a:gd name="connsiteX0" fmla="*/ 146715 w 184166"/>
                    <a:gd name="connsiteY0" fmla="*/ 0 h 334891"/>
                    <a:gd name="connsiteX1" fmla="*/ 159156 w 184166"/>
                    <a:gd name="connsiteY1" fmla="*/ 10853 h 334891"/>
                    <a:gd name="connsiteX2" fmla="*/ 159272 w 184166"/>
                    <a:gd name="connsiteY2" fmla="*/ 12557 h 334891"/>
                    <a:gd name="connsiteX3" fmla="*/ 159277 w 184166"/>
                    <a:gd name="connsiteY3" fmla="*/ 85981 h 334891"/>
                    <a:gd name="connsiteX4" fmla="*/ 184059 w 184166"/>
                    <a:gd name="connsiteY4" fmla="*/ 118574 h 334891"/>
                    <a:gd name="connsiteX5" fmla="*/ 184166 w 184166"/>
                    <a:gd name="connsiteY5" fmla="*/ 121427 h 334891"/>
                    <a:gd name="connsiteX6" fmla="*/ 184166 w 184166"/>
                    <a:gd name="connsiteY6" fmla="*/ 297221 h 334891"/>
                    <a:gd name="connsiteX7" fmla="*/ 149074 w 184166"/>
                    <a:gd name="connsiteY7" fmla="*/ 334805 h 334891"/>
                    <a:gd name="connsiteX8" fmla="*/ 146496 w 184166"/>
                    <a:gd name="connsiteY8" fmla="*/ 334892 h 334891"/>
                    <a:gd name="connsiteX9" fmla="*/ 37670 w 184166"/>
                    <a:gd name="connsiteY9" fmla="*/ 334892 h 334891"/>
                    <a:gd name="connsiteX10" fmla="*/ 87 w 184166"/>
                    <a:gd name="connsiteY10" fmla="*/ 299800 h 334891"/>
                    <a:gd name="connsiteX11" fmla="*/ 0 w 184166"/>
                    <a:gd name="connsiteY11" fmla="*/ 297221 h 334891"/>
                    <a:gd name="connsiteX12" fmla="*/ 0 w 184166"/>
                    <a:gd name="connsiteY12" fmla="*/ 121427 h 334891"/>
                    <a:gd name="connsiteX13" fmla="*/ 25330 w 184166"/>
                    <a:gd name="connsiteY13" fmla="*/ 85825 h 334891"/>
                    <a:gd name="connsiteX14" fmla="*/ 25320 w 184166"/>
                    <a:gd name="connsiteY14" fmla="*/ 12557 h 334891"/>
                    <a:gd name="connsiteX15" fmla="*/ 36173 w 184166"/>
                    <a:gd name="connsiteY15" fmla="*/ 115 h 334891"/>
                    <a:gd name="connsiteX16" fmla="*/ 37877 w 184166"/>
                    <a:gd name="connsiteY16" fmla="*/ 0 h 334891"/>
                    <a:gd name="connsiteX17" fmla="*/ 146715 w 184166"/>
                    <a:gd name="connsiteY17" fmla="*/ 0 h 334891"/>
                    <a:gd name="connsiteX18" fmla="*/ 146496 w 184166"/>
                    <a:gd name="connsiteY18" fmla="*/ 108870 h 334891"/>
                    <a:gd name="connsiteX19" fmla="*/ 37670 w 184166"/>
                    <a:gd name="connsiteY19" fmla="*/ 108870 h 334891"/>
                    <a:gd name="connsiteX20" fmla="*/ 25228 w 184166"/>
                    <a:gd name="connsiteY20" fmla="*/ 119723 h 334891"/>
                    <a:gd name="connsiteX21" fmla="*/ 25113 w 184166"/>
                    <a:gd name="connsiteY21" fmla="*/ 121427 h 334891"/>
                    <a:gd name="connsiteX22" fmla="*/ 25113 w 184166"/>
                    <a:gd name="connsiteY22" fmla="*/ 297221 h 334891"/>
                    <a:gd name="connsiteX23" fmla="*/ 35966 w 184166"/>
                    <a:gd name="connsiteY23" fmla="*/ 309663 h 334891"/>
                    <a:gd name="connsiteX24" fmla="*/ 37670 w 184166"/>
                    <a:gd name="connsiteY24" fmla="*/ 309778 h 334891"/>
                    <a:gd name="connsiteX25" fmla="*/ 146496 w 184166"/>
                    <a:gd name="connsiteY25" fmla="*/ 309778 h 334891"/>
                    <a:gd name="connsiteX26" fmla="*/ 158937 w 184166"/>
                    <a:gd name="connsiteY26" fmla="*/ 298926 h 334891"/>
                    <a:gd name="connsiteX27" fmla="*/ 159053 w 184166"/>
                    <a:gd name="connsiteY27" fmla="*/ 297221 h 334891"/>
                    <a:gd name="connsiteX28" fmla="*/ 159053 w 184166"/>
                    <a:gd name="connsiteY28" fmla="*/ 121427 h 334891"/>
                    <a:gd name="connsiteX29" fmla="*/ 148199 w 184166"/>
                    <a:gd name="connsiteY29" fmla="*/ 108985 h 334891"/>
                    <a:gd name="connsiteX30" fmla="*/ 146496 w 184166"/>
                    <a:gd name="connsiteY30" fmla="*/ 108870 h 334891"/>
                    <a:gd name="connsiteX31" fmla="*/ 134153 w 184166"/>
                    <a:gd name="connsiteY31" fmla="*/ 25109 h 334891"/>
                    <a:gd name="connsiteX32" fmla="*/ 50425 w 184166"/>
                    <a:gd name="connsiteY32" fmla="*/ 25109 h 334891"/>
                    <a:gd name="connsiteX33" fmla="*/ 50425 w 184166"/>
                    <a:gd name="connsiteY33" fmla="*/ 83740 h 334891"/>
                    <a:gd name="connsiteX34" fmla="*/ 134153 w 184166"/>
                    <a:gd name="connsiteY34" fmla="*/ 83740 h 334891"/>
                    <a:gd name="connsiteX35" fmla="*/ 134153 w 184166"/>
                    <a:gd name="connsiteY35" fmla="*/ 25109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84166" h="334891">
                      <a:moveTo>
                        <a:pt x="146715" y="0"/>
                      </a:moveTo>
                      <a:cubicBezTo>
                        <a:pt x="153072" y="0"/>
                        <a:pt x="158326" y="4724"/>
                        <a:pt x="159156" y="10853"/>
                      </a:cubicBezTo>
                      <a:lnTo>
                        <a:pt x="159272" y="12557"/>
                      </a:lnTo>
                      <a:lnTo>
                        <a:pt x="159277" y="85981"/>
                      </a:lnTo>
                      <a:cubicBezTo>
                        <a:pt x="172937" y="90908"/>
                        <a:pt x="182930" y="103505"/>
                        <a:pt x="184059" y="118574"/>
                      </a:cubicBezTo>
                      <a:lnTo>
                        <a:pt x="184166" y="121427"/>
                      </a:lnTo>
                      <a:lnTo>
                        <a:pt x="184166" y="297221"/>
                      </a:lnTo>
                      <a:cubicBezTo>
                        <a:pt x="184166" y="317158"/>
                        <a:pt x="168676" y="333478"/>
                        <a:pt x="149074" y="334805"/>
                      </a:cubicBezTo>
                      <a:lnTo>
                        <a:pt x="146496" y="334892"/>
                      </a:lnTo>
                      <a:lnTo>
                        <a:pt x="37670" y="334892"/>
                      </a:lnTo>
                      <a:cubicBezTo>
                        <a:pt x="17732" y="334892"/>
                        <a:pt x="1412" y="319402"/>
                        <a:pt x="87" y="299800"/>
                      </a:cubicBezTo>
                      <a:lnTo>
                        <a:pt x="0" y="297221"/>
                      </a:lnTo>
                      <a:lnTo>
                        <a:pt x="0" y="121427"/>
                      </a:lnTo>
                      <a:cubicBezTo>
                        <a:pt x="0" y="104944"/>
                        <a:pt x="10586" y="90934"/>
                        <a:pt x="25330" y="85825"/>
                      </a:cubicBezTo>
                      <a:lnTo>
                        <a:pt x="25320" y="12557"/>
                      </a:lnTo>
                      <a:cubicBezTo>
                        <a:pt x="25320" y="6200"/>
                        <a:pt x="30044" y="946"/>
                        <a:pt x="36173" y="115"/>
                      </a:cubicBezTo>
                      <a:lnTo>
                        <a:pt x="37877" y="0"/>
                      </a:lnTo>
                      <a:lnTo>
                        <a:pt x="146715" y="0"/>
                      </a:lnTo>
                      <a:close/>
                      <a:moveTo>
                        <a:pt x="146496" y="108870"/>
                      </a:moveTo>
                      <a:lnTo>
                        <a:pt x="37670" y="108870"/>
                      </a:lnTo>
                      <a:cubicBezTo>
                        <a:pt x="31313" y="108870"/>
                        <a:pt x="26060" y="113594"/>
                        <a:pt x="25228" y="119723"/>
                      </a:cubicBezTo>
                      <a:lnTo>
                        <a:pt x="25113" y="121427"/>
                      </a:lnTo>
                      <a:lnTo>
                        <a:pt x="25113" y="297221"/>
                      </a:lnTo>
                      <a:cubicBezTo>
                        <a:pt x="25113" y="303578"/>
                        <a:pt x="29837" y="308832"/>
                        <a:pt x="35966" y="309663"/>
                      </a:cubicBezTo>
                      <a:lnTo>
                        <a:pt x="37670" y="309778"/>
                      </a:lnTo>
                      <a:lnTo>
                        <a:pt x="146496" y="309778"/>
                      </a:lnTo>
                      <a:cubicBezTo>
                        <a:pt x="152851" y="309778"/>
                        <a:pt x="158105" y="305053"/>
                        <a:pt x="158937" y="298926"/>
                      </a:cubicBezTo>
                      <a:lnTo>
                        <a:pt x="159053" y="297221"/>
                      </a:lnTo>
                      <a:lnTo>
                        <a:pt x="159053" y="121427"/>
                      </a:lnTo>
                      <a:cubicBezTo>
                        <a:pt x="159053" y="115070"/>
                        <a:pt x="154328" y="109816"/>
                        <a:pt x="148199" y="108985"/>
                      </a:cubicBezTo>
                      <a:lnTo>
                        <a:pt x="146496" y="108870"/>
                      </a:lnTo>
                      <a:close/>
                      <a:moveTo>
                        <a:pt x="134153" y="25109"/>
                      </a:moveTo>
                      <a:lnTo>
                        <a:pt x="50425" y="25109"/>
                      </a:lnTo>
                      <a:lnTo>
                        <a:pt x="50425" y="83740"/>
                      </a:lnTo>
                      <a:lnTo>
                        <a:pt x="134153" y="83740"/>
                      </a:lnTo>
                      <a:lnTo>
                        <a:pt x="134153" y="25109"/>
                      </a:lnTo>
                      <a:close/>
                    </a:path>
                  </a:pathLst>
                </a:custGeom>
                <a:solidFill>
                  <a:schemeClr val="bg1">
                    <a:lumMod val="85000"/>
                  </a:schemeClr>
                </a:solidFill>
                <a:ln w="166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64" name="Graphic 151">
                <a:extLst>
                  <a:ext uri="{FF2B5EF4-FFF2-40B4-BE49-F238E27FC236}">
                    <a16:creationId xmlns:a16="http://schemas.microsoft.com/office/drawing/2014/main" id="{FE86BFAA-3524-2BB8-30F4-95C02EFD5725}"/>
                  </a:ext>
                  <a:ext uri="{C183D7F6-B498-43B3-948B-1728B52AA6E4}">
                    <adec:decorative xmlns:adec="http://schemas.microsoft.com/office/drawing/2017/decorative" val="1"/>
                  </a:ext>
                </a:extLst>
              </p:cNvPr>
              <p:cNvSpPr/>
              <p:nvPr/>
            </p:nvSpPr>
            <p:spPr>
              <a:xfrm>
                <a:off x="8068465" y="2265042"/>
                <a:ext cx="322270" cy="257814"/>
              </a:xfrm>
              <a:custGeom>
                <a:avLst/>
                <a:gdLst>
                  <a:gd name="connsiteX0" fmla="*/ 52369 w 322270"/>
                  <a:gd name="connsiteY0" fmla="*/ 0 h 257814"/>
                  <a:gd name="connsiteX1" fmla="*/ 269901 w 322270"/>
                  <a:gd name="connsiteY1" fmla="*/ 0 h 257814"/>
                  <a:gd name="connsiteX2" fmla="*/ 322188 w 322270"/>
                  <a:gd name="connsiteY2" fmla="*/ 49397 h 257814"/>
                  <a:gd name="connsiteX3" fmla="*/ 322270 w 322270"/>
                  <a:gd name="connsiteY3" fmla="*/ 52369 h 257814"/>
                  <a:gd name="connsiteX4" fmla="*/ 322270 w 322270"/>
                  <a:gd name="connsiteY4" fmla="*/ 205446 h 257814"/>
                  <a:gd name="connsiteX5" fmla="*/ 272872 w 322270"/>
                  <a:gd name="connsiteY5" fmla="*/ 257732 h 257814"/>
                  <a:gd name="connsiteX6" fmla="*/ 269901 w 322270"/>
                  <a:gd name="connsiteY6" fmla="*/ 257815 h 257814"/>
                  <a:gd name="connsiteX7" fmla="*/ 52369 w 322270"/>
                  <a:gd name="connsiteY7" fmla="*/ 257815 h 257814"/>
                  <a:gd name="connsiteX8" fmla="*/ 83 w 322270"/>
                  <a:gd name="connsiteY8" fmla="*/ 208417 h 257814"/>
                  <a:gd name="connsiteX9" fmla="*/ 0 w 322270"/>
                  <a:gd name="connsiteY9" fmla="*/ 205446 h 257814"/>
                  <a:gd name="connsiteX10" fmla="*/ 0 w 322270"/>
                  <a:gd name="connsiteY10" fmla="*/ 52369 h 257814"/>
                  <a:gd name="connsiteX11" fmla="*/ 49397 w 322270"/>
                  <a:gd name="connsiteY11" fmla="*/ 83 h 257814"/>
                  <a:gd name="connsiteX12" fmla="*/ 52369 w 322270"/>
                  <a:gd name="connsiteY12" fmla="*/ 0 h 257814"/>
                  <a:gd name="connsiteX13" fmla="*/ 269901 w 322270"/>
                  <a:gd name="connsiteY13" fmla="*/ 0 h 257814"/>
                  <a:gd name="connsiteX14" fmla="*/ 52369 w 322270"/>
                  <a:gd name="connsiteY14" fmla="*/ 0 h 257814"/>
                  <a:gd name="connsiteX15" fmla="*/ 298100 w 322270"/>
                  <a:gd name="connsiteY15" fmla="*/ 86577 h 257814"/>
                  <a:gd name="connsiteX16" fmla="*/ 166763 w 322270"/>
                  <a:gd name="connsiteY16" fmla="*/ 155715 h 257814"/>
                  <a:gd name="connsiteX17" fmla="*/ 157055 w 322270"/>
                  <a:gd name="connsiteY17" fmla="*/ 156397 h 257814"/>
                  <a:gd name="connsiteX18" fmla="*/ 155507 w 322270"/>
                  <a:gd name="connsiteY18" fmla="*/ 155715 h 257814"/>
                  <a:gd name="connsiteX19" fmla="*/ 24170 w 322270"/>
                  <a:gd name="connsiteY19" fmla="*/ 86593 h 257814"/>
                  <a:gd name="connsiteX20" fmla="*/ 24170 w 322270"/>
                  <a:gd name="connsiteY20" fmla="*/ 205446 h 257814"/>
                  <a:gd name="connsiteX21" fmla="*/ 50056 w 322270"/>
                  <a:gd name="connsiteY21" fmla="*/ 233551 h 257814"/>
                  <a:gd name="connsiteX22" fmla="*/ 52369 w 322270"/>
                  <a:gd name="connsiteY22" fmla="*/ 233645 h 257814"/>
                  <a:gd name="connsiteX23" fmla="*/ 269901 w 322270"/>
                  <a:gd name="connsiteY23" fmla="*/ 233645 h 257814"/>
                  <a:gd name="connsiteX24" fmla="*/ 298006 w 322270"/>
                  <a:gd name="connsiteY24" fmla="*/ 207758 h 257814"/>
                  <a:gd name="connsiteX25" fmla="*/ 298100 w 322270"/>
                  <a:gd name="connsiteY25" fmla="*/ 205446 h 257814"/>
                  <a:gd name="connsiteX26" fmla="*/ 298100 w 322270"/>
                  <a:gd name="connsiteY26" fmla="*/ 86577 h 257814"/>
                  <a:gd name="connsiteX27" fmla="*/ 269901 w 322270"/>
                  <a:gd name="connsiteY27" fmla="*/ 24170 h 257814"/>
                  <a:gd name="connsiteX28" fmla="*/ 52369 w 322270"/>
                  <a:gd name="connsiteY28" fmla="*/ 24170 h 257814"/>
                  <a:gd name="connsiteX29" fmla="*/ 24264 w 322270"/>
                  <a:gd name="connsiteY29" fmla="*/ 50056 h 257814"/>
                  <a:gd name="connsiteX30" fmla="*/ 24170 w 322270"/>
                  <a:gd name="connsiteY30" fmla="*/ 52369 h 257814"/>
                  <a:gd name="connsiteX31" fmla="*/ 24170 w 322270"/>
                  <a:gd name="connsiteY31" fmla="*/ 59281 h 257814"/>
                  <a:gd name="connsiteX32" fmla="*/ 161135 w 322270"/>
                  <a:gd name="connsiteY32" fmla="*/ 131365 h 257814"/>
                  <a:gd name="connsiteX33" fmla="*/ 298100 w 322270"/>
                  <a:gd name="connsiteY33" fmla="*/ 59265 h 257814"/>
                  <a:gd name="connsiteX34" fmla="*/ 298100 w 322270"/>
                  <a:gd name="connsiteY34" fmla="*/ 52369 h 257814"/>
                  <a:gd name="connsiteX35" fmla="*/ 272213 w 322270"/>
                  <a:gd name="connsiteY35" fmla="*/ 24264 h 257814"/>
                  <a:gd name="connsiteX36" fmla="*/ 269901 w 322270"/>
                  <a:gd name="connsiteY36" fmla="*/ 24170 h 2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2270" h="257814">
                    <a:moveTo>
                      <a:pt x="52369" y="0"/>
                    </a:moveTo>
                    <a:lnTo>
                      <a:pt x="269901" y="0"/>
                    </a:lnTo>
                    <a:cubicBezTo>
                      <a:pt x="297826" y="0"/>
                      <a:pt x="320646" y="21857"/>
                      <a:pt x="322188" y="49397"/>
                    </a:cubicBezTo>
                    <a:lnTo>
                      <a:pt x="322270" y="52369"/>
                    </a:lnTo>
                    <a:lnTo>
                      <a:pt x="322270" y="205446"/>
                    </a:lnTo>
                    <a:cubicBezTo>
                      <a:pt x="322270" y="233371"/>
                      <a:pt x="300412" y="256190"/>
                      <a:pt x="272872" y="257732"/>
                    </a:cubicBezTo>
                    <a:lnTo>
                      <a:pt x="269901" y="257815"/>
                    </a:lnTo>
                    <a:lnTo>
                      <a:pt x="52369" y="257815"/>
                    </a:lnTo>
                    <a:cubicBezTo>
                      <a:pt x="24444" y="257815"/>
                      <a:pt x="1623" y="235957"/>
                      <a:pt x="83" y="208417"/>
                    </a:cubicBezTo>
                    <a:lnTo>
                      <a:pt x="0" y="205446"/>
                    </a:lnTo>
                    <a:lnTo>
                      <a:pt x="0" y="52369"/>
                    </a:lnTo>
                    <a:cubicBezTo>
                      <a:pt x="0" y="24444"/>
                      <a:pt x="21857" y="1623"/>
                      <a:pt x="49397" y="83"/>
                    </a:cubicBezTo>
                    <a:lnTo>
                      <a:pt x="52369" y="0"/>
                    </a:lnTo>
                    <a:lnTo>
                      <a:pt x="269901" y="0"/>
                    </a:lnTo>
                    <a:lnTo>
                      <a:pt x="52369" y="0"/>
                    </a:lnTo>
                    <a:close/>
                    <a:moveTo>
                      <a:pt x="298100" y="86577"/>
                    </a:moveTo>
                    <a:lnTo>
                      <a:pt x="166763" y="155715"/>
                    </a:lnTo>
                    <a:cubicBezTo>
                      <a:pt x="163744" y="157304"/>
                      <a:pt x="160218" y="157531"/>
                      <a:pt x="157055" y="156397"/>
                    </a:cubicBezTo>
                    <a:lnTo>
                      <a:pt x="155507" y="155715"/>
                    </a:lnTo>
                    <a:lnTo>
                      <a:pt x="24170" y="86593"/>
                    </a:lnTo>
                    <a:lnTo>
                      <a:pt x="24170" y="205446"/>
                    </a:lnTo>
                    <a:cubicBezTo>
                      <a:pt x="24170" y="220241"/>
                      <a:pt x="35564" y="232375"/>
                      <a:pt x="50056" y="233551"/>
                    </a:cubicBezTo>
                    <a:lnTo>
                      <a:pt x="52369" y="233645"/>
                    </a:lnTo>
                    <a:lnTo>
                      <a:pt x="269901" y="233645"/>
                    </a:lnTo>
                    <a:cubicBezTo>
                      <a:pt x="284697" y="233645"/>
                      <a:pt x="296830" y="222251"/>
                      <a:pt x="298006" y="207758"/>
                    </a:cubicBezTo>
                    <a:lnTo>
                      <a:pt x="298100" y="205446"/>
                    </a:lnTo>
                    <a:lnTo>
                      <a:pt x="298100" y="86577"/>
                    </a:lnTo>
                    <a:close/>
                    <a:moveTo>
                      <a:pt x="269901" y="24170"/>
                    </a:moveTo>
                    <a:lnTo>
                      <a:pt x="52369" y="24170"/>
                    </a:lnTo>
                    <a:cubicBezTo>
                      <a:pt x="37574" y="24170"/>
                      <a:pt x="25440" y="35564"/>
                      <a:pt x="24264" y="50056"/>
                    </a:cubicBezTo>
                    <a:lnTo>
                      <a:pt x="24170" y="52369"/>
                    </a:lnTo>
                    <a:lnTo>
                      <a:pt x="24170" y="59281"/>
                    </a:lnTo>
                    <a:lnTo>
                      <a:pt x="161135" y="131365"/>
                    </a:lnTo>
                    <a:lnTo>
                      <a:pt x="298100" y="59265"/>
                    </a:lnTo>
                    <a:lnTo>
                      <a:pt x="298100" y="52369"/>
                    </a:lnTo>
                    <a:cubicBezTo>
                      <a:pt x="298100" y="37574"/>
                      <a:pt x="286706" y="25440"/>
                      <a:pt x="272213" y="24264"/>
                    </a:cubicBezTo>
                    <a:lnTo>
                      <a:pt x="269901" y="24170"/>
                    </a:lnTo>
                    <a:close/>
                  </a:path>
                </a:pathLst>
              </a:custGeom>
              <a:solidFill>
                <a:schemeClr val="bg1">
                  <a:lumMod val="85000"/>
                </a:schemeClr>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66" name="Graphic 2065">
              <a:extLst>
                <a:ext uri="{FF2B5EF4-FFF2-40B4-BE49-F238E27FC236}">
                  <a16:creationId xmlns:a16="http://schemas.microsoft.com/office/drawing/2014/main" id="{875EFEF5-6F9A-E561-9632-5AD2E0E1205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04135" y="2062520"/>
              <a:ext cx="660400" cy="660400"/>
            </a:xfrm>
            <a:prstGeom prst="rect">
              <a:avLst/>
            </a:prstGeom>
          </p:spPr>
        </p:pic>
      </p:grpSp>
      <p:pic>
        <p:nvPicPr>
          <p:cNvPr id="2069" name="Picture 2068">
            <a:extLst>
              <a:ext uri="{FF2B5EF4-FFF2-40B4-BE49-F238E27FC236}">
                <a16:creationId xmlns:a16="http://schemas.microsoft.com/office/drawing/2014/main" id="{44D459D3-107E-6F6D-E940-9D576F2CF673}"/>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70484" y="1282163"/>
            <a:ext cx="751047" cy="1005247"/>
          </a:xfrm>
          <a:prstGeom prst="rect">
            <a:avLst/>
          </a:prstGeom>
        </p:spPr>
      </p:pic>
      <p:sp>
        <p:nvSpPr>
          <p:cNvPr id="5" name="Slide Number Placeholder 4">
            <a:extLst>
              <a:ext uri="{FF2B5EF4-FFF2-40B4-BE49-F238E27FC236}">
                <a16:creationId xmlns:a16="http://schemas.microsoft.com/office/drawing/2014/main" id="{B0E7A78C-C3E0-931F-F66E-95AC2BEA5F8E}"/>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1155897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70"/>
                                            </p:tgtEl>
                                            <p:attrNameLst>
                                              <p:attrName>style.visibility</p:attrName>
                                            </p:attrNameLst>
                                          </p:cBhvr>
                                          <p:to>
                                            <p:strVal val="visible"/>
                                          </p:to>
                                        </p:set>
                                        <p:animEffect transition="in" filter="fade">
                                          <p:cBhvr>
                                            <p:cTn id="9" dur="200"/>
                                            <p:tgtEl>
                                              <p:spTgt spid="170"/>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200"/>
                                            <p:tgtEl>
                                              <p:spTgt spid="174"/>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75"/>
                                            </p:tgtEl>
                                            <p:attrNameLst>
                                              <p:attrName>style.visibility</p:attrName>
                                            </p:attrNameLst>
                                          </p:cBhvr>
                                          <p:to>
                                            <p:strVal val="visible"/>
                                          </p:to>
                                        </p:set>
                                        <p:animEffect transition="in" filter="fade">
                                          <p:cBhvr>
                                            <p:cTn id="15" dur="200"/>
                                            <p:tgtEl>
                                              <p:spTgt spid="175"/>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200"/>
                                            <p:tgtEl>
                                              <p:spTgt spid="17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7"/>
                                            </p:tgtEl>
                                            <p:attrNameLst>
                                              <p:attrName>style.visibility</p:attrName>
                                            </p:attrNameLst>
                                          </p:cBhvr>
                                          <p:to>
                                            <p:strVal val="visible"/>
                                          </p:to>
                                        </p:set>
                                        <p:animEffect transition="in" filter="fade">
                                          <p:cBhvr>
                                            <p:cTn id="21" dur="200"/>
                                            <p:tgtEl>
                                              <p:spTgt spid="17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78"/>
                                            </p:tgtEl>
                                            <p:attrNameLst>
                                              <p:attrName>style.visibility</p:attrName>
                                            </p:attrNameLst>
                                          </p:cBhvr>
                                          <p:to>
                                            <p:strVal val="visible"/>
                                          </p:to>
                                        </p:set>
                                        <p:animEffect transition="in" filter="fade">
                                          <p:cBhvr>
                                            <p:cTn id="24" dur="200"/>
                                            <p:tgtEl>
                                              <p:spTgt spid="178"/>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200"/>
                                            <p:tgtEl>
                                              <p:spTgt spid="179"/>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231"/>
                                            </p:tgtEl>
                                            <p:attrNameLst>
                                              <p:attrName>style.visibility</p:attrName>
                                            </p:attrNameLst>
                                          </p:cBhvr>
                                          <p:to>
                                            <p:strVal val="visible"/>
                                          </p:to>
                                        </p:set>
                                        <p:animEffect transition="in" filter="fade">
                                          <p:cBhvr>
                                            <p:cTn id="30" dur="200"/>
                                            <p:tgtEl>
                                              <p:spTgt spid="2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2"/>
                                            </p:tgtEl>
                                            <p:attrNameLst>
                                              <p:attrName>style.visibility</p:attrName>
                                            </p:attrNameLst>
                                          </p:cBhvr>
                                          <p:to>
                                            <p:strVal val="visible"/>
                                          </p:to>
                                        </p:set>
                                        <p:animEffect transition="in" filter="fade">
                                          <p:cBhvr>
                                            <p:cTn id="33" dur="200"/>
                                            <p:tgtEl>
                                              <p:spTgt spid="23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233"/>
                                            </p:tgtEl>
                                            <p:attrNameLst>
                                              <p:attrName>style.visibility</p:attrName>
                                            </p:attrNameLst>
                                          </p:cBhvr>
                                          <p:to>
                                            <p:strVal val="visible"/>
                                          </p:to>
                                        </p:set>
                                        <p:animEffect transition="in" filter="fade">
                                          <p:cBhvr>
                                            <p:cTn id="36" dur="200"/>
                                            <p:tgtEl>
                                              <p:spTgt spid="233"/>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34"/>
                                            </p:tgtEl>
                                            <p:attrNameLst>
                                              <p:attrName>style.visibility</p:attrName>
                                            </p:attrNameLst>
                                          </p:cBhvr>
                                          <p:to>
                                            <p:strVal val="visible"/>
                                          </p:to>
                                        </p:set>
                                        <p:animEffect transition="in" filter="fade">
                                          <p:cBhvr>
                                            <p:cTn id="39" dur="200"/>
                                            <p:tgtEl>
                                              <p:spTgt spid="234"/>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5"/>
                                            </p:tgtEl>
                                            <p:attrNameLst>
                                              <p:attrName>style.visibility</p:attrName>
                                            </p:attrNameLst>
                                          </p:cBhvr>
                                          <p:to>
                                            <p:strVal val="visible"/>
                                          </p:to>
                                        </p:set>
                                        <p:animEffect transition="in" filter="fade">
                                          <p:cBhvr>
                                            <p:cTn id="42" dur="200"/>
                                            <p:tgtEl>
                                              <p:spTgt spid="2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6"/>
                                            </p:tgtEl>
                                            <p:attrNameLst>
                                              <p:attrName>style.visibility</p:attrName>
                                            </p:attrNameLst>
                                          </p:cBhvr>
                                          <p:to>
                                            <p:strVal val="visible"/>
                                          </p:to>
                                        </p:set>
                                        <p:animEffect transition="in" filter="fade">
                                          <p:cBhvr>
                                            <p:cTn id="45" dur="200"/>
                                            <p:tgtEl>
                                              <p:spTgt spid="236"/>
                                            </p:tgtEl>
                                          </p:cBhvr>
                                        </p:animEffect>
                                      </p:childTnLst>
                                    </p:cTn>
                                  </p:par>
                                  <p:par>
                                    <p:cTn id="46" presetID="10" presetClass="entr" presetSubtype="0" fill="hold" nodeType="withEffect">
                                      <p:stCondLst>
                                        <p:cond delay="250"/>
                                      </p:stCondLst>
                                      <p:childTnLst>
                                        <p:set>
                                          <p:cBhvr>
                                            <p:cTn id="47" dur="1" fill="hold">
                                              <p:stCondLst>
                                                <p:cond delay="0"/>
                                              </p:stCondLst>
                                            </p:cTn>
                                            <p:tgtEl>
                                              <p:spTgt spid="338"/>
                                            </p:tgtEl>
                                            <p:attrNameLst>
                                              <p:attrName>style.visibility</p:attrName>
                                            </p:attrNameLst>
                                          </p:cBhvr>
                                          <p:to>
                                            <p:strVal val="visible"/>
                                          </p:to>
                                        </p:set>
                                        <p:animEffect transition="in" filter="fade">
                                          <p:cBhvr>
                                            <p:cTn id="48" dur="200"/>
                                            <p:tgtEl>
                                              <p:spTgt spid="338"/>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678"/>
                                            </p:tgtEl>
                                            <p:attrNameLst>
                                              <p:attrName>style.visibility</p:attrName>
                                            </p:attrNameLst>
                                          </p:cBhvr>
                                          <p:to>
                                            <p:strVal val="visible"/>
                                          </p:to>
                                        </p:set>
                                        <p:animEffect transition="in" filter="fade">
                                          <p:cBhvr>
                                            <p:cTn id="51" dur="200"/>
                                            <p:tgtEl>
                                              <p:spTgt spid="1678"/>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1679"/>
                                            </p:tgtEl>
                                            <p:attrNameLst>
                                              <p:attrName>style.visibility</p:attrName>
                                            </p:attrNameLst>
                                          </p:cBhvr>
                                          <p:to>
                                            <p:strVal val="visible"/>
                                          </p:to>
                                        </p:set>
                                        <p:animEffect transition="in" filter="fade">
                                          <p:cBhvr>
                                            <p:cTn id="54" dur="200"/>
                                            <p:tgtEl>
                                              <p:spTgt spid="167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80"/>
                                            </p:tgtEl>
                                            <p:attrNameLst>
                                              <p:attrName>style.visibility</p:attrName>
                                            </p:attrNameLst>
                                          </p:cBhvr>
                                          <p:to>
                                            <p:strVal val="visible"/>
                                          </p:to>
                                        </p:set>
                                        <p:animEffect transition="in" filter="fade">
                                          <p:cBhvr>
                                            <p:cTn id="57" dur="200"/>
                                            <p:tgtEl>
                                              <p:spTgt spid="168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1681"/>
                                            </p:tgtEl>
                                            <p:attrNameLst>
                                              <p:attrName>style.visibility</p:attrName>
                                            </p:attrNameLst>
                                          </p:cBhvr>
                                          <p:to>
                                            <p:strVal val="visible"/>
                                          </p:to>
                                        </p:set>
                                        <p:animEffect transition="in" filter="fade">
                                          <p:cBhvr>
                                            <p:cTn id="60" dur="200"/>
                                            <p:tgtEl>
                                              <p:spTgt spid="1681"/>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1682"/>
                                            </p:tgtEl>
                                            <p:attrNameLst>
                                              <p:attrName>style.visibility</p:attrName>
                                            </p:attrNameLst>
                                          </p:cBhvr>
                                          <p:to>
                                            <p:strVal val="visible"/>
                                          </p:to>
                                        </p:set>
                                        <p:animEffect transition="in" filter="fade">
                                          <p:cBhvr>
                                            <p:cTn id="63" dur="200"/>
                                            <p:tgtEl>
                                              <p:spTgt spid="1682"/>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1683"/>
                                            </p:tgtEl>
                                            <p:attrNameLst>
                                              <p:attrName>style.visibility</p:attrName>
                                            </p:attrNameLst>
                                          </p:cBhvr>
                                          <p:to>
                                            <p:strVal val="visible"/>
                                          </p:to>
                                        </p:set>
                                        <p:animEffect transition="in" filter="fade">
                                          <p:cBhvr>
                                            <p:cTn id="66" dur="200"/>
                                            <p:tgtEl>
                                              <p:spTgt spid="168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84"/>
                                            </p:tgtEl>
                                            <p:attrNameLst>
                                              <p:attrName>style.visibility</p:attrName>
                                            </p:attrNameLst>
                                          </p:cBhvr>
                                          <p:to>
                                            <p:strVal val="visible"/>
                                          </p:to>
                                        </p:set>
                                        <p:animEffect transition="in" filter="fade">
                                          <p:cBhvr>
                                            <p:cTn id="69" dur="200"/>
                                            <p:tgtEl>
                                              <p:spTgt spid="1684"/>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1685"/>
                                            </p:tgtEl>
                                            <p:attrNameLst>
                                              <p:attrName>style.visibility</p:attrName>
                                            </p:attrNameLst>
                                          </p:cBhvr>
                                          <p:to>
                                            <p:strVal val="visible"/>
                                          </p:to>
                                        </p:set>
                                        <p:animEffect transition="in" filter="fade">
                                          <p:cBhvr>
                                            <p:cTn id="72" dur="200"/>
                                            <p:tgtEl>
                                              <p:spTgt spid="1685"/>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1686"/>
                                            </p:tgtEl>
                                            <p:attrNameLst>
                                              <p:attrName>style.visibility</p:attrName>
                                            </p:attrNameLst>
                                          </p:cBhvr>
                                          <p:to>
                                            <p:strVal val="visible"/>
                                          </p:to>
                                        </p:set>
                                        <p:animEffect transition="in" filter="fade">
                                          <p:cBhvr>
                                            <p:cTn id="75" dur="200"/>
                                            <p:tgtEl>
                                              <p:spTgt spid="1686"/>
                                            </p:tgtEl>
                                          </p:cBhvr>
                                        </p:animEffect>
                                      </p:childTnLst>
                                    </p:cTn>
                                  </p:par>
                                  <p:par>
                                    <p:cTn id="76" presetID="10" presetClass="entr" presetSubtype="0" fill="hold" grpId="0" nodeType="withEffect">
                                      <p:stCondLst>
                                        <p:cond delay="750"/>
                                      </p:stCondLst>
                                      <p:childTnLst>
                                        <p:set>
                                          <p:cBhvr>
                                            <p:cTn id="77" dur="1" fill="hold">
                                              <p:stCondLst>
                                                <p:cond delay="0"/>
                                              </p:stCondLst>
                                            </p:cTn>
                                            <p:tgtEl>
                                              <p:spTgt spid="1687"/>
                                            </p:tgtEl>
                                            <p:attrNameLst>
                                              <p:attrName>style.visibility</p:attrName>
                                            </p:attrNameLst>
                                          </p:cBhvr>
                                          <p:to>
                                            <p:strVal val="visible"/>
                                          </p:to>
                                        </p:set>
                                        <p:animEffect transition="in" filter="fade">
                                          <p:cBhvr>
                                            <p:cTn id="78" dur="200"/>
                                            <p:tgtEl>
                                              <p:spTgt spid="1687"/>
                                            </p:tgtEl>
                                          </p:cBhvr>
                                        </p:animEffect>
                                      </p:childTnLst>
                                    </p:cTn>
                                  </p:par>
                                  <p:par>
                                    <p:cTn id="79" presetID="10" presetClass="entr" presetSubtype="0" fill="hold" nodeType="withEffect">
                                      <p:stCondLst>
                                        <p:cond delay="0"/>
                                      </p:stCondLst>
                                      <p:childTnLst>
                                        <p:set>
                                          <p:cBhvr>
                                            <p:cTn id="80" dur="1" fill="hold">
                                              <p:stCondLst>
                                                <p:cond delay="0"/>
                                              </p:stCondLst>
                                            </p:cTn>
                                            <p:tgtEl>
                                              <p:spTgt spid="340"/>
                                            </p:tgtEl>
                                            <p:attrNameLst>
                                              <p:attrName>style.visibility</p:attrName>
                                            </p:attrNameLst>
                                          </p:cBhvr>
                                          <p:to>
                                            <p:strVal val="visible"/>
                                          </p:to>
                                        </p:set>
                                        <p:animEffect transition="in" filter="fade">
                                          <p:cBhvr>
                                            <p:cTn id="81" dur="200"/>
                                            <p:tgtEl>
                                              <p:spTgt spid="340"/>
                                            </p:tgtEl>
                                          </p:cBhvr>
                                        </p:animEffect>
                                      </p:childTnLst>
                                    </p:cTn>
                                  </p:par>
                                  <p:par>
                                    <p:cTn id="82" presetID="10" presetClass="entr" presetSubtype="0" fill="hold" nodeType="withEffect">
                                      <p:stCondLst>
                                        <p:cond delay="250"/>
                                      </p:stCondLst>
                                      <p:childTnLst>
                                        <p:set>
                                          <p:cBhvr>
                                            <p:cTn id="83" dur="1" fill="hold">
                                              <p:stCondLst>
                                                <p:cond delay="0"/>
                                              </p:stCondLst>
                                            </p:cTn>
                                            <p:tgtEl>
                                              <p:spTgt spid="342"/>
                                            </p:tgtEl>
                                            <p:attrNameLst>
                                              <p:attrName>style.visibility</p:attrName>
                                            </p:attrNameLst>
                                          </p:cBhvr>
                                          <p:to>
                                            <p:strVal val="visible"/>
                                          </p:to>
                                        </p:set>
                                        <p:animEffect transition="in" filter="fade">
                                          <p:cBhvr>
                                            <p:cTn id="84" dur="200"/>
                                            <p:tgtEl>
                                              <p:spTgt spid="342"/>
                                            </p:tgtEl>
                                          </p:cBhvr>
                                        </p:animEffect>
                                      </p:childTnLst>
                                    </p:cTn>
                                  </p:par>
                                  <p:par>
                                    <p:cTn id="85" presetID="10" presetClass="entr" presetSubtype="0" fill="hold" nodeType="withEffect">
                                      <p:stCondLst>
                                        <p:cond delay="500"/>
                                      </p:stCondLst>
                                      <p:childTnLst>
                                        <p:set>
                                          <p:cBhvr>
                                            <p:cTn id="86" dur="1" fill="hold">
                                              <p:stCondLst>
                                                <p:cond delay="0"/>
                                              </p:stCondLst>
                                            </p:cTn>
                                            <p:tgtEl>
                                              <p:spTgt spid="341"/>
                                            </p:tgtEl>
                                            <p:attrNameLst>
                                              <p:attrName>style.visibility</p:attrName>
                                            </p:attrNameLst>
                                          </p:cBhvr>
                                          <p:to>
                                            <p:strVal val="visible"/>
                                          </p:to>
                                        </p:set>
                                        <p:animEffect transition="in" filter="fade">
                                          <p:cBhvr>
                                            <p:cTn id="87" dur="200"/>
                                            <p:tgtEl>
                                              <p:spTgt spid="341"/>
                                            </p:tgtEl>
                                          </p:cBhvr>
                                        </p:animEffect>
                                      </p:childTnLst>
                                    </p:cTn>
                                  </p:par>
                                  <p:par>
                                    <p:cTn id="88" presetID="10" presetClass="entr" presetSubtype="0" fill="hold" nodeType="withEffect">
                                      <p:stCondLst>
                                        <p:cond delay="750"/>
                                      </p:stCondLst>
                                      <p:childTnLst>
                                        <p:set>
                                          <p:cBhvr>
                                            <p:cTn id="89" dur="1" fill="hold">
                                              <p:stCondLst>
                                                <p:cond delay="0"/>
                                              </p:stCondLst>
                                            </p:cTn>
                                            <p:tgtEl>
                                              <p:spTgt spid="336"/>
                                            </p:tgtEl>
                                            <p:attrNameLst>
                                              <p:attrName>style.visibility</p:attrName>
                                            </p:attrNameLst>
                                          </p:cBhvr>
                                          <p:to>
                                            <p:strVal val="visible"/>
                                          </p:to>
                                        </p:set>
                                        <p:animEffect transition="in" filter="fade">
                                          <p:cBhvr>
                                            <p:cTn id="90" dur="200"/>
                                            <p:tgtEl>
                                              <p:spTgt spid="336"/>
                                            </p:tgtEl>
                                          </p:cBhvr>
                                        </p:animEffect>
                                      </p:childTnLst>
                                    </p:cTn>
                                  </p:par>
                                  <p:par>
                                    <p:cTn id="91" presetID="10" presetClass="entr" presetSubtype="0" fill="hold" nodeType="withEffect">
                                      <p:stCondLst>
                                        <p:cond delay="0"/>
                                      </p:stCondLst>
                                      <p:childTnLst>
                                        <p:set>
                                          <p:cBhvr>
                                            <p:cTn id="92" dur="1" fill="hold">
                                              <p:stCondLst>
                                                <p:cond delay="0"/>
                                              </p:stCondLst>
                                            </p:cTn>
                                            <p:tgtEl>
                                              <p:spTgt spid="337"/>
                                            </p:tgtEl>
                                            <p:attrNameLst>
                                              <p:attrName>style.visibility</p:attrName>
                                            </p:attrNameLst>
                                          </p:cBhvr>
                                          <p:to>
                                            <p:strVal val="visible"/>
                                          </p:to>
                                        </p:set>
                                        <p:animEffect transition="in" filter="fade">
                                          <p:cBhvr>
                                            <p:cTn id="93" dur="200"/>
                                            <p:tgtEl>
                                              <p:spTgt spid="337"/>
                                            </p:tgtEl>
                                          </p:cBhvr>
                                        </p:animEffect>
                                      </p:childTnLst>
                                    </p:cTn>
                                  </p:par>
                                  <p:par>
                                    <p:cTn id="94" presetID="10" presetClass="entr" presetSubtype="0" fill="hold" nodeType="withEffect">
                                      <p:stCondLst>
                                        <p:cond delay="250"/>
                                      </p:stCondLst>
                                      <p:childTnLst>
                                        <p:set>
                                          <p:cBhvr>
                                            <p:cTn id="95" dur="1" fill="hold">
                                              <p:stCondLst>
                                                <p:cond delay="0"/>
                                              </p:stCondLst>
                                            </p:cTn>
                                            <p:tgtEl>
                                              <p:spTgt spid="339"/>
                                            </p:tgtEl>
                                            <p:attrNameLst>
                                              <p:attrName>style.visibility</p:attrName>
                                            </p:attrNameLst>
                                          </p:cBhvr>
                                          <p:to>
                                            <p:strVal val="visible"/>
                                          </p:to>
                                        </p:set>
                                        <p:animEffect transition="in" filter="fade">
                                          <p:cBhvr>
                                            <p:cTn id="96" dur="200"/>
                                            <p:tgtEl>
                                              <p:spTgt spid="339"/>
                                            </p:tgtEl>
                                          </p:cBhvr>
                                        </p:animEffect>
                                      </p:childTnLst>
                                    </p:cTn>
                                  </p:par>
                                  <p:par>
                                    <p:cTn id="97" presetID="10" presetClass="entr" presetSubtype="0" fill="hold" nodeType="withEffect">
                                      <p:stCondLst>
                                        <p:cond delay="500"/>
                                      </p:stCondLst>
                                      <p:childTnLst>
                                        <p:set>
                                          <p:cBhvr>
                                            <p:cTn id="98" dur="1" fill="hold">
                                              <p:stCondLst>
                                                <p:cond delay="0"/>
                                              </p:stCondLst>
                                            </p:cTn>
                                            <p:tgtEl>
                                              <p:spTgt spid="343"/>
                                            </p:tgtEl>
                                            <p:attrNameLst>
                                              <p:attrName>style.visibility</p:attrName>
                                            </p:attrNameLst>
                                          </p:cBhvr>
                                          <p:to>
                                            <p:strVal val="visible"/>
                                          </p:to>
                                        </p:set>
                                        <p:animEffect transition="in" filter="fade">
                                          <p:cBhvr>
                                            <p:cTn id="99" dur="200"/>
                                            <p:tgtEl>
                                              <p:spTgt spid="343"/>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335"/>
                                            </p:tgtEl>
                                            <p:attrNameLst>
                                              <p:attrName>style.visibility</p:attrName>
                                            </p:attrNameLst>
                                          </p:cBhvr>
                                          <p:to>
                                            <p:strVal val="visible"/>
                                          </p:to>
                                        </p:set>
                                        <p:animEffect transition="in" filter="fade">
                                          <p:cBhvr>
                                            <p:cTn id="102" dur="200"/>
                                            <p:tgtEl>
                                              <p:spTgt spid="335"/>
                                            </p:tgtEl>
                                          </p:cBhvr>
                                        </p:animEffect>
                                      </p:childTnLst>
                                    </p:cTn>
                                  </p:par>
                                  <p:par>
                                    <p:cTn id="103" presetID="10" presetClass="entr" presetSubtype="0" fill="hold" nodeType="withEffect">
                                      <p:stCondLst>
                                        <p:cond delay="0"/>
                                      </p:stCondLst>
                                      <p:childTnLst>
                                        <p:set>
                                          <p:cBhvr>
                                            <p:cTn id="104" dur="1" fill="hold">
                                              <p:stCondLst>
                                                <p:cond delay="0"/>
                                              </p:stCondLst>
                                            </p:cTn>
                                            <p:tgtEl>
                                              <p:spTgt spid="180"/>
                                            </p:tgtEl>
                                            <p:attrNameLst>
                                              <p:attrName>style.visibility</p:attrName>
                                            </p:attrNameLst>
                                          </p:cBhvr>
                                          <p:to>
                                            <p:strVal val="visible"/>
                                          </p:to>
                                        </p:set>
                                        <p:animEffect transition="in" filter="fade">
                                          <p:cBhvr>
                                            <p:cTn id="105" dur="200"/>
                                            <p:tgtEl>
                                              <p:spTgt spid="180"/>
                                            </p:tgtEl>
                                          </p:cBhvr>
                                        </p:animEffect>
                                      </p:childTnLst>
                                    </p:cTn>
                                  </p:par>
                                  <p:par>
                                    <p:cTn id="106" presetID="10" presetClass="entr" presetSubtype="0" fill="hold" nodeType="withEffect">
                                      <p:stCondLst>
                                        <p:cond delay="250"/>
                                      </p:stCondLst>
                                      <p:childTnLst>
                                        <p:set>
                                          <p:cBhvr>
                                            <p:cTn id="107" dur="1" fill="hold">
                                              <p:stCondLst>
                                                <p:cond delay="0"/>
                                              </p:stCondLst>
                                            </p:cTn>
                                            <p:tgtEl>
                                              <p:spTgt spid="187"/>
                                            </p:tgtEl>
                                            <p:attrNameLst>
                                              <p:attrName>style.visibility</p:attrName>
                                            </p:attrNameLst>
                                          </p:cBhvr>
                                          <p:to>
                                            <p:strVal val="visible"/>
                                          </p:to>
                                        </p:set>
                                        <p:animEffect transition="in" filter="fade">
                                          <p:cBhvr>
                                            <p:cTn id="108" dur="200"/>
                                            <p:tgtEl>
                                              <p:spTgt spid="187"/>
                                            </p:tgtEl>
                                          </p:cBhvr>
                                        </p:animEffect>
                                      </p:childTnLst>
                                    </p:cTn>
                                  </p:par>
                                  <p:par>
                                    <p:cTn id="109" presetID="10" presetClass="entr" presetSubtype="0" fill="hold" nodeType="withEffect">
                                      <p:stCondLst>
                                        <p:cond delay="500"/>
                                      </p:stCondLst>
                                      <p:childTnLst>
                                        <p:set>
                                          <p:cBhvr>
                                            <p:cTn id="110" dur="1" fill="hold">
                                              <p:stCondLst>
                                                <p:cond delay="0"/>
                                              </p:stCondLst>
                                            </p:cTn>
                                            <p:tgtEl>
                                              <p:spTgt spid="225"/>
                                            </p:tgtEl>
                                            <p:attrNameLst>
                                              <p:attrName>style.visibility</p:attrName>
                                            </p:attrNameLst>
                                          </p:cBhvr>
                                          <p:to>
                                            <p:strVal val="visible"/>
                                          </p:to>
                                        </p:set>
                                        <p:animEffect transition="in" filter="fade">
                                          <p:cBhvr>
                                            <p:cTn id="111" dur="200"/>
                                            <p:tgtEl>
                                              <p:spTgt spid="225"/>
                                            </p:tgtEl>
                                          </p:cBhvr>
                                        </p:animEffect>
                                      </p:childTnLst>
                                    </p:cTn>
                                  </p:par>
                                  <p:par>
                                    <p:cTn id="112" presetID="10" presetClass="entr" presetSubtype="0" fill="hold" nodeType="withEffect">
                                      <p:stCondLst>
                                        <p:cond delay="750"/>
                                      </p:stCondLst>
                                      <p:childTnLst>
                                        <p:set>
                                          <p:cBhvr>
                                            <p:cTn id="113" dur="1" fill="hold">
                                              <p:stCondLst>
                                                <p:cond delay="0"/>
                                              </p:stCondLst>
                                            </p:cTn>
                                            <p:tgtEl>
                                              <p:spTgt spid="239"/>
                                            </p:tgtEl>
                                            <p:attrNameLst>
                                              <p:attrName>style.visibility</p:attrName>
                                            </p:attrNameLst>
                                          </p:cBhvr>
                                          <p:to>
                                            <p:strVal val="visible"/>
                                          </p:to>
                                        </p:set>
                                        <p:animEffect transition="in" filter="fade">
                                          <p:cBhvr>
                                            <p:cTn id="114" dur="200"/>
                                            <p:tgtEl>
                                              <p:spTgt spid="239"/>
                                            </p:tgtEl>
                                          </p:cBhvr>
                                        </p:animEffect>
                                      </p:childTnLst>
                                    </p:cTn>
                                  </p:par>
                                  <p:par>
                                    <p:cTn id="115" presetID="10" presetClass="entr" presetSubtype="0" fill="hold" nodeType="withEffect">
                                      <p:stCondLst>
                                        <p:cond delay="0"/>
                                      </p:stCondLst>
                                      <p:childTnLst>
                                        <p:set>
                                          <p:cBhvr>
                                            <p:cTn id="116" dur="1" fill="hold">
                                              <p:stCondLst>
                                                <p:cond delay="0"/>
                                              </p:stCondLst>
                                            </p:cTn>
                                            <p:tgtEl>
                                              <p:spTgt spid="245"/>
                                            </p:tgtEl>
                                            <p:attrNameLst>
                                              <p:attrName>style.visibility</p:attrName>
                                            </p:attrNameLst>
                                          </p:cBhvr>
                                          <p:to>
                                            <p:strVal val="visible"/>
                                          </p:to>
                                        </p:set>
                                        <p:animEffect transition="in" filter="fade">
                                          <p:cBhvr>
                                            <p:cTn id="117" dur="200"/>
                                            <p:tgtEl>
                                              <p:spTgt spid="245"/>
                                            </p:tgtEl>
                                          </p:cBhvr>
                                        </p:animEffect>
                                      </p:childTnLst>
                                    </p:cTn>
                                  </p:par>
                                  <p:par>
                                    <p:cTn id="118" presetID="10" presetClass="entr" presetSubtype="0" fill="hold" nodeType="withEffect">
                                      <p:stCondLst>
                                        <p:cond delay="250"/>
                                      </p:stCondLst>
                                      <p:childTnLst>
                                        <p:set>
                                          <p:cBhvr>
                                            <p:cTn id="119" dur="1" fill="hold">
                                              <p:stCondLst>
                                                <p:cond delay="0"/>
                                              </p:stCondLst>
                                            </p:cTn>
                                            <p:tgtEl>
                                              <p:spTgt spid="299"/>
                                            </p:tgtEl>
                                            <p:attrNameLst>
                                              <p:attrName>style.visibility</p:attrName>
                                            </p:attrNameLst>
                                          </p:cBhvr>
                                          <p:to>
                                            <p:strVal val="visible"/>
                                          </p:to>
                                        </p:set>
                                        <p:animEffect transition="in" filter="fade">
                                          <p:cBhvr>
                                            <p:cTn id="120" dur="200"/>
                                            <p:tgtEl>
                                              <p:spTgt spid="299"/>
                                            </p:tgtEl>
                                          </p:cBhvr>
                                        </p:animEffect>
                                      </p:childTnLst>
                                    </p:cTn>
                                  </p:par>
                                  <p:par>
                                    <p:cTn id="121" presetID="10" presetClass="entr" presetSubtype="0" fill="hold" nodeType="withEffect">
                                      <p:stCondLst>
                                        <p:cond delay="500"/>
                                      </p:stCondLst>
                                      <p:childTnLst>
                                        <p:set>
                                          <p:cBhvr>
                                            <p:cTn id="122" dur="1" fill="hold">
                                              <p:stCondLst>
                                                <p:cond delay="0"/>
                                              </p:stCondLst>
                                            </p:cTn>
                                            <p:tgtEl>
                                              <p:spTgt spid="1666"/>
                                            </p:tgtEl>
                                            <p:attrNameLst>
                                              <p:attrName>style.visibility</p:attrName>
                                            </p:attrNameLst>
                                          </p:cBhvr>
                                          <p:to>
                                            <p:strVal val="visible"/>
                                          </p:to>
                                        </p:set>
                                        <p:animEffect transition="in" filter="fade">
                                          <p:cBhvr>
                                            <p:cTn id="123" dur="200"/>
                                            <p:tgtEl>
                                              <p:spTgt spid="1666"/>
                                            </p:tgtEl>
                                          </p:cBhvr>
                                        </p:animEffect>
                                      </p:childTnLst>
                                    </p:cTn>
                                  </p:par>
                                  <p:par>
                                    <p:cTn id="124" presetID="10" presetClass="entr" presetSubtype="0" fill="hold" nodeType="withEffect">
                                      <p:stCondLst>
                                        <p:cond delay="750"/>
                                      </p:stCondLst>
                                      <p:childTnLst>
                                        <p:set>
                                          <p:cBhvr>
                                            <p:cTn id="125" dur="1" fill="hold">
                                              <p:stCondLst>
                                                <p:cond delay="0"/>
                                              </p:stCondLst>
                                            </p:cTn>
                                            <p:tgtEl>
                                              <p:spTgt spid="1672"/>
                                            </p:tgtEl>
                                            <p:attrNameLst>
                                              <p:attrName>style.visibility</p:attrName>
                                            </p:attrNameLst>
                                          </p:cBhvr>
                                          <p:to>
                                            <p:strVal val="visible"/>
                                          </p:to>
                                        </p:set>
                                        <p:animEffect transition="in" filter="fade">
                                          <p:cBhvr>
                                            <p:cTn id="126" dur="200"/>
                                            <p:tgtEl>
                                              <p:spTgt spid="1672"/>
                                            </p:tgtEl>
                                          </p:cBhvr>
                                        </p:animEffect>
                                      </p:childTnLst>
                                    </p:cTn>
                                  </p:par>
                                  <p:par>
                                    <p:cTn id="127" presetID="23" presetClass="entr" presetSubtype="16" fill="hold" nodeType="withEffect">
                                      <p:stCondLst>
                                        <p:cond delay="1250"/>
                                      </p:stCondLst>
                                      <p:childTnLst>
                                        <p:set>
                                          <p:cBhvr>
                                            <p:cTn id="128" dur="1" fill="hold">
                                              <p:stCondLst>
                                                <p:cond delay="0"/>
                                              </p:stCondLst>
                                            </p:cTn>
                                            <p:tgtEl>
                                              <p:spTgt spid="84"/>
                                            </p:tgtEl>
                                            <p:attrNameLst>
                                              <p:attrName>style.visibility</p:attrName>
                                            </p:attrNameLst>
                                          </p:cBhvr>
                                          <p:to>
                                            <p:strVal val="visible"/>
                                          </p:to>
                                        </p:set>
                                        <p:anim calcmode="lin" valueType="num">
                                          <p:cBhvr>
                                            <p:cTn id="129" dur="200" fill="hold"/>
                                            <p:tgtEl>
                                              <p:spTgt spid="84"/>
                                            </p:tgtEl>
                                            <p:attrNameLst>
                                              <p:attrName>ppt_w</p:attrName>
                                            </p:attrNameLst>
                                          </p:cBhvr>
                                          <p:tavLst>
                                            <p:tav tm="0">
                                              <p:val>
                                                <p:fltVal val="0"/>
                                              </p:val>
                                            </p:tav>
                                            <p:tav tm="100000">
                                              <p:val>
                                                <p:strVal val="#ppt_w"/>
                                              </p:val>
                                            </p:tav>
                                          </p:tavLst>
                                        </p:anim>
                                        <p:anim calcmode="lin" valueType="num">
                                          <p:cBhvr>
                                            <p:cTn id="130" dur="200" fill="hold"/>
                                            <p:tgtEl>
                                              <p:spTgt spid="84"/>
                                            </p:tgtEl>
                                            <p:attrNameLst>
                                              <p:attrName>ppt_h</p:attrName>
                                            </p:attrNameLst>
                                          </p:cBhvr>
                                          <p:tavLst>
                                            <p:tav tm="0">
                                              <p:val>
                                                <p:fltVal val="0"/>
                                              </p:val>
                                            </p:tav>
                                            <p:tav tm="100000">
                                              <p:val>
                                                <p:strVal val="#ppt_h"/>
                                              </p:val>
                                            </p:tav>
                                          </p:tavLst>
                                        </p:anim>
                                      </p:childTnLst>
                                    </p:cTn>
                                  </p:par>
                                  <p:par>
                                    <p:cTn id="131" presetID="6" presetClass="emph" presetSubtype="0" fill="hold" nodeType="withEffect" p14:presetBounceEnd="99000">
                                      <p:stCondLst>
                                        <p:cond delay="1250"/>
                                      </p:stCondLst>
                                      <p:childTnLst>
                                        <p:animScale p14:bounceEnd="99000">
                                          <p:cBhvr>
                                            <p:cTn id="132" dur="1000" fill="hold"/>
                                            <p:tgtEl>
                                              <p:spTgt spid="84"/>
                                            </p:tgtEl>
                                          </p:cBhvr>
                                          <p:by x="110000" y="110000"/>
                                        </p:animScale>
                                      </p:childTnLst>
                                    </p:cTn>
                                  </p:par>
                                  <p:par>
                                    <p:cTn id="133" presetID="6" presetClass="emph" presetSubtype="0" accel="50000" decel="50000" fill="hold" nodeType="withEffect">
                                      <p:stCondLst>
                                        <p:cond delay="1250"/>
                                      </p:stCondLst>
                                      <p:childTnLst>
                                        <p:animScale>
                                          <p:cBhvr>
                                            <p:cTn id="134" dur="250" fill="hold"/>
                                            <p:tgtEl>
                                              <p:spTgt spid="84"/>
                                            </p:tgtEl>
                                          </p:cBhvr>
                                          <p:by x="91000" y="91000"/>
                                        </p:animScale>
                                      </p:childTnLst>
                                    </p:cTn>
                                  </p:par>
                                  <p:par>
                                    <p:cTn id="135" presetID="0" presetClass="path" presetSubtype="0" decel="40000" fill="hold" nodeType="withEffect">
                                      <p:stCondLst>
                                        <p:cond delay="2000"/>
                                      </p:stCondLst>
                                      <p:childTnLst>
                                        <p:animMotion origin="layout" path="M 3.33333E-6 -3.7037E-7 C 0.0013 0.08079 0.00208 0.1 0.01276 0.3037 C 0.02161 0.42315 0.02109 0.48519 0.09062 0.51366 " pathEditMode="relative" rAng="0" ptsTypes="AAA">
                                          <p:cBhvr>
                                            <p:cTn id="136" dur="750" fill="hold"/>
                                            <p:tgtEl>
                                              <p:spTgt spid="84"/>
                                            </p:tgtEl>
                                            <p:attrNameLst>
                                              <p:attrName>ppt_x</p:attrName>
                                              <p:attrName>ppt_y</p:attrName>
                                            </p:attrNameLst>
                                          </p:cBhvr>
                                          <p:rCtr x="4531" y="25671"/>
                                        </p:animMotion>
                                      </p:childTnLst>
                                    </p:cTn>
                                  </p:par>
                                  <p:par>
                                    <p:cTn id="137" presetID="0" presetClass="path" presetSubtype="0" decel="33333" fill="hold" nodeType="withEffect">
                                      <p:stCondLst>
                                        <p:cond delay="3000"/>
                                      </p:stCondLst>
                                      <p:childTnLst>
                                        <p:animMotion origin="layout" path="M 0.09062 0.51366 C 0.12929 0.44051 0.12057 0.31435 0.13437 0.20301 C 0.14088 0.14051 0.14726 0.09074 0.19218 0.06319 " pathEditMode="relative" rAng="0" ptsTypes="AAA">
                                          <p:cBhvr>
                                            <p:cTn id="138" dur="1000" fill="hold"/>
                                            <p:tgtEl>
                                              <p:spTgt spid="84"/>
                                            </p:tgtEl>
                                            <p:attrNameLst>
                                              <p:attrName>ppt_x</p:attrName>
                                              <p:attrName>ppt_y</p:attrName>
                                            </p:attrNameLst>
                                          </p:cBhvr>
                                          <p:rCtr x="5078" y="-22523"/>
                                        </p:animMotion>
                                      </p:childTnLst>
                                    </p:cTn>
                                  </p:par>
                                  <p:par>
                                    <p:cTn id="139" presetID="0" presetClass="path" presetSubtype="0" decel="50000" fill="hold" nodeType="withEffect">
                                      <p:stCondLst>
                                        <p:cond delay="4250"/>
                                      </p:stCondLst>
                                      <p:childTnLst>
                                        <p:animMotion origin="layout" path="M 0.19218 0.06319 C 0.20521 0.12639 0.22031 0.13588 0.23763 0.16782 C 0.2595 0.19051 0.25911 0.21528 0.30338 0.2125 " pathEditMode="relative" rAng="0" ptsTypes="AAA">
                                          <p:cBhvr>
                                            <p:cTn id="140" dur="500" fill="hold"/>
                                            <p:tgtEl>
                                              <p:spTgt spid="84"/>
                                            </p:tgtEl>
                                            <p:attrNameLst>
                                              <p:attrName>ppt_x</p:attrName>
                                              <p:attrName>ppt_y</p:attrName>
                                            </p:attrNameLst>
                                          </p:cBhvr>
                                          <p:rCtr x="5560" y="7454"/>
                                        </p:animMotion>
                                      </p:childTnLst>
                                    </p:cTn>
                                  </p:par>
                                  <p:par>
                                    <p:cTn id="141" presetID="0" presetClass="path" presetSubtype="0" decel="50000" fill="hold" nodeType="withEffect">
                                      <p:stCondLst>
                                        <p:cond delay="5000"/>
                                      </p:stCondLst>
                                      <p:childTnLst>
                                        <p:animMotion origin="layout" path="M 0.30338 0.2125 C 0.34362 0.23982 0.34088 0.26435 0.34804 0.30139 C 0.3556 0.32778 0.34882 0.36157 0.41028 0.36366 " pathEditMode="relative" rAng="0" ptsTypes="AAA">
                                          <p:cBhvr>
                                            <p:cTn id="142" dur="500" fill="hold"/>
                                            <p:tgtEl>
                                              <p:spTgt spid="84"/>
                                            </p:tgtEl>
                                            <p:attrNameLst>
                                              <p:attrName>ppt_x</p:attrName>
                                              <p:attrName>ppt_y</p:attrName>
                                            </p:attrNameLst>
                                          </p:cBhvr>
                                          <p:rCtr x="5339" y="7546"/>
                                        </p:animMotion>
                                      </p:childTnLst>
                                    </p:cTn>
                                  </p:par>
                                  <p:par>
                                    <p:cTn id="143" presetID="0" presetClass="path" presetSubtype="0" decel="33333" fill="hold" nodeType="withEffect">
                                      <p:stCondLst>
                                        <p:cond delay="5750"/>
                                      </p:stCondLst>
                                      <p:childTnLst>
                                        <p:animMotion origin="layout" path="M 0.41028 0.36366 C 0.45052 0.43958 0.4431 0.46157 0.45494 0.56227 C 0.46132 0.61667 0.4694 0.65162 0.52122 0.65949 " pathEditMode="relative" rAng="0" ptsTypes="AAA">
                                          <p:cBhvr>
                                            <p:cTn id="144" dur="1000" fill="hold"/>
                                            <p:tgtEl>
                                              <p:spTgt spid="84"/>
                                            </p:tgtEl>
                                            <p:attrNameLst>
                                              <p:attrName>ppt_x</p:attrName>
                                              <p:attrName>ppt_y</p:attrName>
                                            </p:attrNameLst>
                                          </p:cBhvr>
                                          <p:rCtr x="5547" y="14792"/>
                                        </p:animMotion>
                                      </p:childTnLst>
                                    </p:cTn>
                                  </p:par>
                                  <p:par>
                                    <p:cTn id="145" presetID="0" presetClass="path" presetSubtype="0" accel="50000" decel="50000" fill="hold" nodeType="withEffect">
                                      <p:stCondLst>
                                        <p:cond delay="7000"/>
                                      </p:stCondLst>
                                      <p:childTnLst>
                                        <p:animMotion origin="layout" path="M 0.52122 0.65949 C 0.55169 0.6588 0.55976 0.63148 0.57487 0.59051 C 0.58177 0.5581 0.58528 0.51875 0.62981 0.50532 " pathEditMode="relative" rAng="0" ptsTypes="AAA">
                                          <p:cBhvr>
                                            <p:cTn id="146" dur="500" fill="hold"/>
                                            <p:tgtEl>
                                              <p:spTgt spid="84"/>
                                            </p:tgtEl>
                                            <p:attrNameLst>
                                              <p:attrName>ppt_x</p:attrName>
                                              <p:attrName>ppt_y</p:attrName>
                                            </p:attrNameLst>
                                          </p:cBhvr>
                                          <p:rCtr x="5430" y="-7708"/>
                                        </p:animMotion>
                                      </p:childTnLst>
                                    </p:cTn>
                                  </p:par>
                                  <p:par>
                                    <p:cTn id="147" presetID="0" presetClass="path" presetSubtype="0" decel="40000" fill="hold" nodeType="withEffect">
                                      <p:stCondLst>
                                        <p:cond delay="7750"/>
                                      </p:stCondLst>
                                      <p:childTnLst>
                                        <p:animMotion origin="layout" path="M 0.62981 0.50532 C 0.65716 0.48102 0.66159 0.44005 0.67265 0.35648 C 0.68216 0.28218 0.70052 0.21991 0.73372 0.20116 " pathEditMode="relative" rAng="0" ptsTypes="AAA">
                                          <p:cBhvr>
                                            <p:cTn id="148" dur="750" fill="hold"/>
                                            <p:tgtEl>
                                              <p:spTgt spid="84"/>
                                            </p:tgtEl>
                                            <p:attrNameLst>
                                              <p:attrName>ppt_x</p:attrName>
                                              <p:attrName>ppt_y</p:attrName>
                                            </p:attrNameLst>
                                          </p:cBhvr>
                                          <p:rCtr x="5195" y="-15208"/>
                                        </p:animMotion>
                                      </p:childTnLst>
                                    </p:cTn>
                                  </p:par>
                                  <p:par>
                                    <p:cTn id="149" presetID="0" presetClass="path" presetSubtype="0" decel="66667" fill="hold" nodeType="withEffect">
                                      <p:stCondLst>
                                        <p:cond delay="8750"/>
                                      </p:stCondLst>
                                      <p:childTnLst>
                                        <p:animMotion origin="layout" path="M 0.73177 0.20532 L 0.84349 0.2081 " pathEditMode="relative" rAng="0" ptsTypes="AA">
                                          <p:cBhvr>
                                            <p:cTn id="150" dur="500" fill="hold"/>
                                            <p:tgtEl>
                                              <p:spTgt spid="84"/>
                                            </p:tgtEl>
                                            <p:attrNameLst>
                                              <p:attrName>ppt_x</p:attrName>
                                              <p:attrName>ppt_y</p:attrName>
                                            </p:attrNameLst>
                                          </p:cBhvr>
                                          <p:rCtr x="5586" y="139"/>
                                        </p:animMotion>
                                      </p:childTnLst>
                                    </p:cTn>
                                  </p:par>
                                  <p:par>
                                    <p:cTn id="151" presetID="0" presetClass="path" presetSubtype="0" decel="33333" fill="hold" nodeType="withEffect">
                                      <p:stCondLst>
                                        <p:cond delay="9500"/>
                                      </p:stCondLst>
                                      <p:childTnLst>
                                        <p:animMotion origin="layout" path="M 0.84349 0.2081 C 0.81744 0.12708 0.75625 0.13935 0.69231 0.12986 C 0.62669 0.12546 0.56575 0.14699 0.51614 0.05532 " pathEditMode="relative" rAng="0" ptsTypes="AAA">
                                          <p:cBhvr>
                                            <p:cTn id="152" dur="1000" fill="hold"/>
                                            <p:tgtEl>
                                              <p:spTgt spid="84"/>
                                            </p:tgtEl>
                                            <p:attrNameLst>
                                              <p:attrName>ppt_x</p:attrName>
                                              <p:attrName>ppt_y</p:attrName>
                                            </p:attrNameLst>
                                          </p:cBhvr>
                                          <p:rCtr x="-16367" y="-7639"/>
                                        </p:animMotion>
                                      </p:childTnLst>
                                    </p:cTn>
                                  </p:par>
                                  <p:par>
                                    <p:cTn id="153" presetID="0" presetClass="path" presetSubtype="0" decel="33333" fill="hold" nodeType="withEffect">
                                      <p:stCondLst>
                                        <p:cond delay="10750"/>
                                      </p:stCondLst>
                                      <p:childTnLst>
                                        <p:animMotion origin="layout" path="M 0.51614 0.05532 C 0.45963 0.10903 0.47057 0.26574 0.4388 0.39259 C 0.40208 0.46875 0.36679 0.44167 0.29896 0.51088 " pathEditMode="relative" rAng="0" ptsTypes="AAA">
                                          <p:cBhvr>
                                            <p:cTn id="154" dur="1000" fill="hold"/>
                                            <p:tgtEl>
                                              <p:spTgt spid="84"/>
                                            </p:tgtEl>
                                            <p:attrNameLst>
                                              <p:attrName>ppt_x</p:attrName>
                                              <p:attrName>ppt_y</p:attrName>
                                            </p:attrNameLst>
                                          </p:cBhvr>
                                          <p:rCtr x="-10859" y="22778"/>
                                        </p:animMotion>
                                      </p:childTnLst>
                                    </p:cTn>
                                  </p:par>
                                  <p:par>
                                    <p:cTn id="155" presetID="0" presetClass="path" presetSubtype="0" decel="66667" fill="hold" nodeType="withEffect">
                                      <p:stCondLst>
                                        <p:cond delay="12000"/>
                                      </p:stCondLst>
                                      <p:childTnLst>
                                        <p:animMotion origin="layout" path="M 0.29896 0.51088 C 0.25208 0.52616 0.24726 0.48171 0.2401 0.45509 C 0.22916 0.4037 0.23073 0.38704 0.19349 0.36181 " pathEditMode="relative" rAng="0" ptsTypes="AAA">
                                          <p:cBhvr>
                                            <p:cTn id="156" dur="500" fill="hold"/>
                                            <p:tgtEl>
                                              <p:spTgt spid="84"/>
                                            </p:tgtEl>
                                            <p:attrNameLst>
                                              <p:attrName>ppt_x</p:attrName>
                                              <p:attrName>ppt_y</p:attrName>
                                            </p:attrNameLst>
                                          </p:cBhvr>
                                          <p:rCtr x="-5273" y="-7315"/>
                                        </p:animMotion>
                                      </p:childTnLst>
                                    </p:cTn>
                                  </p:par>
                                  <p:par>
                                    <p:cTn id="157" presetID="0" presetClass="path" presetSubtype="0" decel="50000" fill="hold" nodeType="withEffect">
                                      <p:stCondLst>
                                        <p:cond delay="12750"/>
                                      </p:stCondLst>
                                      <p:childTnLst>
                                        <p:animMotion origin="layout" path="M 0.19349 0.36181 C 0.1483 0.35093 0.14492 0.34838 0.12539 0.24491 C 0.1138 0.18056 0.08776 0.15764 0.08099 0.07292 " pathEditMode="relative" rAng="0" ptsTypes="AAA">
                                          <p:cBhvr>
                                            <p:cTn id="158" dur="750" fill="hold"/>
                                            <p:tgtEl>
                                              <p:spTgt spid="84"/>
                                            </p:tgtEl>
                                            <p:attrNameLst>
                                              <p:attrName>ppt_x</p:attrName>
                                              <p:attrName>ppt_y</p:attrName>
                                            </p:attrNameLst>
                                          </p:cBhvr>
                                          <p:rCtr x="-5625" y="-14444"/>
                                        </p:animMotion>
                                      </p:childTnLst>
                                    </p:cTn>
                                  </p:par>
                                  <p:par>
                                    <p:cTn id="159" presetID="10" presetClass="entr" presetSubtype="0" fill="hold" nodeType="withEffect">
                                      <p:stCondLst>
                                        <p:cond delay="2750"/>
                                      </p:stCondLst>
                                      <p:childTnLst>
                                        <p:set>
                                          <p:cBhvr>
                                            <p:cTn id="160" dur="1" fill="hold">
                                              <p:stCondLst>
                                                <p:cond delay="0"/>
                                              </p:stCondLst>
                                            </p:cTn>
                                            <p:tgtEl>
                                              <p:spTgt spid="363"/>
                                            </p:tgtEl>
                                            <p:attrNameLst>
                                              <p:attrName>style.visibility</p:attrName>
                                            </p:attrNameLst>
                                          </p:cBhvr>
                                          <p:to>
                                            <p:strVal val="visible"/>
                                          </p:to>
                                        </p:set>
                                        <p:animEffect transition="in" filter="fade">
                                          <p:cBhvr>
                                            <p:cTn id="161" dur="250"/>
                                            <p:tgtEl>
                                              <p:spTgt spid="363"/>
                                            </p:tgtEl>
                                          </p:cBhvr>
                                        </p:animEffect>
                                      </p:childTnLst>
                                    </p:cTn>
                                  </p:par>
                                  <p:par>
                                    <p:cTn id="162" presetID="10" presetClass="entr" presetSubtype="0" fill="hold" nodeType="withEffect">
                                      <p:stCondLst>
                                        <p:cond delay="4000"/>
                                      </p:stCondLst>
                                      <p:childTnLst>
                                        <p:set>
                                          <p:cBhvr>
                                            <p:cTn id="163" dur="1" fill="hold">
                                              <p:stCondLst>
                                                <p:cond delay="0"/>
                                              </p:stCondLst>
                                            </p:cTn>
                                            <p:tgtEl>
                                              <p:spTgt spid="364"/>
                                            </p:tgtEl>
                                            <p:attrNameLst>
                                              <p:attrName>style.visibility</p:attrName>
                                            </p:attrNameLst>
                                          </p:cBhvr>
                                          <p:to>
                                            <p:strVal val="visible"/>
                                          </p:to>
                                        </p:set>
                                        <p:animEffect transition="in" filter="fade">
                                          <p:cBhvr>
                                            <p:cTn id="164" dur="250"/>
                                            <p:tgtEl>
                                              <p:spTgt spid="364"/>
                                            </p:tgtEl>
                                          </p:cBhvr>
                                        </p:animEffect>
                                      </p:childTnLst>
                                    </p:cTn>
                                  </p:par>
                                  <p:par>
                                    <p:cTn id="165" presetID="10" presetClass="entr" presetSubtype="0" fill="hold" nodeType="withEffect">
                                      <p:stCondLst>
                                        <p:cond delay="4750"/>
                                      </p:stCondLst>
                                      <p:childTnLst>
                                        <p:set>
                                          <p:cBhvr>
                                            <p:cTn id="166" dur="1" fill="hold">
                                              <p:stCondLst>
                                                <p:cond delay="0"/>
                                              </p:stCondLst>
                                            </p:cTn>
                                            <p:tgtEl>
                                              <p:spTgt spid="367"/>
                                            </p:tgtEl>
                                            <p:attrNameLst>
                                              <p:attrName>style.visibility</p:attrName>
                                            </p:attrNameLst>
                                          </p:cBhvr>
                                          <p:to>
                                            <p:strVal val="visible"/>
                                          </p:to>
                                        </p:set>
                                        <p:animEffect transition="in" filter="fade">
                                          <p:cBhvr>
                                            <p:cTn id="167" dur="250"/>
                                            <p:tgtEl>
                                              <p:spTgt spid="367"/>
                                            </p:tgtEl>
                                          </p:cBhvr>
                                        </p:animEffect>
                                      </p:childTnLst>
                                    </p:cTn>
                                  </p:par>
                                  <p:par>
                                    <p:cTn id="168" presetID="10" presetClass="entr" presetSubtype="0" fill="hold" nodeType="withEffect">
                                      <p:stCondLst>
                                        <p:cond delay="5500"/>
                                      </p:stCondLst>
                                      <p:childTnLst>
                                        <p:set>
                                          <p:cBhvr>
                                            <p:cTn id="169" dur="1" fill="hold">
                                              <p:stCondLst>
                                                <p:cond delay="0"/>
                                              </p:stCondLst>
                                            </p:cTn>
                                            <p:tgtEl>
                                              <p:spTgt spid="370"/>
                                            </p:tgtEl>
                                            <p:attrNameLst>
                                              <p:attrName>style.visibility</p:attrName>
                                            </p:attrNameLst>
                                          </p:cBhvr>
                                          <p:to>
                                            <p:strVal val="visible"/>
                                          </p:to>
                                        </p:set>
                                        <p:animEffect transition="in" filter="fade">
                                          <p:cBhvr>
                                            <p:cTn id="170" dur="250"/>
                                            <p:tgtEl>
                                              <p:spTgt spid="370"/>
                                            </p:tgtEl>
                                          </p:cBhvr>
                                        </p:animEffect>
                                      </p:childTnLst>
                                    </p:cTn>
                                  </p:par>
                                  <p:par>
                                    <p:cTn id="171" presetID="10" presetClass="entr" presetSubtype="0" fill="hold" nodeType="withEffect">
                                      <p:stCondLst>
                                        <p:cond delay="6750"/>
                                      </p:stCondLst>
                                      <p:childTnLst>
                                        <p:set>
                                          <p:cBhvr>
                                            <p:cTn id="172" dur="1" fill="hold">
                                              <p:stCondLst>
                                                <p:cond delay="0"/>
                                              </p:stCondLst>
                                            </p:cTn>
                                            <p:tgtEl>
                                              <p:spTgt spid="368"/>
                                            </p:tgtEl>
                                            <p:attrNameLst>
                                              <p:attrName>style.visibility</p:attrName>
                                            </p:attrNameLst>
                                          </p:cBhvr>
                                          <p:to>
                                            <p:strVal val="visible"/>
                                          </p:to>
                                        </p:set>
                                        <p:animEffect transition="in" filter="fade">
                                          <p:cBhvr>
                                            <p:cTn id="173" dur="250"/>
                                            <p:tgtEl>
                                              <p:spTgt spid="368"/>
                                            </p:tgtEl>
                                          </p:cBhvr>
                                        </p:animEffect>
                                      </p:childTnLst>
                                    </p:cTn>
                                  </p:par>
                                  <p:par>
                                    <p:cTn id="174" presetID="10" presetClass="entr" presetSubtype="0" fill="hold" nodeType="withEffect">
                                      <p:stCondLst>
                                        <p:cond delay="7500"/>
                                      </p:stCondLst>
                                      <p:childTnLst>
                                        <p:set>
                                          <p:cBhvr>
                                            <p:cTn id="175" dur="1" fill="hold">
                                              <p:stCondLst>
                                                <p:cond delay="0"/>
                                              </p:stCondLst>
                                            </p:cTn>
                                            <p:tgtEl>
                                              <p:spTgt spid="371"/>
                                            </p:tgtEl>
                                            <p:attrNameLst>
                                              <p:attrName>style.visibility</p:attrName>
                                            </p:attrNameLst>
                                          </p:cBhvr>
                                          <p:to>
                                            <p:strVal val="visible"/>
                                          </p:to>
                                        </p:set>
                                        <p:animEffect transition="in" filter="fade">
                                          <p:cBhvr>
                                            <p:cTn id="176" dur="250"/>
                                            <p:tgtEl>
                                              <p:spTgt spid="371"/>
                                            </p:tgtEl>
                                          </p:cBhvr>
                                        </p:animEffect>
                                      </p:childTnLst>
                                    </p:cTn>
                                  </p:par>
                                  <p:par>
                                    <p:cTn id="177" presetID="10" presetClass="entr" presetSubtype="0" fill="hold" nodeType="withEffect">
                                      <p:stCondLst>
                                        <p:cond delay="8500"/>
                                      </p:stCondLst>
                                      <p:childTnLst>
                                        <p:set>
                                          <p:cBhvr>
                                            <p:cTn id="178" dur="1" fill="hold">
                                              <p:stCondLst>
                                                <p:cond delay="0"/>
                                              </p:stCondLst>
                                            </p:cTn>
                                            <p:tgtEl>
                                              <p:spTgt spid="373"/>
                                            </p:tgtEl>
                                            <p:attrNameLst>
                                              <p:attrName>style.visibility</p:attrName>
                                            </p:attrNameLst>
                                          </p:cBhvr>
                                          <p:to>
                                            <p:strVal val="visible"/>
                                          </p:to>
                                        </p:set>
                                        <p:animEffect transition="in" filter="fade">
                                          <p:cBhvr>
                                            <p:cTn id="179" dur="250"/>
                                            <p:tgtEl>
                                              <p:spTgt spid="373"/>
                                            </p:tgtEl>
                                          </p:cBhvr>
                                        </p:animEffect>
                                      </p:childTnLst>
                                    </p:cTn>
                                  </p:par>
                                  <p:par>
                                    <p:cTn id="180" presetID="10" presetClass="entr" presetSubtype="0" fill="hold" nodeType="withEffect">
                                      <p:stCondLst>
                                        <p:cond delay="9250"/>
                                      </p:stCondLst>
                                      <p:childTnLst>
                                        <p:set>
                                          <p:cBhvr>
                                            <p:cTn id="181" dur="1" fill="hold">
                                              <p:stCondLst>
                                                <p:cond delay="0"/>
                                              </p:stCondLst>
                                            </p:cTn>
                                            <p:tgtEl>
                                              <p:spTgt spid="374"/>
                                            </p:tgtEl>
                                            <p:attrNameLst>
                                              <p:attrName>style.visibility</p:attrName>
                                            </p:attrNameLst>
                                          </p:cBhvr>
                                          <p:to>
                                            <p:strVal val="visible"/>
                                          </p:to>
                                        </p:set>
                                        <p:animEffect transition="in" filter="fade">
                                          <p:cBhvr>
                                            <p:cTn id="182" dur="250"/>
                                            <p:tgtEl>
                                              <p:spTgt spid="374"/>
                                            </p:tgtEl>
                                          </p:cBhvr>
                                        </p:animEffect>
                                      </p:childTnLst>
                                    </p:cTn>
                                  </p:par>
                                  <p:par>
                                    <p:cTn id="183" presetID="10" presetClass="entr" presetSubtype="0" fill="hold" nodeType="withEffect">
                                      <p:stCondLst>
                                        <p:cond delay="10500"/>
                                      </p:stCondLst>
                                      <p:childTnLst>
                                        <p:set>
                                          <p:cBhvr>
                                            <p:cTn id="184" dur="1" fill="hold">
                                              <p:stCondLst>
                                                <p:cond delay="0"/>
                                              </p:stCondLst>
                                            </p:cTn>
                                            <p:tgtEl>
                                              <p:spTgt spid="2057"/>
                                            </p:tgtEl>
                                            <p:attrNameLst>
                                              <p:attrName>style.visibility</p:attrName>
                                            </p:attrNameLst>
                                          </p:cBhvr>
                                          <p:to>
                                            <p:strVal val="visible"/>
                                          </p:to>
                                        </p:set>
                                        <p:animEffect transition="in" filter="fade">
                                          <p:cBhvr>
                                            <p:cTn id="185" dur="250"/>
                                            <p:tgtEl>
                                              <p:spTgt spid="2057"/>
                                            </p:tgtEl>
                                          </p:cBhvr>
                                        </p:animEffect>
                                      </p:childTnLst>
                                    </p:cTn>
                                  </p:par>
                                  <p:par>
                                    <p:cTn id="186" presetID="10" presetClass="entr" presetSubtype="0" fill="hold" nodeType="withEffect">
                                      <p:stCondLst>
                                        <p:cond delay="11750"/>
                                      </p:stCondLst>
                                      <p:childTnLst>
                                        <p:set>
                                          <p:cBhvr>
                                            <p:cTn id="187" dur="1" fill="hold">
                                              <p:stCondLst>
                                                <p:cond delay="0"/>
                                              </p:stCondLst>
                                            </p:cTn>
                                            <p:tgtEl>
                                              <p:spTgt spid="377"/>
                                            </p:tgtEl>
                                            <p:attrNameLst>
                                              <p:attrName>style.visibility</p:attrName>
                                            </p:attrNameLst>
                                          </p:cBhvr>
                                          <p:to>
                                            <p:strVal val="visible"/>
                                          </p:to>
                                        </p:set>
                                        <p:animEffect transition="in" filter="fade">
                                          <p:cBhvr>
                                            <p:cTn id="188" dur="250"/>
                                            <p:tgtEl>
                                              <p:spTgt spid="377"/>
                                            </p:tgtEl>
                                          </p:cBhvr>
                                        </p:animEffect>
                                      </p:childTnLst>
                                    </p:cTn>
                                  </p:par>
                                  <p:par>
                                    <p:cTn id="189" presetID="10" presetClass="entr" presetSubtype="0" fill="hold" nodeType="withEffect">
                                      <p:stCondLst>
                                        <p:cond delay="12500"/>
                                      </p:stCondLst>
                                      <p:childTnLst>
                                        <p:set>
                                          <p:cBhvr>
                                            <p:cTn id="190" dur="1" fill="hold">
                                              <p:stCondLst>
                                                <p:cond delay="0"/>
                                              </p:stCondLst>
                                            </p:cTn>
                                            <p:tgtEl>
                                              <p:spTgt spid="378"/>
                                            </p:tgtEl>
                                            <p:attrNameLst>
                                              <p:attrName>style.visibility</p:attrName>
                                            </p:attrNameLst>
                                          </p:cBhvr>
                                          <p:to>
                                            <p:strVal val="visible"/>
                                          </p:to>
                                        </p:set>
                                        <p:animEffect transition="in" filter="fade">
                                          <p:cBhvr>
                                            <p:cTn id="191" dur="250"/>
                                            <p:tgtEl>
                                              <p:spTgt spid="378"/>
                                            </p:tgtEl>
                                          </p:cBhvr>
                                        </p:animEffect>
                                      </p:childTnLst>
                                    </p:cTn>
                                  </p:par>
                                  <p:par>
                                    <p:cTn id="192" presetID="10" presetClass="entr" presetSubtype="0" fill="hold" nodeType="withEffect">
                                      <p:stCondLst>
                                        <p:cond delay="13500"/>
                                      </p:stCondLst>
                                      <p:childTnLst>
                                        <p:set>
                                          <p:cBhvr>
                                            <p:cTn id="193" dur="1" fill="hold">
                                              <p:stCondLst>
                                                <p:cond delay="0"/>
                                              </p:stCondLst>
                                            </p:cTn>
                                            <p:tgtEl>
                                              <p:spTgt spid="379"/>
                                            </p:tgtEl>
                                            <p:attrNameLst>
                                              <p:attrName>style.visibility</p:attrName>
                                            </p:attrNameLst>
                                          </p:cBhvr>
                                          <p:to>
                                            <p:strVal val="visible"/>
                                          </p:to>
                                        </p:set>
                                        <p:animEffect transition="in" filter="fade">
                                          <p:cBhvr>
                                            <p:cTn id="194" dur="250"/>
                                            <p:tgtEl>
                                              <p:spTgt spid="379"/>
                                            </p:tgtEl>
                                          </p:cBhvr>
                                        </p:animEffect>
                                      </p:childTnLst>
                                    </p:cTn>
                                  </p:par>
                                </p:childTnLst>
                              </p:cTn>
                            </p:par>
                          </p:childTnLst>
                        </p:cTn>
                      </p:par>
                      <p:par>
                        <p:cTn id="195" fill="hold">
                          <p:stCondLst>
                            <p:cond delay="indefinite"/>
                          </p:stCondLst>
                          <p:childTnLst>
                            <p:par>
                              <p:cTn id="196" fill="hold">
                                <p:stCondLst>
                                  <p:cond delay="0"/>
                                </p:stCondLst>
                                <p:childTnLst>
                                  <p:par>
                                    <p:cTn id="197" presetID="53" presetClass="exit" presetSubtype="32" fill="hold" nodeType="clickEffect">
                                      <p:stCondLst>
                                        <p:cond delay="0"/>
                                      </p:stCondLst>
                                      <p:childTnLst>
                                        <p:anim calcmode="lin" valueType="num">
                                          <p:cBhvr>
                                            <p:cTn id="198" dur="500"/>
                                            <p:tgtEl>
                                              <p:spTgt spid="84"/>
                                            </p:tgtEl>
                                            <p:attrNameLst>
                                              <p:attrName>ppt_w</p:attrName>
                                            </p:attrNameLst>
                                          </p:cBhvr>
                                          <p:tavLst>
                                            <p:tav tm="0">
                                              <p:val>
                                                <p:strVal val="ppt_w"/>
                                              </p:val>
                                            </p:tav>
                                            <p:tav tm="100000">
                                              <p:val>
                                                <p:fltVal val="0"/>
                                              </p:val>
                                            </p:tav>
                                          </p:tavLst>
                                        </p:anim>
                                        <p:anim calcmode="lin" valueType="num">
                                          <p:cBhvr>
                                            <p:cTn id="199" dur="500"/>
                                            <p:tgtEl>
                                              <p:spTgt spid="84"/>
                                            </p:tgtEl>
                                            <p:attrNameLst>
                                              <p:attrName>ppt_h</p:attrName>
                                            </p:attrNameLst>
                                          </p:cBhvr>
                                          <p:tavLst>
                                            <p:tav tm="0">
                                              <p:val>
                                                <p:strVal val="ppt_h"/>
                                              </p:val>
                                            </p:tav>
                                            <p:tav tm="100000">
                                              <p:val>
                                                <p:fltVal val="0"/>
                                              </p:val>
                                            </p:tav>
                                          </p:tavLst>
                                        </p:anim>
                                        <p:animEffect transition="out" filter="fade">
                                          <p:cBhvr>
                                            <p:cTn id="200" dur="500"/>
                                            <p:tgtEl>
                                              <p:spTgt spid="84"/>
                                            </p:tgtEl>
                                          </p:cBhvr>
                                        </p:animEffect>
                                        <p:set>
                                          <p:cBhvr>
                                            <p:cTn id="201" dur="1" fill="hold">
                                              <p:stCondLst>
                                                <p:cond delay="499"/>
                                              </p:stCondLst>
                                            </p:cTn>
                                            <p:tgtEl>
                                              <p:spTgt spid="84"/>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250"/>
                                            <p:tgtEl>
                                              <p:spTgt spid="177"/>
                                            </p:tgtEl>
                                          </p:cBhvr>
                                        </p:animEffect>
                                        <p:set>
                                          <p:cBhvr>
                                            <p:cTn id="204" dur="1" fill="hold">
                                              <p:stCondLst>
                                                <p:cond delay="249"/>
                                              </p:stCondLst>
                                            </p:cTn>
                                            <p:tgtEl>
                                              <p:spTgt spid="177"/>
                                            </p:tgtEl>
                                            <p:attrNameLst>
                                              <p:attrName>style.visibility</p:attrName>
                                            </p:attrNameLst>
                                          </p:cBhvr>
                                          <p:to>
                                            <p:strVal val="hidden"/>
                                          </p:to>
                                        </p:set>
                                      </p:childTnLst>
                                    </p:cTn>
                                  </p:par>
                                  <p:par>
                                    <p:cTn id="205" presetID="10" presetClass="exit" presetSubtype="0" fill="hold" grpId="1" nodeType="withEffect">
                                      <p:stCondLst>
                                        <p:cond delay="0"/>
                                      </p:stCondLst>
                                      <p:childTnLst>
                                        <p:animEffect transition="out" filter="fade">
                                          <p:cBhvr>
                                            <p:cTn id="206" dur="250"/>
                                            <p:tgtEl>
                                              <p:spTgt spid="233"/>
                                            </p:tgtEl>
                                          </p:cBhvr>
                                        </p:animEffect>
                                        <p:set>
                                          <p:cBhvr>
                                            <p:cTn id="207" dur="1" fill="hold">
                                              <p:stCondLst>
                                                <p:cond delay="249"/>
                                              </p:stCondLst>
                                            </p:cTn>
                                            <p:tgtEl>
                                              <p:spTgt spid="233"/>
                                            </p:tgtEl>
                                            <p:attrNameLst>
                                              <p:attrName>style.visibility</p:attrName>
                                            </p:attrNameLst>
                                          </p:cBhvr>
                                          <p:to>
                                            <p:strVal val="hidden"/>
                                          </p:to>
                                        </p:set>
                                      </p:childTnLst>
                                    </p:cTn>
                                  </p:par>
                                  <p:par>
                                    <p:cTn id="208" presetID="10" presetClass="exit" presetSubtype="0" fill="hold" grpId="1" nodeType="withEffect">
                                      <p:stCondLst>
                                        <p:cond delay="0"/>
                                      </p:stCondLst>
                                      <p:childTnLst>
                                        <p:animEffect transition="out" filter="fade">
                                          <p:cBhvr>
                                            <p:cTn id="209" dur="250"/>
                                            <p:tgtEl>
                                              <p:spTgt spid="235"/>
                                            </p:tgtEl>
                                          </p:cBhvr>
                                        </p:animEffect>
                                        <p:set>
                                          <p:cBhvr>
                                            <p:cTn id="210" dur="1" fill="hold">
                                              <p:stCondLst>
                                                <p:cond delay="249"/>
                                              </p:stCondLst>
                                            </p:cTn>
                                            <p:tgtEl>
                                              <p:spTgt spid="23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250"/>
                                            <p:tgtEl>
                                              <p:spTgt spid="1679"/>
                                            </p:tgtEl>
                                          </p:cBhvr>
                                        </p:animEffect>
                                        <p:set>
                                          <p:cBhvr>
                                            <p:cTn id="213" dur="1" fill="hold">
                                              <p:stCondLst>
                                                <p:cond delay="249"/>
                                              </p:stCondLst>
                                            </p:cTn>
                                            <p:tgtEl>
                                              <p:spTgt spid="1679"/>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250"/>
                                            <p:tgtEl>
                                              <p:spTgt spid="1683"/>
                                            </p:tgtEl>
                                          </p:cBhvr>
                                        </p:animEffect>
                                        <p:set>
                                          <p:cBhvr>
                                            <p:cTn id="216" dur="1" fill="hold">
                                              <p:stCondLst>
                                                <p:cond delay="249"/>
                                              </p:stCondLst>
                                            </p:cTn>
                                            <p:tgtEl>
                                              <p:spTgt spid="1683"/>
                                            </p:tgtEl>
                                            <p:attrNameLst>
                                              <p:attrName>style.visibility</p:attrName>
                                            </p:attrNameLst>
                                          </p:cBhvr>
                                          <p:to>
                                            <p:strVal val="hidden"/>
                                          </p:to>
                                        </p:set>
                                      </p:childTnLst>
                                    </p:cTn>
                                  </p:par>
                                  <p:par>
                                    <p:cTn id="217" presetID="10" presetClass="exit" presetSubtype="0" fill="hold" grpId="1" nodeType="withEffect">
                                      <p:stCondLst>
                                        <p:cond delay="0"/>
                                      </p:stCondLst>
                                      <p:childTnLst>
                                        <p:animEffect transition="out" filter="fade">
                                          <p:cBhvr>
                                            <p:cTn id="218" dur="250"/>
                                            <p:tgtEl>
                                              <p:spTgt spid="1686"/>
                                            </p:tgtEl>
                                          </p:cBhvr>
                                        </p:animEffect>
                                        <p:set>
                                          <p:cBhvr>
                                            <p:cTn id="219" dur="1" fill="hold">
                                              <p:stCondLst>
                                                <p:cond delay="249"/>
                                              </p:stCondLst>
                                            </p:cTn>
                                            <p:tgtEl>
                                              <p:spTgt spid="1686"/>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250"/>
                                            <p:tgtEl>
                                              <p:spTgt spid="1687"/>
                                            </p:tgtEl>
                                          </p:cBhvr>
                                        </p:animEffect>
                                        <p:set>
                                          <p:cBhvr>
                                            <p:cTn id="222" dur="1" fill="hold">
                                              <p:stCondLst>
                                                <p:cond delay="249"/>
                                              </p:stCondLst>
                                            </p:cTn>
                                            <p:tgtEl>
                                              <p:spTgt spid="1687"/>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250"/>
                                            <p:tgtEl>
                                              <p:spTgt spid="337"/>
                                            </p:tgtEl>
                                          </p:cBhvr>
                                        </p:animEffect>
                                        <p:set>
                                          <p:cBhvr>
                                            <p:cTn id="225" dur="1" fill="hold">
                                              <p:stCondLst>
                                                <p:cond delay="249"/>
                                              </p:stCondLst>
                                            </p:cTn>
                                            <p:tgtEl>
                                              <p:spTgt spid="337"/>
                                            </p:tgtEl>
                                            <p:attrNameLst>
                                              <p:attrName>style.visibility</p:attrName>
                                            </p:attrNameLst>
                                          </p:cBhvr>
                                          <p:to>
                                            <p:strVal val="hidden"/>
                                          </p:to>
                                        </p:set>
                                      </p:childTnLst>
                                    </p:cTn>
                                  </p:par>
                                  <p:par>
                                    <p:cTn id="226" presetID="10" presetClass="exit" presetSubtype="0" fill="hold" nodeType="withEffect">
                                      <p:stCondLst>
                                        <p:cond delay="0"/>
                                      </p:stCondLst>
                                      <p:childTnLst>
                                        <p:animEffect transition="out" filter="fade">
                                          <p:cBhvr>
                                            <p:cTn id="227" dur="250"/>
                                            <p:tgtEl>
                                              <p:spTgt spid="187"/>
                                            </p:tgtEl>
                                          </p:cBhvr>
                                        </p:animEffect>
                                        <p:set>
                                          <p:cBhvr>
                                            <p:cTn id="228" dur="1" fill="hold">
                                              <p:stCondLst>
                                                <p:cond delay="249"/>
                                              </p:stCondLst>
                                            </p:cTn>
                                            <p:tgtEl>
                                              <p:spTgt spid="187"/>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250"/>
                                            <p:tgtEl>
                                              <p:spTgt spid="299"/>
                                            </p:tgtEl>
                                          </p:cBhvr>
                                        </p:animEffect>
                                        <p:set>
                                          <p:cBhvr>
                                            <p:cTn id="231" dur="1" fill="hold">
                                              <p:stCondLst>
                                                <p:cond delay="249"/>
                                              </p:stCondLst>
                                            </p:cTn>
                                            <p:tgtEl>
                                              <p:spTgt spid="299"/>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250"/>
                                            <p:tgtEl>
                                              <p:spTgt spid="1666"/>
                                            </p:tgtEl>
                                          </p:cBhvr>
                                        </p:animEffect>
                                        <p:set>
                                          <p:cBhvr>
                                            <p:cTn id="234" dur="1" fill="hold">
                                              <p:stCondLst>
                                                <p:cond delay="249"/>
                                              </p:stCondLst>
                                            </p:cTn>
                                            <p:tgtEl>
                                              <p:spTgt spid="1666"/>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250"/>
                                            <p:tgtEl>
                                              <p:spTgt spid="1672"/>
                                            </p:tgtEl>
                                          </p:cBhvr>
                                        </p:animEffect>
                                        <p:set>
                                          <p:cBhvr>
                                            <p:cTn id="237" dur="1" fill="hold">
                                              <p:stCondLst>
                                                <p:cond delay="249"/>
                                              </p:stCondLst>
                                            </p:cTn>
                                            <p:tgtEl>
                                              <p:spTgt spid="1672"/>
                                            </p:tgtEl>
                                            <p:attrNameLst>
                                              <p:attrName>style.visibility</p:attrName>
                                            </p:attrNameLst>
                                          </p:cBhvr>
                                          <p:to>
                                            <p:strVal val="hidden"/>
                                          </p:to>
                                        </p:set>
                                      </p:childTnLst>
                                    </p:cTn>
                                  </p:par>
                                  <p:par>
                                    <p:cTn id="238" presetID="42" presetClass="path" presetSubtype="0" decel="50000" fill="hold" grpId="1" nodeType="withEffect">
                                      <p:stCondLst>
                                        <p:cond delay="750"/>
                                      </p:stCondLst>
                                      <p:childTnLst>
                                        <p:animMotion origin="layout" path="M 3.33333E-6 1.85185E-6 L -0.07683 -0.09954 " pathEditMode="relative" rAng="0" ptsTypes="AA">
                                          <p:cBhvr>
                                            <p:cTn id="239" dur="1500" fill="hold"/>
                                            <p:tgtEl>
                                              <p:spTgt spid="170"/>
                                            </p:tgtEl>
                                            <p:attrNameLst>
                                              <p:attrName>ppt_x</p:attrName>
                                              <p:attrName>ppt_y</p:attrName>
                                            </p:attrNameLst>
                                          </p:cBhvr>
                                          <p:rCtr x="-3841" y="-4977"/>
                                        </p:animMotion>
                                      </p:childTnLst>
                                    </p:cTn>
                                  </p:par>
                                  <p:par>
                                    <p:cTn id="240" presetID="42" presetClass="path" presetSubtype="0" decel="50000" fill="hold" grpId="1" nodeType="withEffect">
                                      <p:stCondLst>
                                        <p:cond delay="750"/>
                                      </p:stCondLst>
                                      <p:childTnLst>
                                        <p:animMotion origin="layout" path="M -3.33333E-6 4.07407E-6 L 0.028 0.34815 " pathEditMode="relative" rAng="0" ptsTypes="AA">
                                          <p:cBhvr>
                                            <p:cTn id="241" dur="1500" fill="hold"/>
                                            <p:tgtEl>
                                              <p:spTgt spid="174"/>
                                            </p:tgtEl>
                                            <p:attrNameLst>
                                              <p:attrName>ppt_x</p:attrName>
                                              <p:attrName>ppt_y</p:attrName>
                                            </p:attrNameLst>
                                          </p:cBhvr>
                                          <p:rCtr x="1406" y="18079"/>
                                        </p:animMotion>
                                      </p:childTnLst>
                                    </p:cTn>
                                  </p:par>
                                  <p:par>
                                    <p:cTn id="242" presetID="42" presetClass="path" presetSubtype="0" decel="50000" fill="hold" grpId="1" nodeType="withEffect">
                                      <p:stCondLst>
                                        <p:cond delay="750"/>
                                      </p:stCondLst>
                                      <p:childTnLst>
                                        <p:animMotion origin="layout" path="M 3.33333E-6 -4.07407E-6 L -0.73034 0.05 " pathEditMode="relative" rAng="0" ptsTypes="AA">
                                          <p:cBhvr>
                                            <p:cTn id="243" dur="1500" fill="hold"/>
                                            <p:tgtEl>
                                              <p:spTgt spid="175"/>
                                            </p:tgtEl>
                                            <p:attrNameLst>
                                              <p:attrName>ppt_x</p:attrName>
                                              <p:attrName>ppt_y</p:attrName>
                                            </p:attrNameLst>
                                          </p:cBhvr>
                                          <p:rCtr x="-36406" y="2639"/>
                                        </p:animMotion>
                                      </p:childTnLst>
                                    </p:cTn>
                                  </p:par>
                                  <p:par>
                                    <p:cTn id="244" presetID="42" presetClass="path" presetSubtype="0" decel="50000" fill="hold" grpId="1" nodeType="withEffect">
                                      <p:stCondLst>
                                        <p:cond delay="750"/>
                                      </p:stCondLst>
                                      <p:childTnLst>
                                        <p:animMotion origin="layout" path="M 3.95833E-6 2.59259E-6 L -0.4017 0.49768 " pathEditMode="relative" rAng="0" ptsTypes="AA">
                                          <p:cBhvr>
                                            <p:cTn id="245" dur="1500" fill="hold"/>
                                            <p:tgtEl>
                                              <p:spTgt spid="176"/>
                                            </p:tgtEl>
                                            <p:attrNameLst>
                                              <p:attrName>ppt_x</p:attrName>
                                              <p:attrName>ppt_y</p:attrName>
                                            </p:attrNameLst>
                                          </p:cBhvr>
                                          <p:rCtr x="-20091" y="24884"/>
                                        </p:animMotion>
                                      </p:childTnLst>
                                    </p:cTn>
                                  </p:par>
                                  <p:par>
                                    <p:cTn id="246" presetID="42" presetClass="path" presetSubtype="0" decel="50000" fill="hold" grpId="1" nodeType="withEffect">
                                      <p:stCondLst>
                                        <p:cond delay="750"/>
                                      </p:stCondLst>
                                      <p:childTnLst>
                                        <p:animMotion origin="layout" path="M -3.33333E-6 -1.85185E-6 L -0.297 0.49722 " pathEditMode="relative" rAng="0" ptsTypes="AA">
                                          <p:cBhvr>
                                            <p:cTn id="247" dur="1500" fill="hold"/>
                                            <p:tgtEl>
                                              <p:spTgt spid="178"/>
                                            </p:tgtEl>
                                            <p:attrNameLst>
                                              <p:attrName>ppt_x</p:attrName>
                                              <p:attrName>ppt_y</p:attrName>
                                            </p:attrNameLst>
                                          </p:cBhvr>
                                          <p:rCtr x="-14844" y="24676"/>
                                        </p:animMotion>
                                      </p:childTnLst>
                                    </p:cTn>
                                  </p:par>
                                  <p:par>
                                    <p:cTn id="248" presetID="42" presetClass="path" presetSubtype="0" decel="50000" fill="hold" grpId="1" nodeType="withEffect">
                                      <p:stCondLst>
                                        <p:cond delay="750"/>
                                      </p:stCondLst>
                                      <p:childTnLst>
                                        <p:animMotion origin="layout" path="M -3.33333E-6 1.11022E-16 L -0.62201 0.19907 " pathEditMode="relative" rAng="0" ptsTypes="AA">
                                          <p:cBhvr>
                                            <p:cTn id="249" dur="1500" fill="hold"/>
                                            <p:tgtEl>
                                              <p:spTgt spid="179"/>
                                            </p:tgtEl>
                                            <p:attrNameLst>
                                              <p:attrName>ppt_x</p:attrName>
                                              <p:attrName>ppt_y</p:attrName>
                                            </p:attrNameLst>
                                          </p:cBhvr>
                                          <p:rCtr x="-31016" y="9769"/>
                                        </p:animMotion>
                                      </p:childTnLst>
                                    </p:cTn>
                                  </p:par>
                                  <p:par>
                                    <p:cTn id="250" presetID="42" presetClass="path" presetSubtype="0" decel="50000" fill="hold" grpId="1" nodeType="withEffect">
                                      <p:stCondLst>
                                        <p:cond delay="750"/>
                                      </p:stCondLst>
                                      <p:childTnLst>
                                        <p:animMotion origin="layout" path="M 1.11022E-16 -1.85185E-6 L -0.51367 0.49722 " pathEditMode="relative" rAng="0" ptsTypes="AA">
                                          <p:cBhvr>
                                            <p:cTn id="251" dur="1500" fill="hold"/>
                                            <p:tgtEl>
                                              <p:spTgt spid="335"/>
                                            </p:tgtEl>
                                            <p:attrNameLst>
                                              <p:attrName>ppt_x</p:attrName>
                                              <p:attrName>ppt_y</p:attrName>
                                            </p:attrNameLst>
                                          </p:cBhvr>
                                          <p:rCtr x="-25599" y="24815"/>
                                        </p:animMotion>
                                      </p:childTnLst>
                                    </p:cTn>
                                  </p:par>
                                  <p:par>
                                    <p:cTn id="252" presetID="42" presetClass="path" presetSubtype="0" decel="50000" fill="hold" nodeType="withEffect">
                                      <p:stCondLst>
                                        <p:cond delay="750"/>
                                      </p:stCondLst>
                                      <p:childTnLst>
                                        <p:animMotion origin="layout" path="M -2.08333E-7 3.7037E-7 L -0.1888 0.0507 " pathEditMode="relative" rAng="0" ptsTypes="AA">
                                          <p:cBhvr>
                                            <p:cTn id="253" dur="1500" fill="hold"/>
                                            <p:tgtEl>
                                              <p:spTgt spid="377"/>
                                            </p:tgtEl>
                                            <p:attrNameLst>
                                              <p:attrName>ppt_x</p:attrName>
                                              <p:attrName>ppt_y</p:attrName>
                                            </p:attrNameLst>
                                          </p:cBhvr>
                                          <p:rCtr x="-9518" y="2384"/>
                                        </p:animMotion>
                                      </p:childTnLst>
                                    </p:cTn>
                                  </p:par>
                                  <p:par>
                                    <p:cTn id="254" presetID="42" presetClass="path" presetSubtype="0" decel="50000" fill="hold" nodeType="withEffect">
                                      <p:stCondLst>
                                        <p:cond delay="750"/>
                                      </p:stCondLst>
                                      <p:childTnLst>
                                        <p:animMotion origin="layout" path="M 1.11022E-16 1.85185E-6 L -0.40196 -0.37245 " pathEditMode="relative" rAng="0" ptsTypes="AA">
                                          <p:cBhvr>
                                            <p:cTn id="255" dur="1500" fill="hold"/>
                                            <p:tgtEl>
                                              <p:spTgt spid="180"/>
                                            </p:tgtEl>
                                            <p:attrNameLst>
                                              <p:attrName>ppt_x</p:attrName>
                                              <p:attrName>ppt_y</p:attrName>
                                            </p:attrNameLst>
                                          </p:cBhvr>
                                          <p:rCtr x="-20195" y="-18519"/>
                                        </p:animMotion>
                                      </p:childTnLst>
                                    </p:cTn>
                                  </p:par>
                                  <p:par>
                                    <p:cTn id="256" presetID="42" presetClass="path" presetSubtype="0" decel="50000" fill="hold" nodeType="withEffect">
                                      <p:stCondLst>
                                        <p:cond delay="750"/>
                                      </p:stCondLst>
                                      <p:childTnLst>
                                        <p:animMotion origin="layout" path="M 3.33333E-6 1.85185E-6 L -0.61861 -0.37245 " pathEditMode="relative" rAng="0" ptsTypes="AA">
                                          <p:cBhvr>
                                            <p:cTn id="257" dur="1500" fill="hold"/>
                                            <p:tgtEl>
                                              <p:spTgt spid="225"/>
                                            </p:tgtEl>
                                            <p:attrNameLst>
                                              <p:attrName>ppt_x</p:attrName>
                                              <p:attrName>ppt_y</p:attrName>
                                            </p:attrNameLst>
                                          </p:cBhvr>
                                          <p:rCtr x="-30990" y="-18519"/>
                                        </p:animMotion>
                                      </p:childTnLst>
                                    </p:cTn>
                                  </p:par>
                                  <p:par>
                                    <p:cTn id="258" presetID="42" presetClass="path" presetSubtype="0" decel="50000" fill="hold" nodeType="withEffect">
                                      <p:stCondLst>
                                        <p:cond delay="750"/>
                                      </p:stCondLst>
                                      <p:childTnLst>
                                        <p:animMotion origin="layout" path="M 5.55112E-17 1.85185E-6 L -0.07695 -0.37245 " pathEditMode="relative" rAng="0" ptsTypes="AA">
                                          <p:cBhvr>
                                            <p:cTn id="259" dur="1500" fill="hold"/>
                                            <p:tgtEl>
                                              <p:spTgt spid="239"/>
                                            </p:tgtEl>
                                            <p:attrNameLst>
                                              <p:attrName>ppt_x</p:attrName>
                                              <p:attrName>ppt_y</p:attrName>
                                            </p:attrNameLst>
                                          </p:cBhvr>
                                          <p:rCtr x="-3789" y="-18519"/>
                                        </p:animMotion>
                                      </p:childTnLst>
                                    </p:cTn>
                                  </p:par>
                                  <p:par>
                                    <p:cTn id="260" presetID="42" presetClass="path" presetSubtype="0" decel="50000" fill="hold" nodeType="withEffect">
                                      <p:stCondLst>
                                        <p:cond delay="750"/>
                                      </p:stCondLst>
                                      <p:childTnLst>
                                        <p:animMotion origin="layout" path="M 3.33333E-6 4.07407E-6 L 0.03138 0.07477 " pathEditMode="relative" rAng="0" ptsTypes="AA">
                                          <p:cBhvr>
                                            <p:cTn id="261" dur="1500" fill="hold"/>
                                            <p:tgtEl>
                                              <p:spTgt spid="245"/>
                                            </p:tgtEl>
                                            <p:attrNameLst>
                                              <p:attrName>ppt_x</p:attrName>
                                              <p:attrName>ppt_y</p:attrName>
                                            </p:attrNameLst>
                                          </p:cBhvr>
                                          <p:rCtr x="1471" y="3843"/>
                                        </p:animMotion>
                                      </p:childTnLst>
                                    </p:cTn>
                                  </p:par>
                                  <p:par>
                                    <p:cTn id="262" presetID="42" presetClass="path" presetSubtype="0" decel="50000" fill="hold" nodeType="withEffect">
                                      <p:stCondLst>
                                        <p:cond delay="750"/>
                                      </p:stCondLst>
                                      <p:childTnLst>
                                        <p:animMotion origin="layout" path="M -3.54167E-6 -1.11111E-6 L 0.13959 -0.22291 " pathEditMode="relative" rAng="0" ptsTypes="AA">
                                          <p:cBhvr>
                                            <p:cTn id="263" dur="1500" fill="hold"/>
                                            <p:tgtEl>
                                              <p:spTgt spid="363"/>
                                            </p:tgtEl>
                                            <p:attrNameLst>
                                              <p:attrName>ppt_x</p:attrName>
                                              <p:attrName>ppt_y</p:attrName>
                                            </p:attrNameLst>
                                          </p:cBhvr>
                                          <p:rCtr x="6992" y="-10972"/>
                                        </p:animMotion>
                                      </p:childTnLst>
                                    </p:cTn>
                                  </p:par>
                                  <p:par>
                                    <p:cTn id="264" presetID="42" presetClass="path" presetSubtype="0" decel="50000" fill="hold" nodeType="withEffect">
                                      <p:stCondLst>
                                        <p:cond delay="750"/>
                                      </p:stCondLst>
                                      <p:childTnLst>
                                        <p:animMotion origin="layout" path="M -3.125E-6 1.48148E-6 L -0.18516 -0.07407 " pathEditMode="relative" rAng="0" ptsTypes="AA">
                                          <p:cBhvr>
                                            <p:cTn id="265" dur="1500" fill="hold"/>
                                            <p:tgtEl>
                                              <p:spTgt spid="370"/>
                                            </p:tgtEl>
                                            <p:attrNameLst>
                                              <p:attrName>ppt_x</p:attrName>
                                              <p:attrName>ppt_y</p:attrName>
                                            </p:attrNameLst>
                                          </p:cBhvr>
                                          <p:rCtr x="-9206" y="-3681"/>
                                        </p:animMotion>
                                      </p:childTnLst>
                                    </p:cTn>
                                  </p:par>
                                  <p:par>
                                    <p:cTn id="266" presetID="42" presetClass="path" presetSubtype="0" decel="50000" fill="hold" nodeType="withEffect">
                                      <p:stCondLst>
                                        <p:cond delay="750"/>
                                      </p:stCondLst>
                                      <p:childTnLst>
                                        <p:animMotion origin="layout" path="M -3.125E-6 4.07407E-6 L -0.51015 0.07477 " pathEditMode="relative" rAng="0" ptsTypes="AA">
                                          <p:cBhvr>
                                            <p:cTn id="267" dur="1500" fill="hold"/>
                                            <p:tgtEl>
                                              <p:spTgt spid="373"/>
                                            </p:tgtEl>
                                            <p:attrNameLst>
                                              <p:attrName>ppt_x</p:attrName>
                                              <p:attrName>ppt_y</p:attrName>
                                            </p:attrNameLst>
                                          </p:cBhvr>
                                          <p:rCtr x="-25495" y="3704"/>
                                        </p:animMotion>
                                      </p:childTnLst>
                                    </p:cTn>
                                  </p:par>
                                  <p:par>
                                    <p:cTn id="268" presetID="42" presetClass="path" presetSubtype="0" decel="50000" fill="hold" grpId="1" nodeType="withEffect">
                                      <p:stCondLst>
                                        <p:cond delay="750"/>
                                      </p:stCondLst>
                                      <p:childTnLst>
                                        <p:animMotion origin="layout" path="M 2.91667E-6 -1.48148E-6 L 0.05625 -0.475 " pathEditMode="relative" rAng="0" ptsTypes="AA">
                                          <p:cBhvr>
                                            <p:cTn id="269" dur="1500" fill="hold"/>
                                            <p:tgtEl>
                                              <p:spTgt spid="231"/>
                                            </p:tgtEl>
                                            <p:attrNameLst>
                                              <p:attrName>ppt_x</p:attrName>
                                              <p:attrName>ppt_y</p:attrName>
                                            </p:attrNameLst>
                                          </p:cBhvr>
                                          <p:rCtr x="2826" y="-23704"/>
                                        </p:animMotion>
                                      </p:childTnLst>
                                    </p:cTn>
                                  </p:par>
                                  <p:par>
                                    <p:cTn id="270" presetID="42" presetClass="path" presetSubtype="0" decel="50000" fill="hold" grpId="1" nodeType="withEffect">
                                      <p:stCondLst>
                                        <p:cond delay="750"/>
                                      </p:stCondLst>
                                      <p:childTnLst>
                                        <p:animMotion origin="layout" path="M -2.08333E-7 -2.22222E-6 L -0.3707 -0.15325 " pathEditMode="relative" rAng="0" ptsTypes="AA">
                                          <p:cBhvr>
                                            <p:cTn id="271" dur="1500" fill="hold"/>
                                            <p:tgtEl>
                                              <p:spTgt spid="232"/>
                                            </p:tgtEl>
                                            <p:attrNameLst>
                                              <p:attrName>ppt_x</p:attrName>
                                              <p:attrName>ppt_y</p:attrName>
                                            </p:attrNameLst>
                                          </p:cBhvr>
                                          <p:rCtr x="-18490" y="-7338"/>
                                        </p:animMotion>
                                      </p:childTnLst>
                                    </p:cTn>
                                  </p:par>
                                  <p:par>
                                    <p:cTn id="272" presetID="42" presetClass="path" presetSubtype="0" decel="50000" fill="hold" grpId="1" nodeType="withEffect">
                                      <p:stCondLst>
                                        <p:cond delay="750"/>
                                      </p:stCondLst>
                                      <p:childTnLst>
                                        <p:animMotion origin="layout" path="M 2.91667E-6 -1.48148E-6 L -0.26875 -0.475 " pathEditMode="relative" rAng="0" ptsTypes="AA">
                                          <p:cBhvr>
                                            <p:cTn id="273" dur="1500" fill="hold"/>
                                            <p:tgtEl>
                                              <p:spTgt spid="234"/>
                                            </p:tgtEl>
                                            <p:attrNameLst>
                                              <p:attrName>ppt_x</p:attrName>
                                              <p:attrName>ppt_y</p:attrName>
                                            </p:attrNameLst>
                                          </p:cBhvr>
                                          <p:rCtr x="-13229" y="-23634"/>
                                        </p:animMotion>
                                      </p:childTnLst>
                                    </p:cTn>
                                  </p:par>
                                  <p:par>
                                    <p:cTn id="274" presetID="42" presetClass="path" presetSubtype="0" decel="50000" fill="hold" grpId="1" nodeType="withEffect">
                                      <p:stCondLst>
                                        <p:cond delay="750"/>
                                      </p:stCondLst>
                                      <p:childTnLst>
                                        <p:animMotion origin="layout" path="M -4.16667E-7 2.59259E-6 L -0.05209 -0.32592 " pathEditMode="relative" rAng="0" ptsTypes="AA">
                                          <p:cBhvr>
                                            <p:cTn id="275" dur="1500" fill="hold"/>
                                            <p:tgtEl>
                                              <p:spTgt spid="1678"/>
                                            </p:tgtEl>
                                            <p:attrNameLst>
                                              <p:attrName>ppt_x</p:attrName>
                                              <p:attrName>ppt_y</p:attrName>
                                            </p:attrNameLst>
                                          </p:cBhvr>
                                          <p:rCtr x="-2435" y="-16111"/>
                                        </p:animMotion>
                                      </p:childTnLst>
                                    </p:cTn>
                                  </p:par>
                                  <p:par>
                                    <p:cTn id="276" presetID="42" presetClass="path" presetSubtype="0" decel="50000" fill="hold" grpId="1" nodeType="withEffect">
                                      <p:stCondLst>
                                        <p:cond delay="750"/>
                                      </p:stCondLst>
                                      <p:childTnLst>
                                        <p:animMotion origin="layout" path="M -3.75E-6 7.40741E-7 L -0.16042 -0.02777 " pathEditMode="relative" rAng="0" ptsTypes="AA">
                                          <p:cBhvr>
                                            <p:cTn id="277" dur="1500" fill="hold"/>
                                            <p:tgtEl>
                                              <p:spTgt spid="1680"/>
                                            </p:tgtEl>
                                            <p:attrNameLst>
                                              <p:attrName>ppt_x</p:attrName>
                                              <p:attrName>ppt_y</p:attrName>
                                            </p:attrNameLst>
                                          </p:cBhvr>
                                          <p:rCtr x="-7969" y="-1204"/>
                                        </p:animMotion>
                                      </p:childTnLst>
                                    </p:cTn>
                                  </p:par>
                                  <p:par>
                                    <p:cTn id="278" presetID="42" presetClass="path" presetSubtype="0" decel="50000" fill="hold" nodeType="withEffect">
                                      <p:stCondLst>
                                        <p:cond delay="750"/>
                                      </p:stCondLst>
                                      <p:childTnLst>
                                        <p:animMotion origin="layout" path="M -4.16667E-7 -2.96296E-6 L 0.16666 -0.02523 " pathEditMode="relative" rAng="0" ptsTypes="AA">
                                          <p:cBhvr>
                                            <p:cTn id="279" dur="1500" fill="hold"/>
                                            <p:tgtEl>
                                              <p:spTgt spid="367"/>
                                            </p:tgtEl>
                                            <p:attrNameLst>
                                              <p:attrName>ppt_x</p:attrName>
                                              <p:attrName>ppt_y</p:attrName>
                                            </p:attrNameLst>
                                          </p:cBhvr>
                                          <p:rCtr x="8503" y="-1134"/>
                                        </p:animMotion>
                                      </p:childTnLst>
                                    </p:cTn>
                                  </p:par>
                                  <p:par>
                                    <p:cTn id="280" presetID="42" presetClass="path" presetSubtype="0" decel="50000" fill="hold" nodeType="withEffect">
                                      <p:stCondLst>
                                        <p:cond delay="750"/>
                                      </p:stCondLst>
                                      <p:childTnLst>
                                        <p:animMotion origin="layout" path="M 3.125E-6 -1.48148E-6 L 0.27513 -0.175 " pathEditMode="relative" rAng="0" ptsTypes="AA">
                                          <p:cBhvr>
                                            <p:cTn id="281" dur="1500" fill="hold"/>
                                            <p:tgtEl>
                                              <p:spTgt spid="378"/>
                                            </p:tgtEl>
                                            <p:attrNameLst>
                                              <p:attrName>ppt_x</p:attrName>
                                              <p:attrName>ppt_y</p:attrName>
                                            </p:attrNameLst>
                                          </p:cBhvr>
                                          <p:rCtr x="13880" y="-8773"/>
                                        </p:animMotion>
                                      </p:childTnLst>
                                    </p:cTn>
                                  </p:par>
                                  <p:par>
                                    <p:cTn id="282" presetID="42" presetClass="path" presetSubtype="0" decel="50000" fill="hold" nodeType="withEffect">
                                      <p:stCondLst>
                                        <p:cond delay="750"/>
                                      </p:stCondLst>
                                      <p:childTnLst>
                                        <p:animMotion origin="layout" path="M -3.33333E-6 -1.85185E-6 L 0.3836 0.12338 " pathEditMode="relative" rAng="0" ptsTypes="AA">
                                          <p:cBhvr>
                                            <p:cTn id="283" dur="1500" fill="hold"/>
                                            <p:tgtEl>
                                              <p:spTgt spid="379"/>
                                            </p:tgtEl>
                                            <p:attrNameLst>
                                              <p:attrName>ppt_x</p:attrName>
                                              <p:attrName>ppt_y</p:attrName>
                                            </p:attrNameLst>
                                          </p:cBhvr>
                                          <p:rCtr x="19232" y="6435"/>
                                        </p:animMotion>
                                      </p:childTnLst>
                                    </p:cTn>
                                  </p:par>
                                  <p:par>
                                    <p:cTn id="284" presetID="42" presetClass="path" presetSubtype="0" decel="50000" fill="hold" grpId="1" nodeType="withEffect">
                                      <p:stCondLst>
                                        <p:cond delay="750"/>
                                      </p:stCondLst>
                                      <p:childTnLst>
                                        <p:animMotion origin="layout" path="M 3.33333E-6 -4.07407E-6 L 0.52435 -0.23495 " pathEditMode="relative" rAng="0" ptsTypes="AA">
                                          <p:cBhvr>
                                            <p:cTn id="285" dur="1500" fill="hold"/>
                                            <p:tgtEl>
                                              <p:spTgt spid="236"/>
                                            </p:tgtEl>
                                            <p:attrNameLst>
                                              <p:attrName>ppt_x</p:attrName>
                                              <p:attrName>ppt_y</p:attrName>
                                            </p:attrNameLst>
                                          </p:cBhvr>
                                          <p:rCtr x="26120" y="-11759"/>
                                        </p:animMotion>
                                      </p:childTnLst>
                                    </p:cTn>
                                  </p:par>
                                  <p:par>
                                    <p:cTn id="286" presetID="42" presetClass="path" presetSubtype="0" decel="50000" fill="hold" grpId="1" nodeType="withEffect">
                                      <p:stCondLst>
                                        <p:cond delay="750"/>
                                      </p:stCondLst>
                                      <p:childTnLst>
                                        <p:animMotion origin="layout" path="M -3.33333E-6 4.07407E-6 L 0.30768 0.06319 " pathEditMode="relative" rAng="0" ptsTypes="AA">
                                          <p:cBhvr>
                                            <p:cTn id="287" dur="1500" fill="hold"/>
                                            <p:tgtEl>
                                              <p:spTgt spid="1681"/>
                                            </p:tgtEl>
                                            <p:attrNameLst>
                                              <p:attrName>ppt_x</p:attrName>
                                              <p:attrName>ppt_y</p:attrName>
                                            </p:attrNameLst>
                                          </p:cBhvr>
                                          <p:rCtr x="15521" y="3079"/>
                                        </p:animMotion>
                                      </p:childTnLst>
                                    </p:cTn>
                                  </p:par>
                                  <p:par>
                                    <p:cTn id="288" presetID="42" presetClass="path" presetSubtype="0" decel="50000" fill="hold" grpId="1" nodeType="withEffect">
                                      <p:stCondLst>
                                        <p:cond delay="750"/>
                                      </p:stCondLst>
                                      <p:childTnLst>
                                        <p:animMotion origin="layout" path="M -3.33333E-6 1.11022E-16 L 0.63268 -0.08588 " pathEditMode="relative" rAng="0" ptsTypes="AA">
                                          <p:cBhvr>
                                            <p:cTn id="289" dur="1500" fill="hold"/>
                                            <p:tgtEl>
                                              <p:spTgt spid="1682"/>
                                            </p:tgtEl>
                                            <p:attrNameLst>
                                              <p:attrName>ppt_x</p:attrName>
                                              <p:attrName>ppt_y</p:attrName>
                                            </p:attrNameLst>
                                          </p:cBhvr>
                                          <p:rCtr x="31576" y="-4444"/>
                                        </p:animMotion>
                                      </p:childTnLst>
                                    </p:cTn>
                                  </p:par>
                                  <p:par>
                                    <p:cTn id="290" presetID="42" presetClass="path" presetSubtype="0" decel="50000" fill="hold" grpId="1" nodeType="withEffect">
                                      <p:stCondLst>
                                        <p:cond delay="750"/>
                                      </p:stCondLst>
                                      <p:childTnLst>
                                        <p:animMotion origin="layout" path="M 5.55112E-17 -1.85185E-6 L 0.41536 0.20996 " pathEditMode="relative" rAng="0" ptsTypes="AA">
                                          <p:cBhvr>
                                            <p:cTn id="291" dur="1500" fill="hold"/>
                                            <p:tgtEl>
                                              <p:spTgt spid="1684"/>
                                            </p:tgtEl>
                                            <p:attrNameLst>
                                              <p:attrName>ppt_x</p:attrName>
                                              <p:attrName>ppt_y</p:attrName>
                                            </p:attrNameLst>
                                          </p:cBhvr>
                                          <p:rCtr x="20768" y="10486"/>
                                        </p:animMotion>
                                      </p:childTnLst>
                                    </p:cTn>
                                  </p:par>
                                  <p:par>
                                    <p:cTn id="292" presetID="42" presetClass="path" presetSubtype="0" decel="50000" fill="hold" grpId="1" nodeType="withEffect">
                                      <p:stCondLst>
                                        <p:cond delay="750"/>
                                      </p:stCondLst>
                                      <p:childTnLst>
                                        <p:animMotion origin="layout" path="M -3.33333E-6 -1.85185E-6 L -0.01731 0.21227 " pathEditMode="relative" rAng="0" ptsTypes="AA">
                                          <p:cBhvr>
                                            <p:cTn id="293" dur="1500" fill="hold"/>
                                            <p:tgtEl>
                                              <p:spTgt spid="1685"/>
                                            </p:tgtEl>
                                            <p:attrNameLst>
                                              <p:attrName>ppt_x</p:attrName>
                                              <p:attrName>ppt_y</p:attrName>
                                            </p:attrNameLst>
                                          </p:cBhvr>
                                          <p:rCtr x="-846" y="10532"/>
                                        </p:animMotion>
                                      </p:childTnLst>
                                    </p:cTn>
                                  </p:par>
                                  <p:par>
                                    <p:cTn id="294" presetID="42" presetClass="path" presetSubtype="0" decel="50000" fill="hold" nodeType="withEffect">
                                      <p:stCondLst>
                                        <p:cond delay="750"/>
                                      </p:stCondLst>
                                      <p:childTnLst>
                                        <p:animMotion origin="layout" path="M 3.125E-6 1.85185E-6 L 0.19922 -0.38403 " pathEditMode="relative" rAng="0" ptsTypes="AA">
                                          <p:cBhvr>
                                            <p:cTn id="295" dur="1500" fill="hold"/>
                                            <p:tgtEl>
                                              <p:spTgt spid="368"/>
                                            </p:tgtEl>
                                            <p:attrNameLst>
                                              <p:attrName>ppt_x</p:attrName>
                                              <p:attrName>ppt_y</p:attrName>
                                            </p:attrNameLst>
                                          </p:cBhvr>
                                          <p:rCtr x="10052" y="-19282"/>
                                        </p:animMotion>
                                      </p:childTnLst>
                                    </p:cTn>
                                  </p:par>
                                  <p:par>
                                    <p:cTn id="296" presetID="42" presetClass="path" presetSubtype="0" decel="50000" fill="hold" nodeType="withEffect">
                                      <p:stCondLst>
                                        <p:cond delay="750"/>
                                      </p:stCondLst>
                                      <p:childTnLst>
                                        <p:animMotion origin="layout" path="M 1.11022E-16 -4.07407E-6 L 0.09102 -0.23495 " pathEditMode="relative" rAng="0" ptsTypes="AA">
                                          <p:cBhvr>
                                            <p:cTn id="297" dur="1500" fill="hold"/>
                                            <p:tgtEl>
                                              <p:spTgt spid="371"/>
                                            </p:tgtEl>
                                            <p:attrNameLst>
                                              <p:attrName>ppt_x</p:attrName>
                                              <p:attrName>ppt_y</p:attrName>
                                            </p:attrNameLst>
                                          </p:cBhvr>
                                          <p:rCtr x="4570" y="-11829"/>
                                        </p:animMotion>
                                      </p:childTnLst>
                                    </p:cTn>
                                  </p:par>
                                  <p:par>
                                    <p:cTn id="298" presetID="42" presetClass="path" presetSubtype="0" decel="50000" fill="hold" nodeType="withEffect">
                                      <p:stCondLst>
                                        <p:cond delay="750"/>
                                      </p:stCondLst>
                                      <p:childTnLst>
                                        <p:animMotion origin="layout" path="M 3.75E-6 4.07407E-6 L -0.12539 0.0632 " pathEditMode="relative" rAng="0" ptsTypes="AA">
                                          <p:cBhvr>
                                            <p:cTn id="299" dur="1500" fill="hold"/>
                                            <p:tgtEl>
                                              <p:spTgt spid="374"/>
                                            </p:tgtEl>
                                            <p:attrNameLst>
                                              <p:attrName>ppt_x</p:attrName>
                                              <p:attrName>ppt_y</p:attrName>
                                            </p:attrNameLst>
                                          </p:cBhvr>
                                          <p:rCtr x="-6172" y="3287"/>
                                        </p:animMotion>
                                      </p:childTnLst>
                                    </p:cTn>
                                  </p:par>
                                  <p:par>
                                    <p:cTn id="300" presetID="42" presetClass="path" presetSubtype="0" decel="50000" fill="hold" nodeType="withEffect">
                                      <p:stCondLst>
                                        <p:cond delay="750"/>
                                      </p:stCondLst>
                                      <p:childTnLst>
                                        <p:animMotion origin="layout" path="M 4.79167E-6 -1.11111E-6 L 0.52578 0.21019 " pathEditMode="relative" rAng="0" ptsTypes="AA">
                                          <p:cBhvr>
                                            <p:cTn id="301" dur="1500" fill="hold"/>
                                            <p:tgtEl>
                                              <p:spTgt spid="338"/>
                                            </p:tgtEl>
                                            <p:attrNameLst>
                                              <p:attrName>ppt_x</p:attrName>
                                              <p:attrName>ppt_y</p:attrName>
                                            </p:attrNameLst>
                                          </p:cBhvr>
                                          <p:rCtr x="26393" y="10532"/>
                                        </p:animMotion>
                                      </p:childTnLst>
                                    </p:cTn>
                                  </p:par>
                                  <p:par>
                                    <p:cTn id="302" presetID="42" presetClass="path" presetSubtype="0" decel="50000" fill="hold" nodeType="withEffect">
                                      <p:stCondLst>
                                        <p:cond delay="750"/>
                                      </p:stCondLst>
                                      <p:childTnLst>
                                        <p:animMotion origin="layout" path="M -1.875E-6 2.96296E-6 L 0.30912 0.35926 " pathEditMode="relative" rAng="0" ptsTypes="AA">
                                          <p:cBhvr>
                                            <p:cTn id="303" dur="1500" fill="hold"/>
                                            <p:tgtEl>
                                              <p:spTgt spid="340"/>
                                            </p:tgtEl>
                                            <p:attrNameLst>
                                              <p:attrName>ppt_x</p:attrName>
                                              <p:attrName>ppt_y</p:attrName>
                                            </p:attrNameLst>
                                          </p:cBhvr>
                                          <p:rCtr x="15456" y="17963"/>
                                        </p:animMotion>
                                      </p:childTnLst>
                                    </p:cTn>
                                  </p:par>
                                  <p:par>
                                    <p:cTn id="304" presetID="42" presetClass="path" presetSubtype="0" decel="50000" fill="hold" nodeType="withEffect">
                                      <p:stCondLst>
                                        <p:cond delay="750"/>
                                      </p:stCondLst>
                                      <p:childTnLst>
                                        <p:animMotion origin="layout" path="M 1.45833E-6 4.81481E-6 L 0.09245 0.06111 " pathEditMode="relative" rAng="0" ptsTypes="AA">
                                          <p:cBhvr>
                                            <p:cTn id="305" dur="1500" fill="hold"/>
                                            <p:tgtEl>
                                              <p:spTgt spid="342"/>
                                            </p:tgtEl>
                                            <p:attrNameLst>
                                              <p:attrName>ppt_x</p:attrName>
                                              <p:attrName>ppt_y</p:attrName>
                                            </p:attrNameLst>
                                          </p:cBhvr>
                                          <p:rCtr x="4622" y="3056"/>
                                        </p:animMotion>
                                      </p:childTnLst>
                                    </p:cTn>
                                  </p:par>
                                  <p:par>
                                    <p:cTn id="306" presetID="42" presetClass="path" presetSubtype="0" decel="50000" fill="hold" nodeType="withEffect">
                                      <p:stCondLst>
                                        <p:cond delay="750"/>
                                      </p:stCondLst>
                                      <p:childTnLst>
                                        <p:animMotion origin="layout" path="M 4.79167E-6 -1.11111E-6 L 0.20078 0.21019 " pathEditMode="relative" rAng="0" ptsTypes="AA">
                                          <p:cBhvr>
                                            <p:cTn id="307" dur="1500" fill="hold"/>
                                            <p:tgtEl>
                                              <p:spTgt spid="341"/>
                                            </p:tgtEl>
                                            <p:attrNameLst>
                                              <p:attrName>ppt_x</p:attrName>
                                              <p:attrName>ppt_y</p:attrName>
                                            </p:attrNameLst>
                                          </p:cBhvr>
                                          <p:rCtr x="10039" y="10509"/>
                                        </p:animMotion>
                                      </p:childTnLst>
                                    </p:cTn>
                                  </p:par>
                                  <p:par>
                                    <p:cTn id="308" presetID="42" presetClass="path" presetSubtype="0" decel="50000" fill="hold" nodeType="withEffect">
                                      <p:stCondLst>
                                        <p:cond delay="750"/>
                                      </p:stCondLst>
                                      <p:childTnLst>
                                        <p:animMotion origin="layout" path="M 1.45833E-6 7.40741E-7 L 0.74245 -0.08796 " pathEditMode="relative" rAng="0" ptsTypes="AA">
                                          <p:cBhvr>
                                            <p:cTn id="309" dur="1500" fill="hold"/>
                                            <p:tgtEl>
                                              <p:spTgt spid="336"/>
                                            </p:tgtEl>
                                            <p:attrNameLst>
                                              <p:attrName>ppt_x</p:attrName>
                                              <p:attrName>ppt_y</p:attrName>
                                            </p:attrNameLst>
                                          </p:cBhvr>
                                          <p:rCtr x="37122" y="-4398"/>
                                        </p:animMotion>
                                      </p:childTnLst>
                                    </p:cTn>
                                  </p:par>
                                  <p:par>
                                    <p:cTn id="310" presetID="42" presetClass="path" presetSubtype="0" decel="50000" fill="hold" nodeType="withEffect">
                                      <p:stCondLst>
                                        <p:cond delay="750"/>
                                      </p:stCondLst>
                                      <p:childTnLst>
                                        <p:animMotion origin="layout" path="M 1.45833E-6 4.81481E-6 L 0.41745 0.06111 " pathEditMode="relative" rAng="0" ptsTypes="AA">
                                          <p:cBhvr>
                                            <p:cTn id="311" dur="1500" fill="hold"/>
                                            <p:tgtEl>
                                              <p:spTgt spid="339"/>
                                            </p:tgtEl>
                                            <p:attrNameLst>
                                              <p:attrName>ppt_x</p:attrName>
                                              <p:attrName>ppt_y</p:attrName>
                                            </p:attrNameLst>
                                          </p:cBhvr>
                                          <p:rCtr x="20872" y="3056"/>
                                        </p:animMotion>
                                      </p:childTnLst>
                                    </p:cTn>
                                  </p:par>
                                  <p:par>
                                    <p:cTn id="312" presetID="42" presetClass="path" presetSubtype="0" decel="50000" fill="hold" nodeType="withEffect">
                                      <p:stCondLst>
                                        <p:cond delay="750"/>
                                      </p:stCondLst>
                                      <p:childTnLst>
                                        <p:animMotion origin="layout" path="M -1.875E-6 -2.96296E-6 L -0.01588 0.50834 " pathEditMode="relative" rAng="0" ptsTypes="AA">
                                          <p:cBhvr>
                                            <p:cTn id="313" dur="1500" fill="hold"/>
                                            <p:tgtEl>
                                              <p:spTgt spid="343"/>
                                            </p:tgtEl>
                                            <p:attrNameLst>
                                              <p:attrName>ppt_x</p:attrName>
                                              <p:attrName>ppt_y</p:attrName>
                                            </p:attrNameLst>
                                          </p:cBhvr>
                                          <p:rCtr x="-794" y="25417"/>
                                        </p:animMotion>
                                      </p:childTnLst>
                                    </p:cTn>
                                  </p:par>
                                  <p:par>
                                    <p:cTn id="314" presetID="42" presetClass="path" presetSubtype="0" decel="50000" fill="hold" nodeType="withEffect">
                                      <p:stCondLst>
                                        <p:cond delay="750"/>
                                      </p:stCondLst>
                                      <p:childTnLst>
                                        <p:animMotion origin="layout" path="M 3.33333E-6 -1.85185E-6 L 0.63112 0.50695 " pathEditMode="relative" rAng="0" ptsTypes="AA">
                                          <p:cBhvr>
                                            <p:cTn id="315" dur="1500" fill="hold"/>
                                            <p:tgtEl>
                                              <p:spTgt spid="364"/>
                                            </p:tgtEl>
                                            <p:attrNameLst>
                                              <p:attrName>ppt_x</p:attrName>
                                              <p:attrName>ppt_y</p:attrName>
                                            </p:attrNameLst>
                                          </p:cBhvr>
                                          <p:rCtr x="31549" y="25347"/>
                                        </p:animMotion>
                                      </p:childTnLst>
                                    </p:cTn>
                                  </p:par>
                                  <p:par>
                                    <p:cTn id="316" presetID="42" presetClass="path" presetSubtype="0" decel="50000" fill="hold" nodeType="withEffect">
                                      <p:stCondLst>
                                        <p:cond delay="750"/>
                                      </p:stCondLst>
                                      <p:childTnLst>
                                        <p:animMotion origin="layout" path="M 3.125E-6 -4.44444E-6 L -0.40248 0.49908 " pathEditMode="relative" rAng="0" ptsTypes="AA">
                                          <p:cBhvr>
                                            <p:cTn id="317" dur="1500" fill="hold"/>
                                            <p:tgtEl>
                                              <p:spTgt spid="2057"/>
                                            </p:tgtEl>
                                            <p:attrNameLst>
                                              <p:attrName>ppt_x</p:attrName>
                                              <p:attrName>ppt_y</p:attrName>
                                            </p:attrNameLst>
                                          </p:cBhvr>
                                          <p:rCtr x="-20130" y="24954"/>
                                        </p:animMotion>
                                      </p:childTnLst>
                                    </p:cTn>
                                  </p:par>
                                  <p:par>
                                    <p:cTn id="318" presetID="23" presetClass="entr" presetSubtype="16" fill="hold" nodeType="withEffect">
                                      <p:stCondLst>
                                        <p:cond delay="2250"/>
                                      </p:stCondLst>
                                      <p:childTnLst>
                                        <p:set>
                                          <p:cBhvr>
                                            <p:cTn id="319" dur="1" fill="hold">
                                              <p:stCondLst>
                                                <p:cond delay="0"/>
                                              </p:stCondLst>
                                            </p:cTn>
                                            <p:tgtEl>
                                              <p:spTgt spid="1936"/>
                                            </p:tgtEl>
                                            <p:attrNameLst>
                                              <p:attrName>style.visibility</p:attrName>
                                            </p:attrNameLst>
                                          </p:cBhvr>
                                          <p:to>
                                            <p:strVal val="visible"/>
                                          </p:to>
                                        </p:set>
                                        <p:anim calcmode="lin" valueType="num">
                                          <p:cBhvr>
                                            <p:cTn id="320" dur="200" fill="hold"/>
                                            <p:tgtEl>
                                              <p:spTgt spid="1936"/>
                                            </p:tgtEl>
                                            <p:attrNameLst>
                                              <p:attrName>ppt_w</p:attrName>
                                            </p:attrNameLst>
                                          </p:cBhvr>
                                          <p:tavLst>
                                            <p:tav tm="0">
                                              <p:val>
                                                <p:fltVal val="0"/>
                                              </p:val>
                                            </p:tav>
                                            <p:tav tm="100000">
                                              <p:val>
                                                <p:strVal val="#ppt_w"/>
                                              </p:val>
                                            </p:tav>
                                          </p:tavLst>
                                        </p:anim>
                                        <p:anim calcmode="lin" valueType="num">
                                          <p:cBhvr>
                                            <p:cTn id="321" dur="200" fill="hold"/>
                                            <p:tgtEl>
                                              <p:spTgt spid="1936"/>
                                            </p:tgtEl>
                                            <p:attrNameLst>
                                              <p:attrName>ppt_h</p:attrName>
                                            </p:attrNameLst>
                                          </p:cBhvr>
                                          <p:tavLst>
                                            <p:tav tm="0">
                                              <p:val>
                                                <p:fltVal val="0"/>
                                              </p:val>
                                            </p:tav>
                                            <p:tav tm="100000">
                                              <p:val>
                                                <p:strVal val="#ppt_h"/>
                                              </p:val>
                                            </p:tav>
                                          </p:tavLst>
                                        </p:anim>
                                      </p:childTnLst>
                                    </p:cTn>
                                  </p:par>
                                  <p:par>
                                    <p:cTn id="322" presetID="6" presetClass="emph" presetSubtype="0" fill="hold" nodeType="withEffect" p14:presetBounceEnd="99000">
                                      <p:stCondLst>
                                        <p:cond delay="2250"/>
                                      </p:stCondLst>
                                      <p:childTnLst>
                                        <p:animScale p14:bounceEnd="99000">
                                          <p:cBhvr>
                                            <p:cTn id="323" dur="1000" fill="hold"/>
                                            <p:tgtEl>
                                              <p:spTgt spid="1936"/>
                                            </p:tgtEl>
                                          </p:cBhvr>
                                          <p:by x="110000" y="110000"/>
                                        </p:animScale>
                                      </p:childTnLst>
                                    </p:cTn>
                                  </p:par>
                                  <p:par>
                                    <p:cTn id="324" presetID="6" presetClass="emph" presetSubtype="0" accel="50000" decel="50000" fill="hold" nodeType="withEffect">
                                      <p:stCondLst>
                                        <p:cond delay="2250"/>
                                      </p:stCondLst>
                                      <p:childTnLst>
                                        <p:animScale>
                                          <p:cBhvr>
                                            <p:cTn id="325" dur="250" fill="hold"/>
                                            <p:tgtEl>
                                              <p:spTgt spid="1936"/>
                                            </p:tgtEl>
                                          </p:cBhvr>
                                          <p:by x="91000" y="91000"/>
                                        </p:animScale>
                                      </p:childTnLst>
                                    </p:cTn>
                                  </p:par>
                                  <p:par>
                                    <p:cTn id="326" presetID="23" presetClass="entr" presetSubtype="16" fill="hold" nodeType="withEffect">
                                      <p:stCondLst>
                                        <p:cond delay="2250"/>
                                      </p:stCondLst>
                                      <p:childTnLst>
                                        <p:set>
                                          <p:cBhvr>
                                            <p:cTn id="327" dur="1" fill="hold">
                                              <p:stCondLst>
                                                <p:cond delay="0"/>
                                              </p:stCondLst>
                                            </p:cTn>
                                            <p:tgtEl>
                                              <p:spTgt spid="2045"/>
                                            </p:tgtEl>
                                            <p:attrNameLst>
                                              <p:attrName>style.visibility</p:attrName>
                                            </p:attrNameLst>
                                          </p:cBhvr>
                                          <p:to>
                                            <p:strVal val="visible"/>
                                          </p:to>
                                        </p:set>
                                        <p:anim calcmode="lin" valueType="num">
                                          <p:cBhvr>
                                            <p:cTn id="328" dur="200" fill="hold"/>
                                            <p:tgtEl>
                                              <p:spTgt spid="2045"/>
                                            </p:tgtEl>
                                            <p:attrNameLst>
                                              <p:attrName>ppt_w</p:attrName>
                                            </p:attrNameLst>
                                          </p:cBhvr>
                                          <p:tavLst>
                                            <p:tav tm="0">
                                              <p:val>
                                                <p:fltVal val="0"/>
                                              </p:val>
                                            </p:tav>
                                            <p:tav tm="100000">
                                              <p:val>
                                                <p:strVal val="#ppt_w"/>
                                              </p:val>
                                            </p:tav>
                                          </p:tavLst>
                                        </p:anim>
                                        <p:anim calcmode="lin" valueType="num">
                                          <p:cBhvr>
                                            <p:cTn id="329" dur="200" fill="hold"/>
                                            <p:tgtEl>
                                              <p:spTgt spid="2045"/>
                                            </p:tgtEl>
                                            <p:attrNameLst>
                                              <p:attrName>ppt_h</p:attrName>
                                            </p:attrNameLst>
                                          </p:cBhvr>
                                          <p:tavLst>
                                            <p:tav tm="0">
                                              <p:val>
                                                <p:fltVal val="0"/>
                                              </p:val>
                                            </p:tav>
                                            <p:tav tm="100000">
                                              <p:val>
                                                <p:strVal val="#ppt_h"/>
                                              </p:val>
                                            </p:tav>
                                          </p:tavLst>
                                        </p:anim>
                                      </p:childTnLst>
                                    </p:cTn>
                                  </p:par>
                                  <p:par>
                                    <p:cTn id="330" presetID="6" presetClass="emph" presetSubtype="0" fill="hold" nodeType="withEffect" p14:presetBounceEnd="99000">
                                      <p:stCondLst>
                                        <p:cond delay="2250"/>
                                      </p:stCondLst>
                                      <p:childTnLst>
                                        <p:animScale p14:bounceEnd="99000">
                                          <p:cBhvr>
                                            <p:cTn id="331" dur="1000" fill="hold"/>
                                            <p:tgtEl>
                                              <p:spTgt spid="2045"/>
                                            </p:tgtEl>
                                          </p:cBhvr>
                                          <p:by x="110000" y="110000"/>
                                        </p:animScale>
                                      </p:childTnLst>
                                    </p:cTn>
                                  </p:par>
                                  <p:par>
                                    <p:cTn id="332" presetID="6" presetClass="emph" presetSubtype="0" accel="50000" decel="50000" fill="hold" nodeType="withEffect">
                                      <p:stCondLst>
                                        <p:cond delay="2250"/>
                                      </p:stCondLst>
                                      <p:childTnLst>
                                        <p:animScale>
                                          <p:cBhvr>
                                            <p:cTn id="333" dur="250" fill="hold"/>
                                            <p:tgtEl>
                                              <p:spTgt spid="2045"/>
                                            </p:tgtEl>
                                          </p:cBhvr>
                                          <p:by x="91000" y="91000"/>
                                        </p:animScale>
                                      </p:childTnLst>
                                    </p:cTn>
                                  </p:par>
                                  <p:par>
                                    <p:cTn id="334" presetID="23" presetClass="entr" presetSubtype="16" fill="hold" nodeType="withEffect">
                                      <p:stCondLst>
                                        <p:cond delay="2250"/>
                                      </p:stCondLst>
                                      <p:childTnLst>
                                        <p:set>
                                          <p:cBhvr>
                                            <p:cTn id="335" dur="1" fill="hold">
                                              <p:stCondLst>
                                                <p:cond delay="0"/>
                                              </p:stCondLst>
                                            </p:cTn>
                                            <p:tgtEl>
                                              <p:spTgt spid="9"/>
                                            </p:tgtEl>
                                            <p:attrNameLst>
                                              <p:attrName>style.visibility</p:attrName>
                                            </p:attrNameLst>
                                          </p:cBhvr>
                                          <p:to>
                                            <p:strVal val="visible"/>
                                          </p:to>
                                        </p:set>
                                        <p:anim calcmode="lin" valueType="num">
                                          <p:cBhvr>
                                            <p:cTn id="336" dur="200" fill="hold"/>
                                            <p:tgtEl>
                                              <p:spTgt spid="9"/>
                                            </p:tgtEl>
                                            <p:attrNameLst>
                                              <p:attrName>ppt_w</p:attrName>
                                            </p:attrNameLst>
                                          </p:cBhvr>
                                          <p:tavLst>
                                            <p:tav tm="0">
                                              <p:val>
                                                <p:fltVal val="0"/>
                                              </p:val>
                                            </p:tav>
                                            <p:tav tm="100000">
                                              <p:val>
                                                <p:strVal val="#ppt_w"/>
                                              </p:val>
                                            </p:tav>
                                          </p:tavLst>
                                        </p:anim>
                                        <p:anim calcmode="lin" valueType="num">
                                          <p:cBhvr>
                                            <p:cTn id="337" dur="200" fill="hold"/>
                                            <p:tgtEl>
                                              <p:spTgt spid="9"/>
                                            </p:tgtEl>
                                            <p:attrNameLst>
                                              <p:attrName>ppt_h</p:attrName>
                                            </p:attrNameLst>
                                          </p:cBhvr>
                                          <p:tavLst>
                                            <p:tav tm="0">
                                              <p:val>
                                                <p:fltVal val="0"/>
                                              </p:val>
                                            </p:tav>
                                            <p:tav tm="100000">
                                              <p:val>
                                                <p:strVal val="#ppt_h"/>
                                              </p:val>
                                            </p:tav>
                                          </p:tavLst>
                                        </p:anim>
                                      </p:childTnLst>
                                    </p:cTn>
                                  </p:par>
                                  <p:par>
                                    <p:cTn id="338" presetID="6" presetClass="emph" presetSubtype="0" fill="hold" nodeType="withEffect" p14:presetBounceEnd="99000">
                                      <p:stCondLst>
                                        <p:cond delay="2250"/>
                                      </p:stCondLst>
                                      <p:childTnLst>
                                        <p:animScale p14:bounceEnd="99000">
                                          <p:cBhvr>
                                            <p:cTn id="339" dur="1000" fill="hold"/>
                                            <p:tgtEl>
                                              <p:spTgt spid="9"/>
                                            </p:tgtEl>
                                          </p:cBhvr>
                                          <p:by x="110000" y="110000"/>
                                        </p:animScale>
                                      </p:childTnLst>
                                    </p:cTn>
                                  </p:par>
                                  <p:par>
                                    <p:cTn id="340" presetID="6" presetClass="emph" presetSubtype="0" accel="50000" decel="50000" fill="hold" nodeType="withEffect">
                                      <p:stCondLst>
                                        <p:cond delay="2250"/>
                                      </p:stCondLst>
                                      <p:childTnLst>
                                        <p:animScale>
                                          <p:cBhvr>
                                            <p:cTn id="341" dur="250" fill="hold"/>
                                            <p:tgtEl>
                                              <p:spTgt spid="9"/>
                                            </p:tgtEl>
                                          </p:cBhvr>
                                          <p:by x="91000" y="91000"/>
                                        </p:animScale>
                                      </p:childTnLst>
                                    </p:cTn>
                                  </p:par>
                                  <p:par>
                                    <p:cTn id="342" presetID="23" presetClass="entr" presetSubtype="16" fill="hold" nodeType="withEffect">
                                      <p:stCondLst>
                                        <p:cond delay="2250"/>
                                      </p:stCondLst>
                                      <p:childTnLst>
                                        <p:set>
                                          <p:cBhvr>
                                            <p:cTn id="343" dur="1" fill="hold">
                                              <p:stCondLst>
                                                <p:cond delay="0"/>
                                              </p:stCondLst>
                                            </p:cTn>
                                            <p:tgtEl>
                                              <p:spTgt spid="325"/>
                                            </p:tgtEl>
                                            <p:attrNameLst>
                                              <p:attrName>style.visibility</p:attrName>
                                            </p:attrNameLst>
                                          </p:cBhvr>
                                          <p:to>
                                            <p:strVal val="visible"/>
                                          </p:to>
                                        </p:set>
                                        <p:anim calcmode="lin" valueType="num">
                                          <p:cBhvr>
                                            <p:cTn id="344" dur="200" fill="hold"/>
                                            <p:tgtEl>
                                              <p:spTgt spid="325"/>
                                            </p:tgtEl>
                                            <p:attrNameLst>
                                              <p:attrName>ppt_w</p:attrName>
                                            </p:attrNameLst>
                                          </p:cBhvr>
                                          <p:tavLst>
                                            <p:tav tm="0">
                                              <p:val>
                                                <p:fltVal val="0"/>
                                              </p:val>
                                            </p:tav>
                                            <p:tav tm="100000">
                                              <p:val>
                                                <p:strVal val="#ppt_w"/>
                                              </p:val>
                                            </p:tav>
                                          </p:tavLst>
                                        </p:anim>
                                        <p:anim calcmode="lin" valueType="num">
                                          <p:cBhvr>
                                            <p:cTn id="345" dur="200" fill="hold"/>
                                            <p:tgtEl>
                                              <p:spTgt spid="325"/>
                                            </p:tgtEl>
                                            <p:attrNameLst>
                                              <p:attrName>ppt_h</p:attrName>
                                            </p:attrNameLst>
                                          </p:cBhvr>
                                          <p:tavLst>
                                            <p:tav tm="0">
                                              <p:val>
                                                <p:fltVal val="0"/>
                                              </p:val>
                                            </p:tav>
                                            <p:tav tm="100000">
                                              <p:val>
                                                <p:strVal val="#ppt_h"/>
                                              </p:val>
                                            </p:tav>
                                          </p:tavLst>
                                        </p:anim>
                                      </p:childTnLst>
                                    </p:cTn>
                                  </p:par>
                                  <p:par>
                                    <p:cTn id="346" presetID="6" presetClass="emph" presetSubtype="0" fill="hold" nodeType="withEffect" p14:presetBounceEnd="99000">
                                      <p:stCondLst>
                                        <p:cond delay="2250"/>
                                      </p:stCondLst>
                                      <p:childTnLst>
                                        <p:animScale p14:bounceEnd="99000">
                                          <p:cBhvr>
                                            <p:cTn id="347" dur="1000" fill="hold"/>
                                            <p:tgtEl>
                                              <p:spTgt spid="325"/>
                                            </p:tgtEl>
                                          </p:cBhvr>
                                          <p:by x="110000" y="110000"/>
                                        </p:animScale>
                                      </p:childTnLst>
                                    </p:cTn>
                                  </p:par>
                                  <p:par>
                                    <p:cTn id="348" presetID="6" presetClass="emph" presetSubtype="0" accel="50000" decel="50000" fill="hold" nodeType="withEffect">
                                      <p:stCondLst>
                                        <p:cond delay="2250"/>
                                      </p:stCondLst>
                                      <p:childTnLst>
                                        <p:animScale>
                                          <p:cBhvr>
                                            <p:cTn id="349" dur="250" fill="hold"/>
                                            <p:tgtEl>
                                              <p:spTgt spid="325"/>
                                            </p:tgtEl>
                                          </p:cBhvr>
                                          <p:by x="91000" y="91000"/>
                                        </p:animScale>
                                      </p:childTnLst>
                                    </p:cTn>
                                  </p:par>
                                  <p:par>
                                    <p:cTn id="350" presetID="23" presetClass="entr" presetSubtype="16" fill="hold" nodeType="withEffect">
                                      <p:stCondLst>
                                        <p:cond delay="2250"/>
                                      </p:stCondLst>
                                      <p:childTnLst>
                                        <p:set>
                                          <p:cBhvr>
                                            <p:cTn id="351" dur="1" fill="hold">
                                              <p:stCondLst>
                                                <p:cond delay="0"/>
                                              </p:stCondLst>
                                            </p:cTn>
                                            <p:tgtEl>
                                              <p:spTgt spid="2051"/>
                                            </p:tgtEl>
                                            <p:attrNameLst>
                                              <p:attrName>style.visibility</p:attrName>
                                            </p:attrNameLst>
                                          </p:cBhvr>
                                          <p:to>
                                            <p:strVal val="visible"/>
                                          </p:to>
                                        </p:set>
                                        <p:anim calcmode="lin" valueType="num">
                                          <p:cBhvr>
                                            <p:cTn id="352" dur="200" fill="hold"/>
                                            <p:tgtEl>
                                              <p:spTgt spid="2051"/>
                                            </p:tgtEl>
                                            <p:attrNameLst>
                                              <p:attrName>ppt_w</p:attrName>
                                            </p:attrNameLst>
                                          </p:cBhvr>
                                          <p:tavLst>
                                            <p:tav tm="0">
                                              <p:val>
                                                <p:fltVal val="0"/>
                                              </p:val>
                                            </p:tav>
                                            <p:tav tm="100000">
                                              <p:val>
                                                <p:strVal val="#ppt_w"/>
                                              </p:val>
                                            </p:tav>
                                          </p:tavLst>
                                        </p:anim>
                                        <p:anim calcmode="lin" valueType="num">
                                          <p:cBhvr>
                                            <p:cTn id="353" dur="200" fill="hold"/>
                                            <p:tgtEl>
                                              <p:spTgt spid="2051"/>
                                            </p:tgtEl>
                                            <p:attrNameLst>
                                              <p:attrName>ppt_h</p:attrName>
                                            </p:attrNameLst>
                                          </p:cBhvr>
                                          <p:tavLst>
                                            <p:tav tm="0">
                                              <p:val>
                                                <p:fltVal val="0"/>
                                              </p:val>
                                            </p:tav>
                                            <p:tav tm="100000">
                                              <p:val>
                                                <p:strVal val="#ppt_h"/>
                                              </p:val>
                                            </p:tav>
                                          </p:tavLst>
                                        </p:anim>
                                      </p:childTnLst>
                                    </p:cTn>
                                  </p:par>
                                  <p:par>
                                    <p:cTn id="354" presetID="6" presetClass="emph" presetSubtype="0" fill="hold" nodeType="withEffect" p14:presetBounceEnd="99000">
                                      <p:stCondLst>
                                        <p:cond delay="2250"/>
                                      </p:stCondLst>
                                      <p:childTnLst>
                                        <p:animScale p14:bounceEnd="99000">
                                          <p:cBhvr>
                                            <p:cTn id="355" dur="1000" fill="hold"/>
                                            <p:tgtEl>
                                              <p:spTgt spid="2051"/>
                                            </p:tgtEl>
                                          </p:cBhvr>
                                          <p:by x="110000" y="110000"/>
                                        </p:animScale>
                                      </p:childTnLst>
                                    </p:cTn>
                                  </p:par>
                                  <p:par>
                                    <p:cTn id="356" presetID="6" presetClass="emph" presetSubtype="0" accel="50000" decel="50000" fill="hold" nodeType="withEffect">
                                      <p:stCondLst>
                                        <p:cond delay="2250"/>
                                      </p:stCondLst>
                                      <p:childTnLst>
                                        <p:animScale>
                                          <p:cBhvr>
                                            <p:cTn id="357" dur="250" fill="hold"/>
                                            <p:tgtEl>
                                              <p:spTgt spid="2051"/>
                                            </p:tgtEl>
                                          </p:cBhvr>
                                          <p:by x="91000" y="91000"/>
                                        </p:animScale>
                                      </p:childTnLst>
                                    </p:cTn>
                                  </p:par>
                                  <p:par>
                                    <p:cTn id="358" presetID="2" presetClass="entr" presetSubtype="4" fill="hold" nodeType="withEffect">
                                      <p:stCondLst>
                                        <p:cond delay="3500"/>
                                      </p:stCondLst>
                                      <p:childTnLst>
                                        <p:set>
                                          <p:cBhvr>
                                            <p:cTn id="359" dur="1" fill="hold">
                                              <p:stCondLst>
                                                <p:cond delay="0"/>
                                              </p:stCondLst>
                                            </p:cTn>
                                            <p:tgtEl>
                                              <p:spTgt spid="2104"/>
                                            </p:tgtEl>
                                            <p:attrNameLst>
                                              <p:attrName>style.visibility</p:attrName>
                                            </p:attrNameLst>
                                          </p:cBhvr>
                                          <p:to>
                                            <p:strVal val="visible"/>
                                          </p:to>
                                        </p:set>
                                        <p:anim calcmode="lin" valueType="num">
                                          <p:cBhvr additive="base">
                                            <p:cTn id="360" dur="500" fill="hold"/>
                                            <p:tgtEl>
                                              <p:spTgt spid="2104"/>
                                            </p:tgtEl>
                                            <p:attrNameLst>
                                              <p:attrName>ppt_x</p:attrName>
                                            </p:attrNameLst>
                                          </p:cBhvr>
                                          <p:tavLst>
                                            <p:tav tm="0">
                                              <p:val>
                                                <p:strVal val="#ppt_x"/>
                                              </p:val>
                                            </p:tav>
                                            <p:tav tm="100000">
                                              <p:val>
                                                <p:strVal val="#ppt_x"/>
                                              </p:val>
                                            </p:tav>
                                          </p:tavLst>
                                        </p:anim>
                                        <p:anim calcmode="lin" valueType="num">
                                          <p:cBhvr additive="base">
                                            <p:cTn id="361" dur="500" fill="hold"/>
                                            <p:tgtEl>
                                              <p:spTgt spid="2104"/>
                                            </p:tgtEl>
                                            <p:attrNameLst>
                                              <p:attrName>ppt_y</p:attrName>
                                            </p:attrNameLst>
                                          </p:cBhvr>
                                          <p:tavLst>
                                            <p:tav tm="0">
                                              <p:val>
                                                <p:strVal val="1+#ppt_h/2"/>
                                              </p:val>
                                            </p:tav>
                                            <p:tav tm="100000">
                                              <p:val>
                                                <p:strVal val="#ppt_y"/>
                                              </p:val>
                                            </p:tav>
                                          </p:tavLst>
                                        </p:anim>
                                      </p:childTnLst>
                                    </p:cTn>
                                  </p:par>
                                  <p:par>
                                    <p:cTn id="362" presetID="49" presetClass="entr" presetSubtype="0" decel="100000" fill="hold" nodeType="withEffect">
                                      <p:stCondLst>
                                        <p:cond delay="4100"/>
                                      </p:stCondLst>
                                      <p:childTnLst>
                                        <p:set>
                                          <p:cBhvr>
                                            <p:cTn id="363" dur="1" fill="hold">
                                              <p:stCondLst>
                                                <p:cond delay="0"/>
                                              </p:stCondLst>
                                            </p:cTn>
                                            <p:tgtEl>
                                              <p:spTgt spid="2101"/>
                                            </p:tgtEl>
                                            <p:attrNameLst>
                                              <p:attrName>style.visibility</p:attrName>
                                            </p:attrNameLst>
                                          </p:cBhvr>
                                          <p:to>
                                            <p:strVal val="visible"/>
                                          </p:to>
                                        </p:set>
                                        <p:anim calcmode="lin" valueType="num">
                                          <p:cBhvr>
                                            <p:cTn id="364" dur="1000" fill="hold"/>
                                            <p:tgtEl>
                                              <p:spTgt spid="2101"/>
                                            </p:tgtEl>
                                            <p:attrNameLst>
                                              <p:attrName>ppt_w</p:attrName>
                                            </p:attrNameLst>
                                          </p:cBhvr>
                                          <p:tavLst>
                                            <p:tav tm="0">
                                              <p:val>
                                                <p:fltVal val="0"/>
                                              </p:val>
                                            </p:tav>
                                            <p:tav tm="100000">
                                              <p:val>
                                                <p:strVal val="#ppt_w"/>
                                              </p:val>
                                            </p:tav>
                                          </p:tavLst>
                                        </p:anim>
                                        <p:anim calcmode="lin" valueType="num">
                                          <p:cBhvr>
                                            <p:cTn id="365" dur="1000" fill="hold"/>
                                            <p:tgtEl>
                                              <p:spTgt spid="2101"/>
                                            </p:tgtEl>
                                            <p:attrNameLst>
                                              <p:attrName>ppt_h</p:attrName>
                                            </p:attrNameLst>
                                          </p:cBhvr>
                                          <p:tavLst>
                                            <p:tav tm="0">
                                              <p:val>
                                                <p:fltVal val="0"/>
                                              </p:val>
                                            </p:tav>
                                            <p:tav tm="100000">
                                              <p:val>
                                                <p:strVal val="#ppt_h"/>
                                              </p:val>
                                            </p:tav>
                                          </p:tavLst>
                                        </p:anim>
                                        <p:anim calcmode="lin" valueType="num">
                                          <p:cBhvr>
                                            <p:cTn id="366" dur="1000" fill="hold"/>
                                            <p:tgtEl>
                                              <p:spTgt spid="2101"/>
                                            </p:tgtEl>
                                            <p:attrNameLst>
                                              <p:attrName>style.rotation</p:attrName>
                                            </p:attrNameLst>
                                          </p:cBhvr>
                                          <p:tavLst>
                                            <p:tav tm="0">
                                              <p:val>
                                                <p:fltVal val="360"/>
                                              </p:val>
                                            </p:tav>
                                            <p:tav tm="100000">
                                              <p:val>
                                                <p:fltVal val="0"/>
                                              </p:val>
                                            </p:tav>
                                          </p:tavLst>
                                        </p:anim>
                                        <p:animEffect transition="in" filter="fade">
                                          <p:cBhvr>
                                            <p:cTn id="367" dur="1000"/>
                                            <p:tgtEl>
                                              <p:spTgt spid="2101"/>
                                            </p:tgtEl>
                                          </p:cBhvr>
                                        </p:animEffect>
                                      </p:childTnLst>
                                    </p:cTn>
                                  </p:par>
                                  <p:par>
                                    <p:cTn id="368" presetID="23" presetClass="entr" presetSubtype="16" fill="hold" grpId="0" nodeType="withEffect">
                                      <p:stCondLst>
                                        <p:cond delay="5100"/>
                                      </p:stCondLst>
                                      <p:childTnLst>
                                        <p:set>
                                          <p:cBhvr>
                                            <p:cTn id="369" dur="1" fill="hold">
                                              <p:stCondLst>
                                                <p:cond delay="0"/>
                                              </p:stCondLst>
                                            </p:cTn>
                                            <p:tgtEl>
                                              <p:spTgt spid="2115"/>
                                            </p:tgtEl>
                                            <p:attrNameLst>
                                              <p:attrName>style.visibility</p:attrName>
                                            </p:attrNameLst>
                                          </p:cBhvr>
                                          <p:to>
                                            <p:strVal val="visible"/>
                                          </p:to>
                                        </p:set>
                                        <p:anim calcmode="lin" valueType="num">
                                          <p:cBhvr>
                                            <p:cTn id="370" dur="200" fill="hold"/>
                                            <p:tgtEl>
                                              <p:spTgt spid="2115"/>
                                            </p:tgtEl>
                                            <p:attrNameLst>
                                              <p:attrName>ppt_w</p:attrName>
                                            </p:attrNameLst>
                                          </p:cBhvr>
                                          <p:tavLst>
                                            <p:tav tm="0">
                                              <p:val>
                                                <p:fltVal val="0"/>
                                              </p:val>
                                            </p:tav>
                                            <p:tav tm="100000">
                                              <p:val>
                                                <p:strVal val="#ppt_w"/>
                                              </p:val>
                                            </p:tav>
                                          </p:tavLst>
                                        </p:anim>
                                        <p:anim calcmode="lin" valueType="num">
                                          <p:cBhvr>
                                            <p:cTn id="371" dur="200" fill="hold"/>
                                            <p:tgtEl>
                                              <p:spTgt spid="2115"/>
                                            </p:tgtEl>
                                            <p:attrNameLst>
                                              <p:attrName>ppt_h</p:attrName>
                                            </p:attrNameLst>
                                          </p:cBhvr>
                                          <p:tavLst>
                                            <p:tav tm="0">
                                              <p:val>
                                                <p:fltVal val="0"/>
                                              </p:val>
                                            </p:tav>
                                            <p:tav tm="100000">
                                              <p:val>
                                                <p:strVal val="#ppt_h"/>
                                              </p:val>
                                            </p:tav>
                                          </p:tavLst>
                                        </p:anim>
                                      </p:childTnLst>
                                    </p:cTn>
                                  </p:par>
                                  <p:par>
                                    <p:cTn id="372" presetID="6" presetClass="emph" presetSubtype="0" fill="hold" grpId="1" nodeType="withEffect" p14:presetBounceEnd="99000">
                                      <p:stCondLst>
                                        <p:cond delay="5100"/>
                                      </p:stCondLst>
                                      <p:childTnLst>
                                        <p:animScale p14:bounceEnd="99000">
                                          <p:cBhvr>
                                            <p:cTn id="373" dur="1000" fill="hold"/>
                                            <p:tgtEl>
                                              <p:spTgt spid="2115"/>
                                            </p:tgtEl>
                                          </p:cBhvr>
                                          <p:by x="110000" y="110000"/>
                                        </p:animScale>
                                      </p:childTnLst>
                                    </p:cTn>
                                  </p:par>
                                  <p:par>
                                    <p:cTn id="374" presetID="6" presetClass="emph" presetSubtype="0" accel="50000" decel="50000" fill="hold" grpId="2" nodeType="withEffect">
                                      <p:stCondLst>
                                        <p:cond delay="5100"/>
                                      </p:stCondLst>
                                      <p:childTnLst>
                                        <p:animScale>
                                          <p:cBhvr>
                                            <p:cTn id="375" dur="250" fill="hold"/>
                                            <p:tgtEl>
                                              <p:spTgt spid="2115"/>
                                            </p:tgtEl>
                                          </p:cBhvr>
                                          <p:by x="91000" y="91000"/>
                                        </p:animScale>
                                      </p:childTnLst>
                                    </p:cTn>
                                  </p:par>
                                  <p:par>
                                    <p:cTn id="376" presetID="23" presetClass="entr" presetSubtype="16" fill="hold" nodeType="withEffect">
                                      <p:stCondLst>
                                        <p:cond delay="5100"/>
                                      </p:stCondLst>
                                      <p:childTnLst>
                                        <p:set>
                                          <p:cBhvr>
                                            <p:cTn id="377" dur="1" fill="hold">
                                              <p:stCondLst>
                                                <p:cond delay="0"/>
                                              </p:stCondLst>
                                            </p:cTn>
                                            <p:tgtEl>
                                              <p:spTgt spid="2116"/>
                                            </p:tgtEl>
                                            <p:attrNameLst>
                                              <p:attrName>style.visibility</p:attrName>
                                            </p:attrNameLst>
                                          </p:cBhvr>
                                          <p:to>
                                            <p:strVal val="visible"/>
                                          </p:to>
                                        </p:set>
                                        <p:anim calcmode="lin" valueType="num">
                                          <p:cBhvr>
                                            <p:cTn id="378" dur="200" fill="hold"/>
                                            <p:tgtEl>
                                              <p:spTgt spid="2116"/>
                                            </p:tgtEl>
                                            <p:attrNameLst>
                                              <p:attrName>ppt_w</p:attrName>
                                            </p:attrNameLst>
                                          </p:cBhvr>
                                          <p:tavLst>
                                            <p:tav tm="0">
                                              <p:val>
                                                <p:fltVal val="0"/>
                                              </p:val>
                                            </p:tav>
                                            <p:tav tm="100000">
                                              <p:val>
                                                <p:strVal val="#ppt_w"/>
                                              </p:val>
                                            </p:tav>
                                          </p:tavLst>
                                        </p:anim>
                                        <p:anim calcmode="lin" valueType="num">
                                          <p:cBhvr>
                                            <p:cTn id="379" dur="200" fill="hold"/>
                                            <p:tgtEl>
                                              <p:spTgt spid="2116"/>
                                            </p:tgtEl>
                                            <p:attrNameLst>
                                              <p:attrName>ppt_h</p:attrName>
                                            </p:attrNameLst>
                                          </p:cBhvr>
                                          <p:tavLst>
                                            <p:tav tm="0">
                                              <p:val>
                                                <p:fltVal val="0"/>
                                              </p:val>
                                            </p:tav>
                                            <p:tav tm="100000">
                                              <p:val>
                                                <p:strVal val="#ppt_h"/>
                                              </p:val>
                                            </p:tav>
                                          </p:tavLst>
                                        </p:anim>
                                      </p:childTnLst>
                                    </p:cTn>
                                  </p:par>
                                  <p:par>
                                    <p:cTn id="380" presetID="6" presetClass="emph" presetSubtype="0" fill="hold" nodeType="withEffect" p14:presetBounceEnd="99000">
                                      <p:stCondLst>
                                        <p:cond delay="5100"/>
                                      </p:stCondLst>
                                      <p:childTnLst>
                                        <p:animScale p14:bounceEnd="99000">
                                          <p:cBhvr>
                                            <p:cTn id="381" dur="1000" fill="hold"/>
                                            <p:tgtEl>
                                              <p:spTgt spid="2116"/>
                                            </p:tgtEl>
                                          </p:cBhvr>
                                          <p:by x="110000" y="110000"/>
                                        </p:animScale>
                                      </p:childTnLst>
                                    </p:cTn>
                                  </p:par>
                                  <p:par>
                                    <p:cTn id="382" presetID="6" presetClass="emph" presetSubtype="0" accel="50000" decel="50000" fill="hold" nodeType="withEffect">
                                      <p:stCondLst>
                                        <p:cond delay="5100"/>
                                      </p:stCondLst>
                                      <p:childTnLst>
                                        <p:animScale>
                                          <p:cBhvr>
                                            <p:cTn id="383" dur="250" fill="hold"/>
                                            <p:tgtEl>
                                              <p:spTgt spid="2116"/>
                                            </p:tgtEl>
                                          </p:cBhvr>
                                          <p:by x="91000" y="91000"/>
                                        </p:animScale>
                                      </p:childTnLst>
                                    </p:cTn>
                                  </p:par>
                                  <p:par>
                                    <p:cTn id="384" presetID="23" presetClass="entr" presetSubtype="16" fill="hold" grpId="0" nodeType="withEffect">
                                      <p:stCondLst>
                                        <p:cond delay="5350"/>
                                      </p:stCondLst>
                                      <p:childTnLst>
                                        <p:set>
                                          <p:cBhvr>
                                            <p:cTn id="385" dur="1" fill="hold">
                                              <p:stCondLst>
                                                <p:cond delay="0"/>
                                              </p:stCondLst>
                                            </p:cTn>
                                            <p:tgtEl>
                                              <p:spTgt spid="2117"/>
                                            </p:tgtEl>
                                            <p:attrNameLst>
                                              <p:attrName>style.visibility</p:attrName>
                                            </p:attrNameLst>
                                          </p:cBhvr>
                                          <p:to>
                                            <p:strVal val="visible"/>
                                          </p:to>
                                        </p:set>
                                        <p:anim calcmode="lin" valueType="num">
                                          <p:cBhvr>
                                            <p:cTn id="386" dur="200" fill="hold"/>
                                            <p:tgtEl>
                                              <p:spTgt spid="2117"/>
                                            </p:tgtEl>
                                            <p:attrNameLst>
                                              <p:attrName>ppt_w</p:attrName>
                                            </p:attrNameLst>
                                          </p:cBhvr>
                                          <p:tavLst>
                                            <p:tav tm="0">
                                              <p:val>
                                                <p:fltVal val="0"/>
                                              </p:val>
                                            </p:tav>
                                            <p:tav tm="100000">
                                              <p:val>
                                                <p:strVal val="#ppt_w"/>
                                              </p:val>
                                            </p:tav>
                                          </p:tavLst>
                                        </p:anim>
                                        <p:anim calcmode="lin" valueType="num">
                                          <p:cBhvr>
                                            <p:cTn id="387" dur="200" fill="hold"/>
                                            <p:tgtEl>
                                              <p:spTgt spid="2117"/>
                                            </p:tgtEl>
                                            <p:attrNameLst>
                                              <p:attrName>ppt_h</p:attrName>
                                            </p:attrNameLst>
                                          </p:cBhvr>
                                          <p:tavLst>
                                            <p:tav tm="0">
                                              <p:val>
                                                <p:fltVal val="0"/>
                                              </p:val>
                                            </p:tav>
                                            <p:tav tm="100000">
                                              <p:val>
                                                <p:strVal val="#ppt_h"/>
                                              </p:val>
                                            </p:tav>
                                          </p:tavLst>
                                        </p:anim>
                                      </p:childTnLst>
                                    </p:cTn>
                                  </p:par>
                                  <p:par>
                                    <p:cTn id="388" presetID="6" presetClass="emph" presetSubtype="0" fill="hold" grpId="1" nodeType="withEffect" p14:presetBounceEnd="99000">
                                      <p:stCondLst>
                                        <p:cond delay="5350"/>
                                      </p:stCondLst>
                                      <p:childTnLst>
                                        <p:animScale p14:bounceEnd="99000">
                                          <p:cBhvr>
                                            <p:cTn id="389" dur="1000" fill="hold"/>
                                            <p:tgtEl>
                                              <p:spTgt spid="2117"/>
                                            </p:tgtEl>
                                          </p:cBhvr>
                                          <p:by x="110000" y="110000"/>
                                        </p:animScale>
                                      </p:childTnLst>
                                    </p:cTn>
                                  </p:par>
                                  <p:par>
                                    <p:cTn id="390" presetID="6" presetClass="emph" presetSubtype="0" accel="50000" decel="50000" fill="hold" grpId="2" nodeType="withEffect">
                                      <p:stCondLst>
                                        <p:cond delay="5350"/>
                                      </p:stCondLst>
                                      <p:childTnLst>
                                        <p:animScale>
                                          <p:cBhvr>
                                            <p:cTn id="391" dur="250" fill="hold"/>
                                            <p:tgtEl>
                                              <p:spTgt spid="2117"/>
                                            </p:tgtEl>
                                          </p:cBhvr>
                                          <p:by x="91000" y="91000"/>
                                        </p:animScale>
                                      </p:childTnLst>
                                    </p:cTn>
                                  </p:par>
                                  <p:par>
                                    <p:cTn id="392" presetID="23" presetClass="entr" presetSubtype="16" fill="hold" grpId="0" nodeType="withEffect">
                                      <p:stCondLst>
                                        <p:cond delay="5300"/>
                                      </p:stCondLst>
                                      <p:childTnLst>
                                        <p:set>
                                          <p:cBhvr>
                                            <p:cTn id="393" dur="1" fill="hold">
                                              <p:stCondLst>
                                                <p:cond delay="0"/>
                                              </p:stCondLst>
                                            </p:cTn>
                                            <p:tgtEl>
                                              <p:spTgt spid="2113"/>
                                            </p:tgtEl>
                                            <p:attrNameLst>
                                              <p:attrName>style.visibility</p:attrName>
                                            </p:attrNameLst>
                                          </p:cBhvr>
                                          <p:to>
                                            <p:strVal val="visible"/>
                                          </p:to>
                                        </p:set>
                                        <p:anim calcmode="lin" valueType="num">
                                          <p:cBhvr>
                                            <p:cTn id="394" dur="200" fill="hold"/>
                                            <p:tgtEl>
                                              <p:spTgt spid="2113"/>
                                            </p:tgtEl>
                                            <p:attrNameLst>
                                              <p:attrName>ppt_w</p:attrName>
                                            </p:attrNameLst>
                                          </p:cBhvr>
                                          <p:tavLst>
                                            <p:tav tm="0">
                                              <p:val>
                                                <p:fltVal val="0"/>
                                              </p:val>
                                            </p:tav>
                                            <p:tav tm="100000">
                                              <p:val>
                                                <p:strVal val="#ppt_w"/>
                                              </p:val>
                                            </p:tav>
                                          </p:tavLst>
                                        </p:anim>
                                        <p:anim calcmode="lin" valueType="num">
                                          <p:cBhvr>
                                            <p:cTn id="395" dur="200" fill="hold"/>
                                            <p:tgtEl>
                                              <p:spTgt spid="2113"/>
                                            </p:tgtEl>
                                            <p:attrNameLst>
                                              <p:attrName>ppt_h</p:attrName>
                                            </p:attrNameLst>
                                          </p:cBhvr>
                                          <p:tavLst>
                                            <p:tav tm="0">
                                              <p:val>
                                                <p:fltVal val="0"/>
                                              </p:val>
                                            </p:tav>
                                            <p:tav tm="100000">
                                              <p:val>
                                                <p:strVal val="#ppt_h"/>
                                              </p:val>
                                            </p:tav>
                                          </p:tavLst>
                                        </p:anim>
                                      </p:childTnLst>
                                    </p:cTn>
                                  </p:par>
                                  <p:par>
                                    <p:cTn id="396" presetID="6" presetClass="emph" presetSubtype="0" fill="hold" grpId="1" nodeType="withEffect" p14:presetBounceEnd="99000">
                                      <p:stCondLst>
                                        <p:cond delay="5300"/>
                                      </p:stCondLst>
                                      <p:childTnLst>
                                        <p:animScale p14:bounceEnd="99000">
                                          <p:cBhvr>
                                            <p:cTn id="397" dur="1000" fill="hold"/>
                                            <p:tgtEl>
                                              <p:spTgt spid="2113"/>
                                            </p:tgtEl>
                                          </p:cBhvr>
                                          <p:by x="110000" y="110000"/>
                                        </p:animScale>
                                      </p:childTnLst>
                                    </p:cTn>
                                  </p:par>
                                  <p:par>
                                    <p:cTn id="398" presetID="6" presetClass="emph" presetSubtype="0" accel="50000" decel="50000" fill="hold" grpId="2" nodeType="withEffect">
                                      <p:stCondLst>
                                        <p:cond delay="5300"/>
                                      </p:stCondLst>
                                      <p:childTnLst>
                                        <p:animScale>
                                          <p:cBhvr>
                                            <p:cTn id="399" dur="250" fill="hold"/>
                                            <p:tgtEl>
                                              <p:spTgt spid="2113"/>
                                            </p:tgtEl>
                                          </p:cBhvr>
                                          <p:by x="91000" y="91000"/>
                                        </p:animScale>
                                      </p:childTnLst>
                                    </p:cTn>
                                  </p:par>
                                  <p:par>
                                    <p:cTn id="400" presetID="23" presetClass="entr" presetSubtype="16" fill="hold" nodeType="withEffect">
                                      <p:stCondLst>
                                        <p:cond delay="5300"/>
                                      </p:stCondLst>
                                      <p:childTnLst>
                                        <p:set>
                                          <p:cBhvr>
                                            <p:cTn id="401" dur="1" fill="hold">
                                              <p:stCondLst>
                                                <p:cond delay="0"/>
                                              </p:stCondLst>
                                            </p:cTn>
                                            <p:tgtEl>
                                              <p:spTgt spid="2125"/>
                                            </p:tgtEl>
                                            <p:attrNameLst>
                                              <p:attrName>style.visibility</p:attrName>
                                            </p:attrNameLst>
                                          </p:cBhvr>
                                          <p:to>
                                            <p:strVal val="visible"/>
                                          </p:to>
                                        </p:set>
                                        <p:anim calcmode="lin" valueType="num">
                                          <p:cBhvr>
                                            <p:cTn id="402" dur="200" fill="hold"/>
                                            <p:tgtEl>
                                              <p:spTgt spid="2125"/>
                                            </p:tgtEl>
                                            <p:attrNameLst>
                                              <p:attrName>ppt_w</p:attrName>
                                            </p:attrNameLst>
                                          </p:cBhvr>
                                          <p:tavLst>
                                            <p:tav tm="0">
                                              <p:val>
                                                <p:fltVal val="0"/>
                                              </p:val>
                                            </p:tav>
                                            <p:tav tm="100000">
                                              <p:val>
                                                <p:strVal val="#ppt_w"/>
                                              </p:val>
                                            </p:tav>
                                          </p:tavLst>
                                        </p:anim>
                                        <p:anim calcmode="lin" valueType="num">
                                          <p:cBhvr>
                                            <p:cTn id="403" dur="200" fill="hold"/>
                                            <p:tgtEl>
                                              <p:spTgt spid="2125"/>
                                            </p:tgtEl>
                                            <p:attrNameLst>
                                              <p:attrName>ppt_h</p:attrName>
                                            </p:attrNameLst>
                                          </p:cBhvr>
                                          <p:tavLst>
                                            <p:tav tm="0">
                                              <p:val>
                                                <p:fltVal val="0"/>
                                              </p:val>
                                            </p:tav>
                                            <p:tav tm="100000">
                                              <p:val>
                                                <p:strVal val="#ppt_h"/>
                                              </p:val>
                                            </p:tav>
                                          </p:tavLst>
                                        </p:anim>
                                      </p:childTnLst>
                                    </p:cTn>
                                  </p:par>
                                  <p:par>
                                    <p:cTn id="404" presetID="6" presetClass="emph" presetSubtype="0" fill="hold" nodeType="withEffect" p14:presetBounceEnd="99000">
                                      <p:stCondLst>
                                        <p:cond delay="5300"/>
                                      </p:stCondLst>
                                      <p:childTnLst>
                                        <p:animScale p14:bounceEnd="99000">
                                          <p:cBhvr>
                                            <p:cTn id="405" dur="1000" fill="hold"/>
                                            <p:tgtEl>
                                              <p:spTgt spid="2125"/>
                                            </p:tgtEl>
                                          </p:cBhvr>
                                          <p:by x="110000" y="110000"/>
                                        </p:animScale>
                                      </p:childTnLst>
                                    </p:cTn>
                                  </p:par>
                                  <p:par>
                                    <p:cTn id="406" presetID="6" presetClass="emph" presetSubtype="0" accel="50000" decel="50000" fill="hold" nodeType="withEffect">
                                      <p:stCondLst>
                                        <p:cond delay="5300"/>
                                      </p:stCondLst>
                                      <p:childTnLst>
                                        <p:animScale>
                                          <p:cBhvr>
                                            <p:cTn id="407" dur="250" fill="hold"/>
                                            <p:tgtEl>
                                              <p:spTgt spid="2125"/>
                                            </p:tgtEl>
                                          </p:cBhvr>
                                          <p:by x="91000" y="91000"/>
                                        </p:animScale>
                                      </p:childTnLst>
                                    </p:cTn>
                                  </p:par>
                                  <p:par>
                                    <p:cTn id="408" presetID="23" presetClass="entr" presetSubtype="16" fill="hold" grpId="0" nodeType="withEffect">
                                      <p:stCondLst>
                                        <p:cond delay="5650"/>
                                      </p:stCondLst>
                                      <p:childTnLst>
                                        <p:set>
                                          <p:cBhvr>
                                            <p:cTn id="409" dur="1" fill="hold">
                                              <p:stCondLst>
                                                <p:cond delay="0"/>
                                              </p:stCondLst>
                                            </p:cTn>
                                            <p:tgtEl>
                                              <p:spTgt spid="2114"/>
                                            </p:tgtEl>
                                            <p:attrNameLst>
                                              <p:attrName>style.visibility</p:attrName>
                                            </p:attrNameLst>
                                          </p:cBhvr>
                                          <p:to>
                                            <p:strVal val="visible"/>
                                          </p:to>
                                        </p:set>
                                        <p:anim calcmode="lin" valueType="num">
                                          <p:cBhvr>
                                            <p:cTn id="410" dur="200" fill="hold"/>
                                            <p:tgtEl>
                                              <p:spTgt spid="2114"/>
                                            </p:tgtEl>
                                            <p:attrNameLst>
                                              <p:attrName>ppt_w</p:attrName>
                                            </p:attrNameLst>
                                          </p:cBhvr>
                                          <p:tavLst>
                                            <p:tav tm="0">
                                              <p:val>
                                                <p:fltVal val="0"/>
                                              </p:val>
                                            </p:tav>
                                            <p:tav tm="100000">
                                              <p:val>
                                                <p:strVal val="#ppt_w"/>
                                              </p:val>
                                            </p:tav>
                                          </p:tavLst>
                                        </p:anim>
                                        <p:anim calcmode="lin" valueType="num">
                                          <p:cBhvr>
                                            <p:cTn id="411" dur="200" fill="hold"/>
                                            <p:tgtEl>
                                              <p:spTgt spid="2114"/>
                                            </p:tgtEl>
                                            <p:attrNameLst>
                                              <p:attrName>ppt_h</p:attrName>
                                            </p:attrNameLst>
                                          </p:cBhvr>
                                          <p:tavLst>
                                            <p:tav tm="0">
                                              <p:val>
                                                <p:fltVal val="0"/>
                                              </p:val>
                                            </p:tav>
                                            <p:tav tm="100000">
                                              <p:val>
                                                <p:strVal val="#ppt_h"/>
                                              </p:val>
                                            </p:tav>
                                          </p:tavLst>
                                        </p:anim>
                                      </p:childTnLst>
                                    </p:cTn>
                                  </p:par>
                                  <p:par>
                                    <p:cTn id="412" presetID="6" presetClass="emph" presetSubtype="0" fill="hold" grpId="1" nodeType="withEffect" p14:presetBounceEnd="99000">
                                      <p:stCondLst>
                                        <p:cond delay="5650"/>
                                      </p:stCondLst>
                                      <p:childTnLst>
                                        <p:animScale p14:bounceEnd="99000">
                                          <p:cBhvr>
                                            <p:cTn id="413" dur="1000" fill="hold"/>
                                            <p:tgtEl>
                                              <p:spTgt spid="2114"/>
                                            </p:tgtEl>
                                          </p:cBhvr>
                                          <p:by x="110000" y="110000"/>
                                        </p:animScale>
                                      </p:childTnLst>
                                    </p:cTn>
                                  </p:par>
                                  <p:par>
                                    <p:cTn id="414" presetID="6" presetClass="emph" presetSubtype="0" accel="50000" decel="50000" fill="hold" grpId="2" nodeType="withEffect">
                                      <p:stCondLst>
                                        <p:cond delay="5650"/>
                                      </p:stCondLst>
                                      <p:childTnLst>
                                        <p:animScale>
                                          <p:cBhvr>
                                            <p:cTn id="415" dur="250" fill="hold"/>
                                            <p:tgtEl>
                                              <p:spTgt spid="2114"/>
                                            </p:tgtEl>
                                          </p:cBhvr>
                                          <p:by x="91000" y="91000"/>
                                        </p:animScale>
                                      </p:childTnLst>
                                    </p:cTn>
                                  </p:par>
                                  <p:par>
                                    <p:cTn id="416" presetID="23" presetClass="entr" presetSubtype="16" fill="hold" grpId="0" nodeType="withEffect">
                                      <p:stCondLst>
                                        <p:cond delay="5500"/>
                                      </p:stCondLst>
                                      <p:childTnLst>
                                        <p:set>
                                          <p:cBhvr>
                                            <p:cTn id="417" dur="1" fill="hold">
                                              <p:stCondLst>
                                                <p:cond delay="0"/>
                                              </p:stCondLst>
                                            </p:cTn>
                                            <p:tgtEl>
                                              <p:spTgt spid="2118"/>
                                            </p:tgtEl>
                                            <p:attrNameLst>
                                              <p:attrName>style.visibility</p:attrName>
                                            </p:attrNameLst>
                                          </p:cBhvr>
                                          <p:to>
                                            <p:strVal val="visible"/>
                                          </p:to>
                                        </p:set>
                                        <p:anim calcmode="lin" valueType="num">
                                          <p:cBhvr>
                                            <p:cTn id="418" dur="200" fill="hold"/>
                                            <p:tgtEl>
                                              <p:spTgt spid="2118"/>
                                            </p:tgtEl>
                                            <p:attrNameLst>
                                              <p:attrName>ppt_w</p:attrName>
                                            </p:attrNameLst>
                                          </p:cBhvr>
                                          <p:tavLst>
                                            <p:tav tm="0">
                                              <p:val>
                                                <p:fltVal val="0"/>
                                              </p:val>
                                            </p:tav>
                                            <p:tav tm="100000">
                                              <p:val>
                                                <p:strVal val="#ppt_w"/>
                                              </p:val>
                                            </p:tav>
                                          </p:tavLst>
                                        </p:anim>
                                        <p:anim calcmode="lin" valueType="num">
                                          <p:cBhvr>
                                            <p:cTn id="419" dur="200" fill="hold"/>
                                            <p:tgtEl>
                                              <p:spTgt spid="2118"/>
                                            </p:tgtEl>
                                            <p:attrNameLst>
                                              <p:attrName>ppt_h</p:attrName>
                                            </p:attrNameLst>
                                          </p:cBhvr>
                                          <p:tavLst>
                                            <p:tav tm="0">
                                              <p:val>
                                                <p:fltVal val="0"/>
                                              </p:val>
                                            </p:tav>
                                            <p:tav tm="100000">
                                              <p:val>
                                                <p:strVal val="#ppt_h"/>
                                              </p:val>
                                            </p:tav>
                                          </p:tavLst>
                                        </p:anim>
                                      </p:childTnLst>
                                    </p:cTn>
                                  </p:par>
                                  <p:par>
                                    <p:cTn id="420" presetID="6" presetClass="emph" presetSubtype="0" fill="hold" grpId="1" nodeType="withEffect" p14:presetBounceEnd="99000">
                                      <p:stCondLst>
                                        <p:cond delay="5500"/>
                                      </p:stCondLst>
                                      <p:childTnLst>
                                        <p:animScale p14:bounceEnd="99000">
                                          <p:cBhvr>
                                            <p:cTn id="421" dur="1000" fill="hold"/>
                                            <p:tgtEl>
                                              <p:spTgt spid="2118"/>
                                            </p:tgtEl>
                                          </p:cBhvr>
                                          <p:by x="110000" y="110000"/>
                                        </p:animScale>
                                      </p:childTnLst>
                                    </p:cTn>
                                  </p:par>
                                  <p:par>
                                    <p:cTn id="422" presetID="6" presetClass="emph" presetSubtype="0" accel="50000" decel="50000" fill="hold" grpId="2" nodeType="withEffect">
                                      <p:stCondLst>
                                        <p:cond delay="5500"/>
                                      </p:stCondLst>
                                      <p:childTnLst>
                                        <p:animScale>
                                          <p:cBhvr>
                                            <p:cTn id="423" dur="250" fill="hold"/>
                                            <p:tgtEl>
                                              <p:spTgt spid="2118"/>
                                            </p:tgtEl>
                                          </p:cBhvr>
                                          <p:by x="91000" y="91000"/>
                                        </p:animScale>
                                      </p:childTnLst>
                                    </p:cTn>
                                  </p:par>
                                  <p:par>
                                    <p:cTn id="424" presetID="23" presetClass="entr" presetSubtype="16" fill="hold" grpId="0" nodeType="withEffect">
                                      <p:stCondLst>
                                        <p:cond delay="5750"/>
                                      </p:stCondLst>
                                      <p:childTnLst>
                                        <p:set>
                                          <p:cBhvr>
                                            <p:cTn id="425" dur="1" fill="hold">
                                              <p:stCondLst>
                                                <p:cond delay="0"/>
                                              </p:stCondLst>
                                            </p:cTn>
                                            <p:tgtEl>
                                              <p:spTgt spid="2119"/>
                                            </p:tgtEl>
                                            <p:attrNameLst>
                                              <p:attrName>style.visibility</p:attrName>
                                            </p:attrNameLst>
                                          </p:cBhvr>
                                          <p:to>
                                            <p:strVal val="visible"/>
                                          </p:to>
                                        </p:set>
                                        <p:anim calcmode="lin" valueType="num">
                                          <p:cBhvr>
                                            <p:cTn id="426" dur="200" fill="hold"/>
                                            <p:tgtEl>
                                              <p:spTgt spid="2119"/>
                                            </p:tgtEl>
                                            <p:attrNameLst>
                                              <p:attrName>ppt_w</p:attrName>
                                            </p:attrNameLst>
                                          </p:cBhvr>
                                          <p:tavLst>
                                            <p:tav tm="0">
                                              <p:val>
                                                <p:fltVal val="0"/>
                                              </p:val>
                                            </p:tav>
                                            <p:tav tm="100000">
                                              <p:val>
                                                <p:strVal val="#ppt_w"/>
                                              </p:val>
                                            </p:tav>
                                          </p:tavLst>
                                        </p:anim>
                                        <p:anim calcmode="lin" valueType="num">
                                          <p:cBhvr>
                                            <p:cTn id="427" dur="200" fill="hold"/>
                                            <p:tgtEl>
                                              <p:spTgt spid="2119"/>
                                            </p:tgtEl>
                                            <p:attrNameLst>
                                              <p:attrName>ppt_h</p:attrName>
                                            </p:attrNameLst>
                                          </p:cBhvr>
                                          <p:tavLst>
                                            <p:tav tm="0">
                                              <p:val>
                                                <p:fltVal val="0"/>
                                              </p:val>
                                            </p:tav>
                                            <p:tav tm="100000">
                                              <p:val>
                                                <p:strVal val="#ppt_h"/>
                                              </p:val>
                                            </p:tav>
                                          </p:tavLst>
                                        </p:anim>
                                      </p:childTnLst>
                                    </p:cTn>
                                  </p:par>
                                  <p:par>
                                    <p:cTn id="428" presetID="6" presetClass="emph" presetSubtype="0" fill="hold" grpId="1" nodeType="withEffect" p14:presetBounceEnd="99000">
                                      <p:stCondLst>
                                        <p:cond delay="5750"/>
                                      </p:stCondLst>
                                      <p:childTnLst>
                                        <p:animScale p14:bounceEnd="99000">
                                          <p:cBhvr>
                                            <p:cTn id="429" dur="1000" fill="hold"/>
                                            <p:tgtEl>
                                              <p:spTgt spid="2119"/>
                                            </p:tgtEl>
                                          </p:cBhvr>
                                          <p:by x="110000" y="110000"/>
                                        </p:animScale>
                                      </p:childTnLst>
                                    </p:cTn>
                                  </p:par>
                                  <p:par>
                                    <p:cTn id="430" presetID="6" presetClass="emph" presetSubtype="0" accel="50000" decel="50000" fill="hold" grpId="2" nodeType="withEffect">
                                      <p:stCondLst>
                                        <p:cond delay="5750"/>
                                      </p:stCondLst>
                                      <p:childTnLst>
                                        <p:animScale>
                                          <p:cBhvr>
                                            <p:cTn id="431" dur="250" fill="hold"/>
                                            <p:tgtEl>
                                              <p:spTgt spid="2119"/>
                                            </p:tgtEl>
                                          </p:cBhvr>
                                          <p:by x="91000" y="91000"/>
                                        </p:animScale>
                                      </p:childTnLst>
                                    </p:cTn>
                                  </p:par>
                                  <p:par>
                                    <p:cTn id="432" presetID="23" presetClass="entr" presetSubtype="16" fill="hold" nodeType="withEffect">
                                      <p:stCondLst>
                                        <p:cond delay="5750"/>
                                      </p:stCondLst>
                                      <p:childTnLst>
                                        <p:set>
                                          <p:cBhvr>
                                            <p:cTn id="433" dur="1" fill="hold">
                                              <p:stCondLst>
                                                <p:cond delay="0"/>
                                              </p:stCondLst>
                                            </p:cTn>
                                            <p:tgtEl>
                                              <p:spTgt spid="2122"/>
                                            </p:tgtEl>
                                            <p:attrNameLst>
                                              <p:attrName>style.visibility</p:attrName>
                                            </p:attrNameLst>
                                          </p:cBhvr>
                                          <p:to>
                                            <p:strVal val="visible"/>
                                          </p:to>
                                        </p:set>
                                        <p:anim calcmode="lin" valueType="num">
                                          <p:cBhvr>
                                            <p:cTn id="434" dur="200" fill="hold"/>
                                            <p:tgtEl>
                                              <p:spTgt spid="2122"/>
                                            </p:tgtEl>
                                            <p:attrNameLst>
                                              <p:attrName>ppt_w</p:attrName>
                                            </p:attrNameLst>
                                          </p:cBhvr>
                                          <p:tavLst>
                                            <p:tav tm="0">
                                              <p:val>
                                                <p:fltVal val="0"/>
                                              </p:val>
                                            </p:tav>
                                            <p:tav tm="100000">
                                              <p:val>
                                                <p:strVal val="#ppt_w"/>
                                              </p:val>
                                            </p:tav>
                                          </p:tavLst>
                                        </p:anim>
                                        <p:anim calcmode="lin" valueType="num">
                                          <p:cBhvr>
                                            <p:cTn id="435" dur="200" fill="hold"/>
                                            <p:tgtEl>
                                              <p:spTgt spid="2122"/>
                                            </p:tgtEl>
                                            <p:attrNameLst>
                                              <p:attrName>ppt_h</p:attrName>
                                            </p:attrNameLst>
                                          </p:cBhvr>
                                          <p:tavLst>
                                            <p:tav tm="0">
                                              <p:val>
                                                <p:fltVal val="0"/>
                                              </p:val>
                                            </p:tav>
                                            <p:tav tm="100000">
                                              <p:val>
                                                <p:strVal val="#ppt_h"/>
                                              </p:val>
                                            </p:tav>
                                          </p:tavLst>
                                        </p:anim>
                                      </p:childTnLst>
                                    </p:cTn>
                                  </p:par>
                                  <p:par>
                                    <p:cTn id="436" presetID="6" presetClass="emph" presetSubtype="0" fill="hold" nodeType="withEffect" p14:presetBounceEnd="99000">
                                      <p:stCondLst>
                                        <p:cond delay="5750"/>
                                      </p:stCondLst>
                                      <p:childTnLst>
                                        <p:animScale p14:bounceEnd="99000">
                                          <p:cBhvr>
                                            <p:cTn id="437" dur="1000" fill="hold"/>
                                            <p:tgtEl>
                                              <p:spTgt spid="2122"/>
                                            </p:tgtEl>
                                          </p:cBhvr>
                                          <p:by x="110000" y="110000"/>
                                        </p:animScale>
                                      </p:childTnLst>
                                    </p:cTn>
                                  </p:par>
                                  <p:par>
                                    <p:cTn id="438" presetID="6" presetClass="emph" presetSubtype="0" accel="50000" decel="50000" fill="hold" nodeType="withEffect">
                                      <p:stCondLst>
                                        <p:cond delay="5750"/>
                                      </p:stCondLst>
                                      <p:childTnLst>
                                        <p:animScale>
                                          <p:cBhvr>
                                            <p:cTn id="439" dur="250" fill="hold"/>
                                            <p:tgtEl>
                                              <p:spTgt spid="2122"/>
                                            </p:tgtEl>
                                          </p:cBhvr>
                                          <p:by x="91000" y="91000"/>
                                        </p:animScale>
                                      </p:childTnLst>
                                    </p:cTn>
                                  </p:par>
                                  <p:par>
                                    <p:cTn id="440" presetID="23" presetClass="entr" presetSubtype="16" fill="hold" grpId="0" nodeType="withEffect">
                                      <p:stCondLst>
                                        <p:cond delay="5700"/>
                                      </p:stCondLst>
                                      <p:childTnLst>
                                        <p:set>
                                          <p:cBhvr>
                                            <p:cTn id="441" dur="1" fill="hold">
                                              <p:stCondLst>
                                                <p:cond delay="0"/>
                                              </p:stCondLst>
                                            </p:cTn>
                                            <p:tgtEl>
                                              <p:spTgt spid="2120"/>
                                            </p:tgtEl>
                                            <p:attrNameLst>
                                              <p:attrName>style.visibility</p:attrName>
                                            </p:attrNameLst>
                                          </p:cBhvr>
                                          <p:to>
                                            <p:strVal val="visible"/>
                                          </p:to>
                                        </p:set>
                                        <p:anim calcmode="lin" valueType="num">
                                          <p:cBhvr>
                                            <p:cTn id="442" dur="200" fill="hold"/>
                                            <p:tgtEl>
                                              <p:spTgt spid="2120"/>
                                            </p:tgtEl>
                                            <p:attrNameLst>
                                              <p:attrName>ppt_w</p:attrName>
                                            </p:attrNameLst>
                                          </p:cBhvr>
                                          <p:tavLst>
                                            <p:tav tm="0">
                                              <p:val>
                                                <p:fltVal val="0"/>
                                              </p:val>
                                            </p:tav>
                                            <p:tav tm="100000">
                                              <p:val>
                                                <p:strVal val="#ppt_w"/>
                                              </p:val>
                                            </p:tav>
                                          </p:tavLst>
                                        </p:anim>
                                        <p:anim calcmode="lin" valueType="num">
                                          <p:cBhvr>
                                            <p:cTn id="443" dur="200" fill="hold"/>
                                            <p:tgtEl>
                                              <p:spTgt spid="2120"/>
                                            </p:tgtEl>
                                            <p:attrNameLst>
                                              <p:attrName>ppt_h</p:attrName>
                                            </p:attrNameLst>
                                          </p:cBhvr>
                                          <p:tavLst>
                                            <p:tav tm="0">
                                              <p:val>
                                                <p:fltVal val="0"/>
                                              </p:val>
                                            </p:tav>
                                            <p:tav tm="100000">
                                              <p:val>
                                                <p:strVal val="#ppt_h"/>
                                              </p:val>
                                            </p:tav>
                                          </p:tavLst>
                                        </p:anim>
                                      </p:childTnLst>
                                    </p:cTn>
                                  </p:par>
                                  <p:par>
                                    <p:cTn id="444" presetID="6" presetClass="emph" presetSubtype="0" fill="hold" grpId="1" nodeType="withEffect" p14:presetBounceEnd="99000">
                                      <p:stCondLst>
                                        <p:cond delay="5700"/>
                                      </p:stCondLst>
                                      <p:childTnLst>
                                        <p:animScale p14:bounceEnd="99000">
                                          <p:cBhvr>
                                            <p:cTn id="445" dur="1000" fill="hold"/>
                                            <p:tgtEl>
                                              <p:spTgt spid="2120"/>
                                            </p:tgtEl>
                                          </p:cBhvr>
                                          <p:by x="110000" y="110000"/>
                                        </p:animScale>
                                      </p:childTnLst>
                                    </p:cTn>
                                  </p:par>
                                  <p:par>
                                    <p:cTn id="446" presetID="6" presetClass="emph" presetSubtype="0" accel="50000" decel="50000" fill="hold" grpId="2" nodeType="withEffect">
                                      <p:stCondLst>
                                        <p:cond delay="5700"/>
                                      </p:stCondLst>
                                      <p:childTnLst>
                                        <p:animScale>
                                          <p:cBhvr>
                                            <p:cTn id="447" dur="250" fill="hold"/>
                                            <p:tgtEl>
                                              <p:spTgt spid="2120"/>
                                            </p:tgtEl>
                                          </p:cBhvr>
                                          <p:by x="91000" y="91000"/>
                                        </p:animScale>
                                      </p:childTnLst>
                                    </p:cTn>
                                  </p:par>
                                  <p:par>
                                    <p:cTn id="448" presetID="23" presetClass="entr" presetSubtype="16" fill="hold" nodeType="withEffect">
                                      <p:stCondLst>
                                        <p:cond delay="5700"/>
                                      </p:stCondLst>
                                      <p:childTnLst>
                                        <p:set>
                                          <p:cBhvr>
                                            <p:cTn id="449" dur="1" fill="hold">
                                              <p:stCondLst>
                                                <p:cond delay="0"/>
                                              </p:stCondLst>
                                            </p:cTn>
                                            <p:tgtEl>
                                              <p:spTgt spid="2124"/>
                                            </p:tgtEl>
                                            <p:attrNameLst>
                                              <p:attrName>style.visibility</p:attrName>
                                            </p:attrNameLst>
                                          </p:cBhvr>
                                          <p:to>
                                            <p:strVal val="visible"/>
                                          </p:to>
                                        </p:set>
                                        <p:anim calcmode="lin" valueType="num">
                                          <p:cBhvr>
                                            <p:cTn id="450" dur="200" fill="hold"/>
                                            <p:tgtEl>
                                              <p:spTgt spid="2124"/>
                                            </p:tgtEl>
                                            <p:attrNameLst>
                                              <p:attrName>ppt_w</p:attrName>
                                            </p:attrNameLst>
                                          </p:cBhvr>
                                          <p:tavLst>
                                            <p:tav tm="0">
                                              <p:val>
                                                <p:fltVal val="0"/>
                                              </p:val>
                                            </p:tav>
                                            <p:tav tm="100000">
                                              <p:val>
                                                <p:strVal val="#ppt_w"/>
                                              </p:val>
                                            </p:tav>
                                          </p:tavLst>
                                        </p:anim>
                                        <p:anim calcmode="lin" valueType="num">
                                          <p:cBhvr>
                                            <p:cTn id="451" dur="200" fill="hold"/>
                                            <p:tgtEl>
                                              <p:spTgt spid="2124"/>
                                            </p:tgtEl>
                                            <p:attrNameLst>
                                              <p:attrName>ppt_h</p:attrName>
                                            </p:attrNameLst>
                                          </p:cBhvr>
                                          <p:tavLst>
                                            <p:tav tm="0">
                                              <p:val>
                                                <p:fltVal val="0"/>
                                              </p:val>
                                            </p:tav>
                                            <p:tav tm="100000">
                                              <p:val>
                                                <p:strVal val="#ppt_h"/>
                                              </p:val>
                                            </p:tav>
                                          </p:tavLst>
                                        </p:anim>
                                      </p:childTnLst>
                                    </p:cTn>
                                  </p:par>
                                  <p:par>
                                    <p:cTn id="452" presetID="6" presetClass="emph" presetSubtype="0" fill="hold" nodeType="withEffect" p14:presetBounceEnd="99000">
                                      <p:stCondLst>
                                        <p:cond delay="5700"/>
                                      </p:stCondLst>
                                      <p:childTnLst>
                                        <p:animScale p14:bounceEnd="99000">
                                          <p:cBhvr>
                                            <p:cTn id="453" dur="1000" fill="hold"/>
                                            <p:tgtEl>
                                              <p:spTgt spid="2124"/>
                                            </p:tgtEl>
                                          </p:cBhvr>
                                          <p:by x="110000" y="110000"/>
                                        </p:animScale>
                                      </p:childTnLst>
                                    </p:cTn>
                                  </p:par>
                                  <p:par>
                                    <p:cTn id="454" presetID="6" presetClass="emph" presetSubtype="0" accel="50000" decel="50000" fill="hold" nodeType="withEffect">
                                      <p:stCondLst>
                                        <p:cond delay="5700"/>
                                      </p:stCondLst>
                                      <p:childTnLst>
                                        <p:animScale>
                                          <p:cBhvr>
                                            <p:cTn id="455" dur="250" fill="hold"/>
                                            <p:tgtEl>
                                              <p:spTgt spid="2124"/>
                                            </p:tgtEl>
                                          </p:cBhvr>
                                          <p:by x="91000" y="91000"/>
                                        </p:animScale>
                                      </p:childTnLst>
                                    </p:cTn>
                                  </p:par>
                                  <p:par>
                                    <p:cTn id="456" presetID="23" presetClass="entr" presetSubtype="16" fill="hold" grpId="0" nodeType="withEffect">
                                      <p:stCondLst>
                                        <p:cond delay="5950"/>
                                      </p:stCondLst>
                                      <p:childTnLst>
                                        <p:set>
                                          <p:cBhvr>
                                            <p:cTn id="457" dur="1" fill="hold">
                                              <p:stCondLst>
                                                <p:cond delay="0"/>
                                              </p:stCondLst>
                                            </p:cTn>
                                            <p:tgtEl>
                                              <p:spTgt spid="2121"/>
                                            </p:tgtEl>
                                            <p:attrNameLst>
                                              <p:attrName>style.visibility</p:attrName>
                                            </p:attrNameLst>
                                          </p:cBhvr>
                                          <p:to>
                                            <p:strVal val="visible"/>
                                          </p:to>
                                        </p:set>
                                        <p:anim calcmode="lin" valueType="num">
                                          <p:cBhvr>
                                            <p:cTn id="458" dur="200" fill="hold"/>
                                            <p:tgtEl>
                                              <p:spTgt spid="2121"/>
                                            </p:tgtEl>
                                            <p:attrNameLst>
                                              <p:attrName>ppt_w</p:attrName>
                                            </p:attrNameLst>
                                          </p:cBhvr>
                                          <p:tavLst>
                                            <p:tav tm="0">
                                              <p:val>
                                                <p:fltVal val="0"/>
                                              </p:val>
                                            </p:tav>
                                            <p:tav tm="100000">
                                              <p:val>
                                                <p:strVal val="#ppt_w"/>
                                              </p:val>
                                            </p:tav>
                                          </p:tavLst>
                                        </p:anim>
                                        <p:anim calcmode="lin" valueType="num">
                                          <p:cBhvr>
                                            <p:cTn id="459" dur="200" fill="hold"/>
                                            <p:tgtEl>
                                              <p:spTgt spid="2121"/>
                                            </p:tgtEl>
                                            <p:attrNameLst>
                                              <p:attrName>ppt_h</p:attrName>
                                            </p:attrNameLst>
                                          </p:cBhvr>
                                          <p:tavLst>
                                            <p:tav tm="0">
                                              <p:val>
                                                <p:fltVal val="0"/>
                                              </p:val>
                                            </p:tav>
                                            <p:tav tm="100000">
                                              <p:val>
                                                <p:strVal val="#ppt_h"/>
                                              </p:val>
                                            </p:tav>
                                          </p:tavLst>
                                        </p:anim>
                                      </p:childTnLst>
                                    </p:cTn>
                                  </p:par>
                                  <p:par>
                                    <p:cTn id="460" presetID="6" presetClass="emph" presetSubtype="0" fill="hold" grpId="1" nodeType="withEffect" p14:presetBounceEnd="99000">
                                      <p:stCondLst>
                                        <p:cond delay="5950"/>
                                      </p:stCondLst>
                                      <p:childTnLst>
                                        <p:animScale p14:bounceEnd="99000">
                                          <p:cBhvr>
                                            <p:cTn id="461" dur="1000" fill="hold"/>
                                            <p:tgtEl>
                                              <p:spTgt spid="2121"/>
                                            </p:tgtEl>
                                          </p:cBhvr>
                                          <p:by x="110000" y="110000"/>
                                        </p:animScale>
                                      </p:childTnLst>
                                    </p:cTn>
                                  </p:par>
                                  <p:par>
                                    <p:cTn id="462" presetID="6" presetClass="emph" presetSubtype="0" accel="50000" decel="50000" fill="hold" grpId="2" nodeType="withEffect">
                                      <p:stCondLst>
                                        <p:cond delay="5950"/>
                                      </p:stCondLst>
                                      <p:childTnLst>
                                        <p:animScale>
                                          <p:cBhvr>
                                            <p:cTn id="463" dur="250" fill="hold"/>
                                            <p:tgtEl>
                                              <p:spTgt spid="2121"/>
                                            </p:tgtEl>
                                          </p:cBhvr>
                                          <p:by x="91000" y="91000"/>
                                        </p:animScale>
                                      </p:childTnLst>
                                    </p:cTn>
                                  </p:par>
                                  <p:par>
                                    <p:cTn id="464" presetID="23" presetClass="entr" presetSubtype="16" fill="hold" grpId="0" nodeType="withEffect">
                                      <p:stCondLst>
                                        <p:cond delay="5900"/>
                                      </p:stCondLst>
                                      <p:childTnLst>
                                        <p:set>
                                          <p:cBhvr>
                                            <p:cTn id="465" dur="1" fill="hold">
                                              <p:stCondLst>
                                                <p:cond delay="0"/>
                                              </p:stCondLst>
                                            </p:cTn>
                                            <p:tgtEl>
                                              <p:spTgt spid="2111"/>
                                            </p:tgtEl>
                                            <p:attrNameLst>
                                              <p:attrName>style.visibility</p:attrName>
                                            </p:attrNameLst>
                                          </p:cBhvr>
                                          <p:to>
                                            <p:strVal val="visible"/>
                                          </p:to>
                                        </p:set>
                                        <p:anim calcmode="lin" valueType="num">
                                          <p:cBhvr>
                                            <p:cTn id="466" dur="200" fill="hold"/>
                                            <p:tgtEl>
                                              <p:spTgt spid="2111"/>
                                            </p:tgtEl>
                                            <p:attrNameLst>
                                              <p:attrName>ppt_w</p:attrName>
                                            </p:attrNameLst>
                                          </p:cBhvr>
                                          <p:tavLst>
                                            <p:tav tm="0">
                                              <p:val>
                                                <p:fltVal val="0"/>
                                              </p:val>
                                            </p:tav>
                                            <p:tav tm="100000">
                                              <p:val>
                                                <p:strVal val="#ppt_w"/>
                                              </p:val>
                                            </p:tav>
                                          </p:tavLst>
                                        </p:anim>
                                        <p:anim calcmode="lin" valueType="num">
                                          <p:cBhvr>
                                            <p:cTn id="467" dur="200" fill="hold"/>
                                            <p:tgtEl>
                                              <p:spTgt spid="2111"/>
                                            </p:tgtEl>
                                            <p:attrNameLst>
                                              <p:attrName>ppt_h</p:attrName>
                                            </p:attrNameLst>
                                          </p:cBhvr>
                                          <p:tavLst>
                                            <p:tav tm="0">
                                              <p:val>
                                                <p:fltVal val="0"/>
                                              </p:val>
                                            </p:tav>
                                            <p:tav tm="100000">
                                              <p:val>
                                                <p:strVal val="#ppt_h"/>
                                              </p:val>
                                            </p:tav>
                                          </p:tavLst>
                                        </p:anim>
                                      </p:childTnLst>
                                    </p:cTn>
                                  </p:par>
                                  <p:par>
                                    <p:cTn id="468" presetID="6" presetClass="emph" presetSubtype="0" fill="hold" grpId="1" nodeType="withEffect" p14:presetBounceEnd="99000">
                                      <p:stCondLst>
                                        <p:cond delay="5900"/>
                                      </p:stCondLst>
                                      <p:childTnLst>
                                        <p:animScale p14:bounceEnd="99000">
                                          <p:cBhvr>
                                            <p:cTn id="469" dur="1000" fill="hold"/>
                                            <p:tgtEl>
                                              <p:spTgt spid="2111"/>
                                            </p:tgtEl>
                                          </p:cBhvr>
                                          <p:by x="110000" y="110000"/>
                                        </p:animScale>
                                      </p:childTnLst>
                                    </p:cTn>
                                  </p:par>
                                  <p:par>
                                    <p:cTn id="470" presetID="6" presetClass="emph" presetSubtype="0" accel="50000" decel="50000" fill="hold" grpId="2" nodeType="withEffect">
                                      <p:stCondLst>
                                        <p:cond delay="5900"/>
                                      </p:stCondLst>
                                      <p:childTnLst>
                                        <p:animScale>
                                          <p:cBhvr>
                                            <p:cTn id="471" dur="250" fill="hold"/>
                                            <p:tgtEl>
                                              <p:spTgt spid="2111"/>
                                            </p:tgtEl>
                                          </p:cBhvr>
                                          <p:by x="91000" y="91000"/>
                                        </p:animScale>
                                      </p:childTnLst>
                                    </p:cTn>
                                  </p:par>
                                  <p:par>
                                    <p:cTn id="472" presetID="23" presetClass="entr" presetSubtype="16" fill="hold" grpId="0" nodeType="withEffect">
                                      <p:stCondLst>
                                        <p:cond delay="6150"/>
                                      </p:stCondLst>
                                      <p:childTnLst>
                                        <p:set>
                                          <p:cBhvr>
                                            <p:cTn id="473" dur="1" fill="hold">
                                              <p:stCondLst>
                                                <p:cond delay="0"/>
                                              </p:stCondLst>
                                            </p:cTn>
                                            <p:tgtEl>
                                              <p:spTgt spid="2112"/>
                                            </p:tgtEl>
                                            <p:attrNameLst>
                                              <p:attrName>style.visibility</p:attrName>
                                            </p:attrNameLst>
                                          </p:cBhvr>
                                          <p:to>
                                            <p:strVal val="visible"/>
                                          </p:to>
                                        </p:set>
                                        <p:anim calcmode="lin" valueType="num">
                                          <p:cBhvr>
                                            <p:cTn id="474" dur="200" fill="hold"/>
                                            <p:tgtEl>
                                              <p:spTgt spid="2112"/>
                                            </p:tgtEl>
                                            <p:attrNameLst>
                                              <p:attrName>ppt_w</p:attrName>
                                            </p:attrNameLst>
                                          </p:cBhvr>
                                          <p:tavLst>
                                            <p:tav tm="0">
                                              <p:val>
                                                <p:fltVal val="0"/>
                                              </p:val>
                                            </p:tav>
                                            <p:tav tm="100000">
                                              <p:val>
                                                <p:strVal val="#ppt_w"/>
                                              </p:val>
                                            </p:tav>
                                          </p:tavLst>
                                        </p:anim>
                                        <p:anim calcmode="lin" valueType="num">
                                          <p:cBhvr>
                                            <p:cTn id="475" dur="200" fill="hold"/>
                                            <p:tgtEl>
                                              <p:spTgt spid="2112"/>
                                            </p:tgtEl>
                                            <p:attrNameLst>
                                              <p:attrName>ppt_h</p:attrName>
                                            </p:attrNameLst>
                                          </p:cBhvr>
                                          <p:tavLst>
                                            <p:tav tm="0">
                                              <p:val>
                                                <p:fltVal val="0"/>
                                              </p:val>
                                            </p:tav>
                                            <p:tav tm="100000">
                                              <p:val>
                                                <p:strVal val="#ppt_h"/>
                                              </p:val>
                                            </p:tav>
                                          </p:tavLst>
                                        </p:anim>
                                      </p:childTnLst>
                                    </p:cTn>
                                  </p:par>
                                  <p:par>
                                    <p:cTn id="476" presetID="6" presetClass="emph" presetSubtype="0" fill="hold" grpId="1" nodeType="withEffect" p14:presetBounceEnd="99000">
                                      <p:stCondLst>
                                        <p:cond delay="6150"/>
                                      </p:stCondLst>
                                      <p:childTnLst>
                                        <p:animScale p14:bounceEnd="99000">
                                          <p:cBhvr>
                                            <p:cTn id="477" dur="1000" fill="hold"/>
                                            <p:tgtEl>
                                              <p:spTgt spid="2112"/>
                                            </p:tgtEl>
                                          </p:cBhvr>
                                          <p:by x="110000" y="110000"/>
                                        </p:animScale>
                                      </p:childTnLst>
                                    </p:cTn>
                                  </p:par>
                                  <p:par>
                                    <p:cTn id="478" presetID="6" presetClass="emph" presetSubtype="0" accel="50000" decel="50000" fill="hold" grpId="2" nodeType="withEffect">
                                      <p:stCondLst>
                                        <p:cond delay="6150"/>
                                      </p:stCondLst>
                                      <p:childTnLst>
                                        <p:animScale>
                                          <p:cBhvr>
                                            <p:cTn id="479" dur="250" fill="hold"/>
                                            <p:tgtEl>
                                              <p:spTgt spid="2112"/>
                                            </p:tgtEl>
                                          </p:cBhvr>
                                          <p:by x="91000" y="91000"/>
                                        </p:animScale>
                                      </p:childTnLst>
                                    </p:cTn>
                                  </p:par>
                                  <p:par>
                                    <p:cTn id="480" presetID="23" presetClass="entr" presetSubtype="16" fill="hold" nodeType="withEffect">
                                      <p:stCondLst>
                                        <p:cond delay="6150"/>
                                      </p:stCondLst>
                                      <p:childTnLst>
                                        <p:set>
                                          <p:cBhvr>
                                            <p:cTn id="481" dur="1" fill="hold">
                                              <p:stCondLst>
                                                <p:cond delay="0"/>
                                              </p:stCondLst>
                                            </p:cTn>
                                            <p:tgtEl>
                                              <p:spTgt spid="2123"/>
                                            </p:tgtEl>
                                            <p:attrNameLst>
                                              <p:attrName>style.visibility</p:attrName>
                                            </p:attrNameLst>
                                          </p:cBhvr>
                                          <p:to>
                                            <p:strVal val="visible"/>
                                          </p:to>
                                        </p:set>
                                        <p:anim calcmode="lin" valueType="num">
                                          <p:cBhvr>
                                            <p:cTn id="482" dur="200" fill="hold"/>
                                            <p:tgtEl>
                                              <p:spTgt spid="2123"/>
                                            </p:tgtEl>
                                            <p:attrNameLst>
                                              <p:attrName>ppt_w</p:attrName>
                                            </p:attrNameLst>
                                          </p:cBhvr>
                                          <p:tavLst>
                                            <p:tav tm="0">
                                              <p:val>
                                                <p:fltVal val="0"/>
                                              </p:val>
                                            </p:tav>
                                            <p:tav tm="100000">
                                              <p:val>
                                                <p:strVal val="#ppt_w"/>
                                              </p:val>
                                            </p:tav>
                                          </p:tavLst>
                                        </p:anim>
                                        <p:anim calcmode="lin" valueType="num">
                                          <p:cBhvr>
                                            <p:cTn id="483" dur="200" fill="hold"/>
                                            <p:tgtEl>
                                              <p:spTgt spid="2123"/>
                                            </p:tgtEl>
                                            <p:attrNameLst>
                                              <p:attrName>ppt_h</p:attrName>
                                            </p:attrNameLst>
                                          </p:cBhvr>
                                          <p:tavLst>
                                            <p:tav tm="0">
                                              <p:val>
                                                <p:fltVal val="0"/>
                                              </p:val>
                                            </p:tav>
                                            <p:tav tm="100000">
                                              <p:val>
                                                <p:strVal val="#ppt_h"/>
                                              </p:val>
                                            </p:tav>
                                          </p:tavLst>
                                        </p:anim>
                                      </p:childTnLst>
                                    </p:cTn>
                                  </p:par>
                                  <p:par>
                                    <p:cTn id="484" presetID="6" presetClass="emph" presetSubtype="0" fill="hold" nodeType="withEffect" p14:presetBounceEnd="99000">
                                      <p:stCondLst>
                                        <p:cond delay="6150"/>
                                      </p:stCondLst>
                                      <p:childTnLst>
                                        <p:animScale p14:bounceEnd="99000">
                                          <p:cBhvr>
                                            <p:cTn id="485" dur="1000" fill="hold"/>
                                            <p:tgtEl>
                                              <p:spTgt spid="2123"/>
                                            </p:tgtEl>
                                          </p:cBhvr>
                                          <p:by x="110000" y="110000"/>
                                        </p:animScale>
                                      </p:childTnLst>
                                    </p:cTn>
                                  </p:par>
                                  <p:par>
                                    <p:cTn id="486" presetID="6" presetClass="emph" presetSubtype="0" accel="50000" decel="50000" fill="hold" nodeType="withEffect">
                                      <p:stCondLst>
                                        <p:cond delay="6150"/>
                                      </p:stCondLst>
                                      <p:childTnLst>
                                        <p:animScale>
                                          <p:cBhvr>
                                            <p:cTn id="487" dur="250" fill="hold"/>
                                            <p:tgtEl>
                                              <p:spTgt spid="2123"/>
                                            </p:tgtEl>
                                          </p:cBhvr>
                                          <p:by x="91000" y="91000"/>
                                        </p:animScale>
                                      </p:childTnLst>
                                    </p:cTn>
                                  </p:par>
                                  <p:par>
                                    <p:cTn id="488" presetID="22" presetClass="entr" presetSubtype="8" fill="hold" grpId="0" nodeType="withEffect">
                                      <p:stCondLst>
                                        <p:cond delay="4850"/>
                                      </p:stCondLst>
                                      <p:childTnLst>
                                        <p:set>
                                          <p:cBhvr>
                                            <p:cTn id="489" dur="1" fill="hold">
                                              <p:stCondLst>
                                                <p:cond delay="0"/>
                                              </p:stCondLst>
                                            </p:cTn>
                                            <p:tgtEl>
                                              <p:spTgt spid="2110"/>
                                            </p:tgtEl>
                                            <p:attrNameLst>
                                              <p:attrName>style.visibility</p:attrName>
                                            </p:attrNameLst>
                                          </p:cBhvr>
                                          <p:to>
                                            <p:strVal val="visible"/>
                                          </p:to>
                                        </p:set>
                                        <p:animEffect transition="in" filter="wipe(left)">
                                          <p:cBhvr>
                                            <p:cTn id="490" dur="1000"/>
                                            <p:tgtEl>
                                              <p:spTgt spid="2110"/>
                                            </p:tgtEl>
                                          </p:cBhvr>
                                        </p:animEffect>
                                      </p:childTnLst>
                                    </p:cTn>
                                  </p:par>
                                  <p:par>
                                    <p:cTn id="491" presetID="18" presetClass="entr" presetSubtype="9" fill="hold" grpId="0" nodeType="withEffect">
                                      <p:stCondLst>
                                        <p:cond delay="7250"/>
                                      </p:stCondLst>
                                      <p:childTnLst>
                                        <p:set>
                                          <p:cBhvr>
                                            <p:cTn id="492" dur="1" fill="hold">
                                              <p:stCondLst>
                                                <p:cond delay="0"/>
                                              </p:stCondLst>
                                            </p:cTn>
                                            <p:tgtEl>
                                              <p:spTgt spid="6"/>
                                            </p:tgtEl>
                                            <p:attrNameLst>
                                              <p:attrName>style.visibility</p:attrName>
                                            </p:attrNameLst>
                                          </p:cBhvr>
                                          <p:to>
                                            <p:strVal val="visible"/>
                                          </p:to>
                                        </p:set>
                                        <p:animEffect transition="in" filter="strips(upLeft)">
                                          <p:cBhvr>
                                            <p:cTn id="493" dur="500"/>
                                            <p:tgtEl>
                                              <p:spTgt spid="6"/>
                                            </p:tgtEl>
                                          </p:cBhvr>
                                        </p:animEffect>
                                      </p:childTnLst>
                                    </p:cTn>
                                  </p:par>
                                  <p:par>
                                    <p:cTn id="494" presetID="18" presetClass="entr" presetSubtype="9" fill="hold" grpId="0" nodeType="withEffect">
                                      <p:stCondLst>
                                        <p:cond delay="7250"/>
                                      </p:stCondLst>
                                      <p:childTnLst>
                                        <p:set>
                                          <p:cBhvr>
                                            <p:cTn id="495" dur="1" fill="hold">
                                              <p:stCondLst>
                                                <p:cond delay="0"/>
                                              </p:stCondLst>
                                            </p:cTn>
                                            <p:tgtEl>
                                              <p:spTgt spid="7"/>
                                            </p:tgtEl>
                                            <p:attrNameLst>
                                              <p:attrName>style.visibility</p:attrName>
                                            </p:attrNameLst>
                                          </p:cBhvr>
                                          <p:to>
                                            <p:strVal val="visible"/>
                                          </p:to>
                                        </p:set>
                                        <p:animEffect transition="in" filter="strips(upLeft)">
                                          <p:cBhvr>
                                            <p:cTn id="496" dur="500"/>
                                            <p:tgtEl>
                                              <p:spTgt spid="7"/>
                                            </p:tgtEl>
                                          </p:cBhvr>
                                        </p:animEffect>
                                      </p:childTnLst>
                                    </p:cTn>
                                  </p:par>
                                  <p:par>
                                    <p:cTn id="497" presetID="18" presetClass="entr" presetSubtype="3" fill="hold" grpId="0" nodeType="withEffect">
                                      <p:stCondLst>
                                        <p:cond delay="7250"/>
                                      </p:stCondLst>
                                      <p:childTnLst>
                                        <p:set>
                                          <p:cBhvr>
                                            <p:cTn id="498" dur="1" fill="hold">
                                              <p:stCondLst>
                                                <p:cond delay="0"/>
                                              </p:stCondLst>
                                            </p:cTn>
                                            <p:tgtEl>
                                              <p:spTgt spid="322"/>
                                            </p:tgtEl>
                                            <p:attrNameLst>
                                              <p:attrName>style.visibility</p:attrName>
                                            </p:attrNameLst>
                                          </p:cBhvr>
                                          <p:to>
                                            <p:strVal val="visible"/>
                                          </p:to>
                                        </p:set>
                                        <p:animEffect transition="in" filter="strips(upRight)">
                                          <p:cBhvr>
                                            <p:cTn id="499" dur="500"/>
                                            <p:tgtEl>
                                              <p:spTgt spid="322"/>
                                            </p:tgtEl>
                                          </p:cBhvr>
                                        </p:animEffect>
                                      </p:childTnLst>
                                    </p:cTn>
                                  </p:par>
                                  <p:par>
                                    <p:cTn id="500" presetID="18" presetClass="entr" presetSubtype="3" fill="hold" grpId="0" nodeType="withEffect">
                                      <p:stCondLst>
                                        <p:cond delay="7250"/>
                                      </p:stCondLst>
                                      <p:childTnLst>
                                        <p:set>
                                          <p:cBhvr>
                                            <p:cTn id="501" dur="1" fill="hold">
                                              <p:stCondLst>
                                                <p:cond delay="0"/>
                                              </p:stCondLst>
                                            </p:cTn>
                                            <p:tgtEl>
                                              <p:spTgt spid="323"/>
                                            </p:tgtEl>
                                            <p:attrNameLst>
                                              <p:attrName>style.visibility</p:attrName>
                                            </p:attrNameLst>
                                          </p:cBhvr>
                                          <p:to>
                                            <p:strVal val="visible"/>
                                          </p:to>
                                        </p:set>
                                        <p:animEffect transition="in" filter="strips(upRight)">
                                          <p:cBhvr>
                                            <p:cTn id="502" dur="500"/>
                                            <p:tgtEl>
                                              <p:spTgt spid="323"/>
                                            </p:tgtEl>
                                          </p:cBhvr>
                                        </p:animEffect>
                                      </p:childTnLst>
                                    </p:cTn>
                                  </p:par>
                                  <p:par>
                                    <p:cTn id="503" presetID="18" presetClass="entr" presetSubtype="3" fill="hold" grpId="0" nodeType="withEffect">
                                      <p:stCondLst>
                                        <p:cond delay="7250"/>
                                      </p:stCondLst>
                                      <p:childTnLst>
                                        <p:set>
                                          <p:cBhvr>
                                            <p:cTn id="504" dur="1" fill="hold">
                                              <p:stCondLst>
                                                <p:cond delay="0"/>
                                              </p:stCondLst>
                                            </p:cTn>
                                            <p:tgtEl>
                                              <p:spTgt spid="1935"/>
                                            </p:tgtEl>
                                            <p:attrNameLst>
                                              <p:attrName>style.visibility</p:attrName>
                                            </p:attrNameLst>
                                          </p:cBhvr>
                                          <p:to>
                                            <p:strVal val="visible"/>
                                          </p:to>
                                        </p:set>
                                        <p:animEffect transition="in" filter="strips(upRight)">
                                          <p:cBhvr>
                                            <p:cTn id="505" dur="500"/>
                                            <p:tgtEl>
                                              <p:spTgt spid="1935"/>
                                            </p:tgtEl>
                                          </p:cBhvr>
                                        </p:animEffect>
                                      </p:childTnLst>
                                    </p:cTn>
                                  </p:par>
                                  <p:par>
                                    <p:cTn id="506" presetID="10" presetClass="exit" presetSubtype="0" fill="hold" grpId="2" nodeType="withEffect">
                                      <p:stCondLst>
                                        <p:cond delay="0"/>
                                      </p:stCondLst>
                                      <p:childTnLst>
                                        <p:animEffect transition="out" filter="fade">
                                          <p:cBhvr>
                                            <p:cTn id="507" dur="250"/>
                                            <p:tgtEl>
                                              <p:spTgt spid="176"/>
                                            </p:tgtEl>
                                          </p:cBhvr>
                                        </p:animEffect>
                                        <p:set>
                                          <p:cBhvr>
                                            <p:cTn id="508" dur="1" fill="hold">
                                              <p:stCondLst>
                                                <p:cond delay="249"/>
                                              </p:stCondLst>
                                            </p:cTn>
                                            <p:tgtEl>
                                              <p:spTgt spid="176"/>
                                            </p:tgtEl>
                                            <p:attrNameLst>
                                              <p:attrName>style.visibility</p:attrName>
                                            </p:attrNameLst>
                                          </p:cBhvr>
                                          <p:to>
                                            <p:strVal val="hidden"/>
                                          </p:to>
                                        </p:set>
                                      </p:childTnLst>
                                    </p:cTn>
                                  </p:par>
                                  <p:par>
                                    <p:cTn id="509" presetID="42" presetClass="path" presetSubtype="0" decel="50000" fill="hold" nodeType="withEffect">
                                      <p:stCondLst>
                                        <p:cond delay="750"/>
                                      </p:stCondLst>
                                      <p:childTnLst>
                                        <p:animMotion origin="layout" path="M 3.54167E-6 1.48148E-6 L -0.29154 -0.07199 " pathEditMode="relative" rAng="0" ptsTypes="AA">
                                          <p:cBhvr>
                                            <p:cTn id="510" dur="1500" fill="hold"/>
                                            <p:tgtEl>
                                              <p:spTgt spid="299"/>
                                            </p:tgtEl>
                                            <p:attrNameLst>
                                              <p:attrName>ppt_x</p:attrName>
                                              <p:attrName>ppt_y</p:attrName>
                                            </p:attrNameLst>
                                          </p:cBhvr>
                                          <p:rCtr x="-14583" y="-3611"/>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1" restart="whenNotActive" fill="hold" evtFilter="cancelBubble" nodeType="interactiveSeq">
                    <p:stCondLst>
                      <p:cond evt="onClick" delay="0">
                        <p:tgtEl>
                          <p:spTgt spid="4"/>
                        </p:tgtEl>
                      </p:cond>
                    </p:stCondLst>
                    <p:endSync evt="end" delay="0">
                      <p:rtn val="all"/>
                    </p:endSync>
                    <p:childTnLst>
                      <p:par>
                        <p:cTn id="512" fill="hold">
                          <p:stCondLst>
                            <p:cond delay="0"/>
                          </p:stCondLst>
                          <p:childTnLst>
                            <p:par>
                              <p:cTn id="513" fill="hold">
                                <p:stCondLst>
                                  <p:cond delay="0"/>
                                </p:stCondLst>
                                <p:childTnLst>
                                  <p:par>
                                    <p:cTn id="514" presetID="1" presetClass="entr" presetSubtype="0" fill="hold" nodeType="clickEffect">
                                      <p:stCondLst>
                                        <p:cond delay="0"/>
                                      </p:stCondLst>
                                      <p:childTnLst>
                                        <p:set>
                                          <p:cBhvr>
                                            <p:cTn id="515" dur="1" fill="hold">
                                              <p:stCondLst>
                                                <p:cond delay="0"/>
                                              </p:stCondLst>
                                            </p:cTn>
                                            <p:tgtEl>
                                              <p:spTgt spid="2067"/>
                                            </p:tgtEl>
                                            <p:attrNameLst>
                                              <p:attrName>style.visibility</p:attrName>
                                            </p:attrNameLst>
                                          </p:cBhvr>
                                          <p:to>
                                            <p:strVal val="visible"/>
                                          </p:to>
                                        </p:set>
                                      </p:childTnLst>
                                    </p:cTn>
                                  </p:par>
                                </p:childTnLst>
                              </p:cTn>
                            </p:par>
                          </p:childTnLst>
                        </p:cTn>
                      </p:par>
                      <p:par>
                        <p:cTn id="516" fill="hold">
                          <p:stCondLst>
                            <p:cond delay="indefinite"/>
                          </p:stCondLst>
                          <p:childTnLst>
                            <p:par>
                              <p:cTn id="517" fill="hold">
                                <p:stCondLst>
                                  <p:cond delay="0"/>
                                </p:stCondLst>
                                <p:childTnLst>
                                  <p:par>
                                    <p:cTn id="518" presetID="1" presetClass="entr" presetSubtype="0" fill="hold" nodeType="clickEffect">
                                      <p:stCondLst>
                                        <p:cond delay="0"/>
                                      </p:stCondLst>
                                      <p:childTnLst>
                                        <p:set>
                                          <p:cBhvr>
                                            <p:cTn id="519" dur="1" fill="hold">
                                              <p:stCondLst>
                                                <p:cond delay="0"/>
                                              </p:stCondLst>
                                            </p:cTn>
                                            <p:tgtEl>
                                              <p:spTgt spid="2069"/>
                                            </p:tgtEl>
                                            <p:attrNameLst>
                                              <p:attrName>style.visibility</p:attrName>
                                            </p:attrNameLst>
                                          </p:cBhvr>
                                          <p:to>
                                            <p:strVal val="visible"/>
                                          </p:to>
                                        </p:set>
                                      </p:childTnLst>
                                    </p:cTn>
                                  </p:par>
                                </p:childTnLst>
                              </p:cTn>
                            </p:par>
                          </p:childTnLst>
                        </p:cTn>
                      </p:par>
                    </p:childTnLst>
                  </p:cTn>
                  <p:nextCondLst>
                    <p:cond evt="onClick" delay="0">
                      <p:tgtEl>
                        <p:spTgt spid="4"/>
                      </p:tgtEl>
                    </p:cond>
                  </p:nextCondLst>
                </p:seq>
              </p:childTnLst>
            </p:cTn>
          </p:par>
        </p:tnLst>
        <p:bldLst>
          <p:bldP spid="170" grpId="0" animBg="1"/>
          <p:bldP spid="170" grpId="1" animBg="1"/>
          <p:bldP spid="174" grpId="0" animBg="1"/>
          <p:bldP spid="174" grpId="1" animBg="1"/>
          <p:bldP spid="175" grpId="0" animBg="1"/>
          <p:bldP spid="175" grpId="1" animBg="1"/>
          <p:bldP spid="177" grpId="0" animBg="1"/>
          <p:bldP spid="177" grpId="1" animBg="1"/>
          <p:bldP spid="178" grpId="0" animBg="1"/>
          <p:bldP spid="178" grpId="1" animBg="1"/>
          <p:bldP spid="179" grpId="0" animBg="1"/>
          <p:bldP spid="179" grpId="1" animBg="1"/>
          <p:bldP spid="231" grpId="0" animBg="1"/>
          <p:bldP spid="231" grpId="1" animBg="1"/>
          <p:bldP spid="232" grpId="0" animBg="1"/>
          <p:bldP spid="232" grpId="1" animBg="1"/>
          <p:bldP spid="233" grpId="0" animBg="1"/>
          <p:bldP spid="233" grpId="1" animBg="1"/>
          <p:bldP spid="234" grpId="0" animBg="1"/>
          <p:bldP spid="234" grpId="1" animBg="1"/>
          <p:bldP spid="235" grpId="0" animBg="1"/>
          <p:bldP spid="235" grpId="1" animBg="1"/>
          <p:bldP spid="236" grpId="0" animBg="1"/>
          <p:bldP spid="236" grpId="1" animBg="1"/>
          <p:bldP spid="1678" grpId="0" animBg="1"/>
          <p:bldP spid="1678" grpId="1" animBg="1"/>
          <p:bldP spid="1679" grpId="0" animBg="1"/>
          <p:bldP spid="1679" grpId="1" animBg="1"/>
          <p:bldP spid="1680" grpId="0" animBg="1"/>
          <p:bldP spid="1680" grpId="1" animBg="1"/>
          <p:bldP spid="1681" grpId="0" animBg="1"/>
          <p:bldP spid="1681" grpId="1" animBg="1"/>
          <p:bldP spid="1682" grpId="0" animBg="1"/>
          <p:bldP spid="1682" grpId="1" animBg="1"/>
          <p:bldP spid="1683" grpId="0" animBg="1"/>
          <p:bldP spid="1683" grpId="1" animBg="1"/>
          <p:bldP spid="1684" grpId="0" animBg="1"/>
          <p:bldP spid="1684" grpId="1" animBg="1"/>
          <p:bldP spid="1685" grpId="0" animBg="1"/>
          <p:bldP spid="1685" grpId="1" animBg="1"/>
          <p:bldP spid="1686" grpId="0" animBg="1"/>
          <p:bldP spid="1686" grpId="1" animBg="1"/>
          <p:bldP spid="1687" grpId="0" animBg="1"/>
          <p:bldP spid="1687" grpId="1" animBg="1"/>
          <p:bldP spid="335" grpId="0" animBg="1"/>
          <p:bldP spid="335" grpId="1" animBg="1"/>
          <p:bldP spid="176" grpId="0" animBg="1"/>
          <p:bldP spid="176" grpId="1" animBg="1"/>
          <p:bldP spid="176" grpId="2" animBg="1"/>
          <p:bldP spid="4" grpId="0" animBg="1"/>
          <p:bldP spid="6" grpId="0" animBg="1"/>
          <p:bldP spid="7" grpId="0" animBg="1"/>
          <p:bldP spid="322" grpId="0" animBg="1"/>
          <p:bldP spid="323" grpId="0" animBg="1"/>
          <p:bldP spid="1935" grpId="0" animBg="1"/>
          <p:bldP spid="2110" grpId="0" animBg="1"/>
          <p:bldP spid="2111" grpId="0" animBg="1"/>
          <p:bldP spid="2111" grpId="1" animBg="1"/>
          <p:bldP spid="2111" grpId="2" animBg="1"/>
          <p:bldP spid="2112" grpId="0" animBg="1"/>
          <p:bldP spid="2112" grpId="1" animBg="1"/>
          <p:bldP spid="2112" grpId="2" animBg="1"/>
          <p:bldP spid="2113" grpId="0" animBg="1"/>
          <p:bldP spid="2113" grpId="1" animBg="1"/>
          <p:bldP spid="2113" grpId="2" animBg="1"/>
          <p:bldP spid="2114" grpId="0" animBg="1"/>
          <p:bldP spid="2114" grpId="1" animBg="1"/>
          <p:bldP spid="2114" grpId="2" animBg="1"/>
          <p:bldP spid="2115" grpId="0" animBg="1"/>
          <p:bldP spid="2115" grpId="1" animBg="1"/>
          <p:bldP spid="2115" grpId="2" animBg="1"/>
          <p:bldP spid="2117" grpId="0" animBg="1"/>
          <p:bldP spid="2117" grpId="1" animBg="1"/>
          <p:bldP spid="2117" grpId="2" animBg="1"/>
          <p:bldP spid="2118" grpId="0" animBg="1"/>
          <p:bldP spid="2118" grpId="1" animBg="1"/>
          <p:bldP spid="2118" grpId="2" animBg="1"/>
          <p:bldP spid="2119" grpId="0" animBg="1"/>
          <p:bldP spid="2119" grpId="1" animBg="1"/>
          <p:bldP spid="2119" grpId="2" animBg="1"/>
          <p:bldP spid="2120" grpId="0" animBg="1"/>
          <p:bldP spid="2120" grpId="1" animBg="1"/>
          <p:bldP spid="2120" grpId="2" animBg="1"/>
          <p:bldP spid="2121" grpId="0" animBg="1"/>
          <p:bldP spid="2121" grpId="1" animBg="1"/>
          <p:bldP spid="212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70"/>
                                            </p:tgtEl>
                                            <p:attrNameLst>
                                              <p:attrName>style.visibility</p:attrName>
                                            </p:attrNameLst>
                                          </p:cBhvr>
                                          <p:to>
                                            <p:strVal val="visible"/>
                                          </p:to>
                                        </p:set>
                                        <p:animEffect transition="in" filter="fade">
                                          <p:cBhvr>
                                            <p:cTn id="9" dur="200"/>
                                            <p:tgtEl>
                                              <p:spTgt spid="170"/>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200"/>
                                            <p:tgtEl>
                                              <p:spTgt spid="174"/>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75"/>
                                            </p:tgtEl>
                                            <p:attrNameLst>
                                              <p:attrName>style.visibility</p:attrName>
                                            </p:attrNameLst>
                                          </p:cBhvr>
                                          <p:to>
                                            <p:strVal val="visible"/>
                                          </p:to>
                                        </p:set>
                                        <p:animEffect transition="in" filter="fade">
                                          <p:cBhvr>
                                            <p:cTn id="15" dur="200"/>
                                            <p:tgtEl>
                                              <p:spTgt spid="175"/>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200"/>
                                            <p:tgtEl>
                                              <p:spTgt spid="17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7"/>
                                            </p:tgtEl>
                                            <p:attrNameLst>
                                              <p:attrName>style.visibility</p:attrName>
                                            </p:attrNameLst>
                                          </p:cBhvr>
                                          <p:to>
                                            <p:strVal val="visible"/>
                                          </p:to>
                                        </p:set>
                                        <p:animEffect transition="in" filter="fade">
                                          <p:cBhvr>
                                            <p:cTn id="21" dur="200"/>
                                            <p:tgtEl>
                                              <p:spTgt spid="17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78"/>
                                            </p:tgtEl>
                                            <p:attrNameLst>
                                              <p:attrName>style.visibility</p:attrName>
                                            </p:attrNameLst>
                                          </p:cBhvr>
                                          <p:to>
                                            <p:strVal val="visible"/>
                                          </p:to>
                                        </p:set>
                                        <p:animEffect transition="in" filter="fade">
                                          <p:cBhvr>
                                            <p:cTn id="24" dur="200"/>
                                            <p:tgtEl>
                                              <p:spTgt spid="178"/>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200"/>
                                            <p:tgtEl>
                                              <p:spTgt spid="179"/>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231"/>
                                            </p:tgtEl>
                                            <p:attrNameLst>
                                              <p:attrName>style.visibility</p:attrName>
                                            </p:attrNameLst>
                                          </p:cBhvr>
                                          <p:to>
                                            <p:strVal val="visible"/>
                                          </p:to>
                                        </p:set>
                                        <p:animEffect transition="in" filter="fade">
                                          <p:cBhvr>
                                            <p:cTn id="30" dur="200"/>
                                            <p:tgtEl>
                                              <p:spTgt spid="2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2"/>
                                            </p:tgtEl>
                                            <p:attrNameLst>
                                              <p:attrName>style.visibility</p:attrName>
                                            </p:attrNameLst>
                                          </p:cBhvr>
                                          <p:to>
                                            <p:strVal val="visible"/>
                                          </p:to>
                                        </p:set>
                                        <p:animEffect transition="in" filter="fade">
                                          <p:cBhvr>
                                            <p:cTn id="33" dur="200"/>
                                            <p:tgtEl>
                                              <p:spTgt spid="23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233"/>
                                            </p:tgtEl>
                                            <p:attrNameLst>
                                              <p:attrName>style.visibility</p:attrName>
                                            </p:attrNameLst>
                                          </p:cBhvr>
                                          <p:to>
                                            <p:strVal val="visible"/>
                                          </p:to>
                                        </p:set>
                                        <p:animEffect transition="in" filter="fade">
                                          <p:cBhvr>
                                            <p:cTn id="36" dur="200"/>
                                            <p:tgtEl>
                                              <p:spTgt spid="233"/>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34"/>
                                            </p:tgtEl>
                                            <p:attrNameLst>
                                              <p:attrName>style.visibility</p:attrName>
                                            </p:attrNameLst>
                                          </p:cBhvr>
                                          <p:to>
                                            <p:strVal val="visible"/>
                                          </p:to>
                                        </p:set>
                                        <p:animEffect transition="in" filter="fade">
                                          <p:cBhvr>
                                            <p:cTn id="39" dur="200"/>
                                            <p:tgtEl>
                                              <p:spTgt spid="234"/>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235"/>
                                            </p:tgtEl>
                                            <p:attrNameLst>
                                              <p:attrName>style.visibility</p:attrName>
                                            </p:attrNameLst>
                                          </p:cBhvr>
                                          <p:to>
                                            <p:strVal val="visible"/>
                                          </p:to>
                                        </p:set>
                                        <p:animEffect transition="in" filter="fade">
                                          <p:cBhvr>
                                            <p:cTn id="42" dur="200"/>
                                            <p:tgtEl>
                                              <p:spTgt spid="2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6"/>
                                            </p:tgtEl>
                                            <p:attrNameLst>
                                              <p:attrName>style.visibility</p:attrName>
                                            </p:attrNameLst>
                                          </p:cBhvr>
                                          <p:to>
                                            <p:strVal val="visible"/>
                                          </p:to>
                                        </p:set>
                                        <p:animEffect transition="in" filter="fade">
                                          <p:cBhvr>
                                            <p:cTn id="45" dur="200"/>
                                            <p:tgtEl>
                                              <p:spTgt spid="236"/>
                                            </p:tgtEl>
                                          </p:cBhvr>
                                        </p:animEffect>
                                      </p:childTnLst>
                                    </p:cTn>
                                  </p:par>
                                  <p:par>
                                    <p:cTn id="46" presetID="10" presetClass="entr" presetSubtype="0" fill="hold" nodeType="withEffect">
                                      <p:stCondLst>
                                        <p:cond delay="250"/>
                                      </p:stCondLst>
                                      <p:childTnLst>
                                        <p:set>
                                          <p:cBhvr>
                                            <p:cTn id="47" dur="1" fill="hold">
                                              <p:stCondLst>
                                                <p:cond delay="0"/>
                                              </p:stCondLst>
                                            </p:cTn>
                                            <p:tgtEl>
                                              <p:spTgt spid="338"/>
                                            </p:tgtEl>
                                            <p:attrNameLst>
                                              <p:attrName>style.visibility</p:attrName>
                                            </p:attrNameLst>
                                          </p:cBhvr>
                                          <p:to>
                                            <p:strVal val="visible"/>
                                          </p:to>
                                        </p:set>
                                        <p:animEffect transition="in" filter="fade">
                                          <p:cBhvr>
                                            <p:cTn id="48" dur="200"/>
                                            <p:tgtEl>
                                              <p:spTgt spid="338"/>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1678"/>
                                            </p:tgtEl>
                                            <p:attrNameLst>
                                              <p:attrName>style.visibility</p:attrName>
                                            </p:attrNameLst>
                                          </p:cBhvr>
                                          <p:to>
                                            <p:strVal val="visible"/>
                                          </p:to>
                                        </p:set>
                                        <p:animEffect transition="in" filter="fade">
                                          <p:cBhvr>
                                            <p:cTn id="51" dur="200"/>
                                            <p:tgtEl>
                                              <p:spTgt spid="1678"/>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1679"/>
                                            </p:tgtEl>
                                            <p:attrNameLst>
                                              <p:attrName>style.visibility</p:attrName>
                                            </p:attrNameLst>
                                          </p:cBhvr>
                                          <p:to>
                                            <p:strVal val="visible"/>
                                          </p:to>
                                        </p:set>
                                        <p:animEffect transition="in" filter="fade">
                                          <p:cBhvr>
                                            <p:cTn id="54" dur="200"/>
                                            <p:tgtEl>
                                              <p:spTgt spid="167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80"/>
                                            </p:tgtEl>
                                            <p:attrNameLst>
                                              <p:attrName>style.visibility</p:attrName>
                                            </p:attrNameLst>
                                          </p:cBhvr>
                                          <p:to>
                                            <p:strVal val="visible"/>
                                          </p:to>
                                        </p:set>
                                        <p:animEffect transition="in" filter="fade">
                                          <p:cBhvr>
                                            <p:cTn id="57" dur="200"/>
                                            <p:tgtEl>
                                              <p:spTgt spid="168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1681"/>
                                            </p:tgtEl>
                                            <p:attrNameLst>
                                              <p:attrName>style.visibility</p:attrName>
                                            </p:attrNameLst>
                                          </p:cBhvr>
                                          <p:to>
                                            <p:strVal val="visible"/>
                                          </p:to>
                                        </p:set>
                                        <p:animEffect transition="in" filter="fade">
                                          <p:cBhvr>
                                            <p:cTn id="60" dur="200"/>
                                            <p:tgtEl>
                                              <p:spTgt spid="1681"/>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1682"/>
                                            </p:tgtEl>
                                            <p:attrNameLst>
                                              <p:attrName>style.visibility</p:attrName>
                                            </p:attrNameLst>
                                          </p:cBhvr>
                                          <p:to>
                                            <p:strVal val="visible"/>
                                          </p:to>
                                        </p:set>
                                        <p:animEffect transition="in" filter="fade">
                                          <p:cBhvr>
                                            <p:cTn id="63" dur="200"/>
                                            <p:tgtEl>
                                              <p:spTgt spid="1682"/>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1683"/>
                                            </p:tgtEl>
                                            <p:attrNameLst>
                                              <p:attrName>style.visibility</p:attrName>
                                            </p:attrNameLst>
                                          </p:cBhvr>
                                          <p:to>
                                            <p:strVal val="visible"/>
                                          </p:to>
                                        </p:set>
                                        <p:animEffect transition="in" filter="fade">
                                          <p:cBhvr>
                                            <p:cTn id="66" dur="200"/>
                                            <p:tgtEl>
                                              <p:spTgt spid="168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84"/>
                                            </p:tgtEl>
                                            <p:attrNameLst>
                                              <p:attrName>style.visibility</p:attrName>
                                            </p:attrNameLst>
                                          </p:cBhvr>
                                          <p:to>
                                            <p:strVal val="visible"/>
                                          </p:to>
                                        </p:set>
                                        <p:animEffect transition="in" filter="fade">
                                          <p:cBhvr>
                                            <p:cTn id="69" dur="200"/>
                                            <p:tgtEl>
                                              <p:spTgt spid="1684"/>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1685"/>
                                            </p:tgtEl>
                                            <p:attrNameLst>
                                              <p:attrName>style.visibility</p:attrName>
                                            </p:attrNameLst>
                                          </p:cBhvr>
                                          <p:to>
                                            <p:strVal val="visible"/>
                                          </p:to>
                                        </p:set>
                                        <p:animEffect transition="in" filter="fade">
                                          <p:cBhvr>
                                            <p:cTn id="72" dur="200"/>
                                            <p:tgtEl>
                                              <p:spTgt spid="1685"/>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1686"/>
                                            </p:tgtEl>
                                            <p:attrNameLst>
                                              <p:attrName>style.visibility</p:attrName>
                                            </p:attrNameLst>
                                          </p:cBhvr>
                                          <p:to>
                                            <p:strVal val="visible"/>
                                          </p:to>
                                        </p:set>
                                        <p:animEffect transition="in" filter="fade">
                                          <p:cBhvr>
                                            <p:cTn id="75" dur="200"/>
                                            <p:tgtEl>
                                              <p:spTgt spid="1686"/>
                                            </p:tgtEl>
                                          </p:cBhvr>
                                        </p:animEffect>
                                      </p:childTnLst>
                                    </p:cTn>
                                  </p:par>
                                  <p:par>
                                    <p:cTn id="76" presetID="10" presetClass="entr" presetSubtype="0" fill="hold" grpId="0" nodeType="withEffect">
                                      <p:stCondLst>
                                        <p:cond delay="750"/>
                                      </p:stCondLst>
                                      <p:childTnLst>
                                        <p:set>
                                          <p:cBhvr>
                                            <p:cTn id="77" dur="1" fill="hold">
                                              <p:stCondLst>
                                                <p:cond delay="0"/>
                                              </p:stCondLst>
                                            </p:cTn>
                                            <p:tgtEl>
                                              <p:spTgt spid="1687"/>
                                            </p:tgtEl>
                                            <p:attrNameLst>
                                              <p:attrName>style.visibility</p:attrName>
                                            </p:attrNameLst>
                                          </p:cBhvr>
                                          <p:to>
                                            <p:strVal val="visible"/>
                                          </p:to>
                                        </p:set>
                                        <p:animEffect transition="in" filter="fade">
                                          <p:cBhvr>
                                            <p:cTn id="78" dur="200"/>
                                            <p:tgtEl>
                                              <p:spTgt spid="1687"/>
                                            </p:tgtEl>
                                          </p:cBhvr>
                                        </p:animEffect>
                                      </p:childTnLst>
                                    </p:cTn>
                                  </p:par>
                                  <p:par>
                                    <p:cTn id="79" presetID="10" presetClass="entr" presetSubtype="0" fill="hold" nodeType="withEffect">
                                      <p:stCondLst>
                                        <p:cond delay="0"/>
                                      </p:stCondLst>
                                      <p:childTnLst>
                                        <p:set>
                                          <p:cBhvr>
                                            <p:cTn id="80" dur="1" fill="hold">
                                              <p:stCondLst>
                                                <p:cond delay="0"/>
                                              </p:stCondLst>
                                            </p:cTn>
                                            <p:tgtEl>
                                              <p:spTgt spid="340"/>
                                            </p:tgtEl>
                                            <p:attrNameLst>
                                              <p:attrName>style.visibility</p:attrName>
                                            </p:attrNameLst>
                                          </p:cBhvr>
                                          <p:to>
                                            <p:strVal val="visible"/>
                                          </p:to>
                                        </p:set>
                                        <p:animEffect transition="in" filter="fade">
                                          <p:cBhvr>
                                            <p:cTn id="81" dur="200"/>
                                            <p:tgtEl>
                                              <p:spTgt spid="340"/>
                                            </p:tgtEl>
                                          </p:cBhvr>
                                        </p:animEffect>
                                      </p:childTnLst>
                                    </p:cTn>
                                  </p:par>
                                  <p:par>
                                    <p:cTn id="82" presetID="10" presetClass="entr" presetSubtype="0" fill="hold" nodeType="withEffect">
                                      <p:stCondLst>
                                        <p:cond delay="250"/>
                                      </p:stCondLst>
                                      <p:childTnLst>
                                        <p:set>
                                          <p:cBhvr>
                                            <p:cTn id="83" dur="1" fill="hold">
                                              <p:stCondLst>
                                                <p:cond delay="0"/>
                                              </p:stCondLst>
                                            </p:cTn>
                                            <p:tgtEl>
                                              <p:spTgt spid="342"/>
                                            </p:tgtEl>
                                            <p:attrNameLst>
                                              <p:attrName>style.visibility</p:attrName>
                                            </p:attrNameLst>
                                          </p:cBhvr>
                                          <p:to>
                                            <p:strVal val="visible"/>
                                          </p:to>
                                        </p:set>
                                        <p:animEffect transition="in" filter="fade">
                                          <p:cBhvr>
                                            <p:cTn id="84" dur="200"/>
                                            <p:tgtEl>
                                              <p:spTgt spid="342"/>
                                            </p:tgtEl>
                                          </p:cBhvr>
                                        </p:animEffect>
                                      </p:childTnLst>
                                    </p:cTn>
                                  </p:par>
                                  <p:par>
                                    <p:cTn id="85" presetID="10" presetClass="entr" presetSubtype="0" fill="hold" nodeType="withEffect">
                                      <p:stCondLst>
                                        <p:cond delay="500"/>
                                      </p:stCondLst>
                                      <p:childTnLst>
                                        <p:set>
                                          <p:cBhvr>
                                            <p:cTn id="86" dur="1" fill="hold">
                                              <p:stCondLst>
                                                <p:cond delay="0"/>
                                              </p:stCondLst>
                                            </p:cTn>
                                            <p:tgtEl>
                                              <p:spTgt spid="341"/>
                                            </p:tgtEl>
                                            <p:attrNameLst>
                                              <p:attrName>style.visibility</p:attrName>
                                            </p:attrNameLst>
                                          </p:cBhvr>
                                          <p:to>
                                            <p:strVal val="visible"/>
                                          </p:to>
                                        </p:set>
                                        <p:animEffect transition="in" filter="fade">
                                          <p:cBhvr>
                                            <p:cTn id="87" dur="200"/>
                                            <p:tgtEl>
                                              <p:spTgt spid="341"/>
                                            </p:tgtEl>
                                          </p:cBhvr>
                                        </p:animEffect>
                                      </p:childTnLst>
                                    </p:cTn>
                                  </p:par>
                                  <p:par>
                                    <p:cTn id="88" presetID="10" presetClass="entr" presetSubtype="0" fill="hold" nodeType="withEffect">
                                      <p:stCondLst>
                                        <p:cond delay="750"/>
                                      </p:stCondLst>
                                      <p:childTnLst>
                                        <p:set>
                                          <p:cBhvr>
                                            <p:cTn id="89" dur="1" fill="hold">
                                              <p:stCondLst>
                                                <p:cond delay="0"/>
                                              </p:stCondLst>
                                            </p:cTn>
                                            <p:tgtEl>
                                              <p:spTgt spid="336"/>
                                            </p:tgtEl>
                                            <p:attrNameLst>
                                              <p:attrName>style.visibility</p:attrName>
                                            </p:attrNameLst>
                                          </p:cBhvr>
                                          <p:to>
                                            <p:strVal val="visible"/>
                                          </p:to>
                                        </p:set>
                                        <p:animEffect transition="in" filter="fade">
                                          <p:cBhvr>
                                            <p:cTn id="90" dur="200"/>
                                            <p:tgtEl>
                                              <p:spTgt spid="336"/>
                                            </p:tgtEl>
                                          </p:cBhvr>
                                        </p:animEffect>
                                      </p:childTnLst>
                                    </p:cTn>
                                  </p:par>
                                  <p:par>
                                    <p:cTn id="91" presetID="10" presetClass="entr" presetSubtype="0" fill="hold" nodeType="withEffect">
                                      <p:stCondLst>
                                        <p:cond delay="0"/>
                                      </p:stCondLst>
                                      <p:childTnLst>
                                        <p:set>
                                          <p:cBhvr>
                                            <p:cTn id="92" dur="1" fill="hold">
                                              <p:stCondLst>
                                                <p:cond delay="0"/>
                                              </p:stCondLst>
                                            </p:cTn>
                                            <p:tgtEl>
                                              <p:spTgt spid="337"/>
                                            </p:tgtEl>
                                            <p:attrNameLst>
                                              <p:attrName>style.visibility</p:attrName>
                                            </p:attrNameLst>
                                          </p:cBhvr>
                                          <p:to>
                                            <p:strVal val="visible"/>
                                          </p:to>
                                        </p:set>
                                        <p:animEffect transition="in" filter="fade">
                                          <p:cBhvr>
                                            <p:cTn id="93" dur="200"/>
                                            <p:tgtEl>
                                              <p:spTgt spid="337"/>
                                            </p:tgtEl>
                                          </p:cBhvr>
                                        </p:animEffect>
                                      </p:childTnLst>
                                    </p:cTn>
                                  </p:par>
                                  <p:par>
                                    <p:cTn id="94" presetID="10" presetClass="entr" presetSubtype="0" fill="hold" nodeType="withEffect">
                                      <p:stCondLst>
                                        <p:cond delay="250"/>
                                      </p:stCondLst>
                                      <p:childTnLst>
                                        <p:set>
                                          <p:cBhvr>
                                            <p:cTn id="95" dur="1" fill="hold">
                                              <p:stCondLst>
                                                <p:cond delay="0"/>
                                              </p:stCondLst>
                                            </p:cTn>
                                            <p:tgtEl>
                                              <p:spTgt spid="339"/>
                                            </p:tgtEl>
                                            <p:attrNameLst>
                                              <p:attrName>style.visibility</p:attrName>
                                            </p:attrNameLst>
                                          </p:cBhvr>
                                          <p:to>
                                            <p:strVal val="visible"/>
                                          </p:to>
                                        </p:set>
                                        <p:animEffect transition="in" filter="fade">
                                          <p:cBhvr>
                                            <p:cTn id="96" dur="200"/>
                                            <p:tgtEl>
                                              <p:spTgt spid="339"/>
                                            </p:tgtEl>
                                          </p:cBhvr>
                                        </p:animEffect>
                                      </p:childTnLst>
                                    </p:cTn>
                                  </p:par>
                                  <p:par>
                                    <p:cTn id="97" presetID="10" presetClass="entr" presetSubtype="0" fill="hold" nodeType="withEffect">
                                      <p:stCondLst>
                                        <p:cond delay="500"/>
                                      </p:stCondLst>
                                      <p:childTnLst>
                                        <p:set>
                                          <p:cBhvr>
                                            <p:cTn id="98" dur="1" fill="hold">
                                              <p:stCondLst>
                                                <p:cond delay="0"/>
                                              </p:stCondLst>
                                            </p:cTn>
                                            <p:tgtEl>
                                              <p:spTgt spid="343"/>
                                            </p:tgtEl>
                                            <p:attrNameLst>
                                              <p:attrName>style.visibility</p:attrName>
                                            </p:attrNameLst>
                                          </p:cBhvr>
                                          <p:to>
                                            <p:strVal val="visible"/>
                                          </p:to>
                                        </p:set>
                                        <p:animEffect transition="in" filter="fade">
                                          <p:cBhvr>
                                            <p:cTn id="99" dur="200"/>
                                            <p:tgtEl>
                                              <p:spTgt spid="343"/>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335"/>
                                            </p:tgtEl>
                                            <p:attrNameLst>
                                              <p:attrName>style.visibility</p:attrName>
                                            </p:attrNameLst>
                                          </p:cBhvr>
                                          <p:to>
                                            <p:strVal val="visible"/>
                                          </p:to>
                                        </p:set>
                                        <p:animEffect transition="in" filter="fade">
                                          <p:cBhvr>
                                            <p:cTn id="102" dur="200"/>
                                            <p:tgtEl>
                                              <p:spTgt spid="335"/>
                                            </p:tgtEl>
                                          </p:cBhvr>
                                        </p:animEffect>
                                      </p:childTnLst>
                                    </p:cTn>
                                  </p:par>
                                  <p:par>
                                    <p:cTn id="103" presetID="10" presetClass="entr" presetSubtype="0" fill="hold" nodeType="withEffect">
                                      <p:stCondLst>
                                        <p:cond delay="0"/>
                                      </p:stCondLst>
                                      <p:childTnLst>
                                        <p:set>
                                          <p:cBhvr>
                                            <p:cTn id="104" dur="1" fill="hold">
                                              <p:stCondLst>
                                                <p:cond delay="0"/>
                                              </p:stCondLst>
                                            </p:cTn>
                                            <p:tgtEl>
                                              <p:spTgt spid="180"/>
                                            </p:tgtEl>
                                            <p:attrNameLst>
                                              <p:attrName>style.visibility</p:attrName>
                                            </p:attrNameLst>
                                          </p:cBhvr>
                                          <p:to>
                                            <p:strVal val="visible"/>
                                          </p:to>
                                        </p:set>
                                        <p:animEffect transition="in" filter="fade">
                                          <p:cBhvr>
                                            <p:cTn id="105" dur="200"/>
                                            <p:tgtEl>
                                              <p:spTgt spid="180"/>
                                            </p:tgtEl>
                                          </p:cBhvr>
                                        </p:animEffect>
                                      </p:childTnLst>
                                    </p:cTn>
                                  </p:par>
                                  <p:par>
                                    <p:cTn id="106" presetID="10" presetClass="entr" presetSubtype="0" fill="hold" nodeType="withEffect">
                                      <p:stCondLst>
                                        <p:cond delay="250"/>
                                      </p:stCondLst>
                                      <p:childTnLst>
                                        <p:set>
                                          <p:cBhvr>
                                            <p:cTn id="107" dur="1" fill="hold">
                                              <p:stCondLst>
                                                <p:cond delay="0"/>
                                              </p:stCondLst>
                                            </p:cTn>
                                            <p:tgtEl>
                                              <p:spTgt spid="187"/>
                                            </p:tgtEl>
                                            <p:attrNameLst>
                                              <p:attrName>style.visibility</p:attrName>
                                            </p:attrNameLst>
                                          </p:cBhvr>
                                          <p:to>
                                            <p:strVal val="visible"/>
                                          </p:to>
                                        </p:set>
                                        <p:animEffect transition="in" filter="fade">
                                          <p:cBhvr>
                                            <p:cTn id="108" dur="200"/>
                                            <p:tgtEl>
                                              <p:spTgt spid="187"/>
                                            </p:tgtEl>
                                          </p:cBhvr>
                                        </p:animEffect>
                                      </p:childTnLst>
                                    </p:cTn>
                                  </p:par>
                                  <p:par>
                                    <p:cTn id="109" presetID="10" presetClass="entr" presetSubtype="0" fill="hold" nodeType="withEffect">
                                      <p:stCondLst>
                                        <p:cond delay="500"/>
                                      </p:stCondLst>
                                      <p:childTnLst>
                                        <p:set>
                                          <p:cBhvr>
                                            <p:cTn id="110" dur="1" fill="hold">
                                              <p:stCondLst>
                                                <p:cond delay="0"/>
                                              </p:stCondLst>
                                            </p:cTn>
                                            <p:tgtEl>
                                              <p:spTgt spid="225"/>
                                            </p:tgtEl>
                                            <p:attrNameLst>
                                              <p:attrName>style.visibility</p:attrName>
                                            </p:attrNameLst>
                                          </p:cBhvr>
                                          <p:to>
                                            <p:strVal val="visible"/>
                                          </p:to>
                                        </p:set>
                                        <p:animEffect transition="in" filter="fade">
                                          <p:cBhvr>
                                            <p:cTn id="111" dur="200"/>
                                            <p:tgtEl>
                                              <p:spTgt spid="225"/>
                                            </p:tgtEl>
                                          </p:cBhvr>
                                        </p:animEffect>
                                      </p:childTnLst>
                                    </p:cTn>
                                  </p:par>
                                  <p:par>
                                    <p:cTn id="112" presetID="10" presetClass="entr" presetSubtype="0" fill="hold" nodeType="withEffect">
                                      <p:stCondLst>
                                        <p:cond delay="750"/>
                                      </p:stCondLst>
                                      <p:childTnLst>
                                        <p:set>
                                          <p:cBhvr>
                                            <p:cTn id="113" dur="1" fill="hold">
                                              <p:stCondLst>
                                                <p:cond delay="0"/>
                                              </p:stCondLst>
                                            </p:cTn>
                                            <p:tgtEl>
                                              <p:spTgt spid="239"/>
                                            </p:tgtEl>
                                            <p:attrNameLst>
                                              <p:attrName>style.visibility</p:attrName>
                                            </p:attrNameLst>
                                          </p:cBhvr>
                                          <p:to>
                                            <p:strVal val="visible"/>
                                          </p:to>
                                        </p:set>
                                        <p:animEffect transition="in" filter="fade">
                                          <p:cBhvr>
                                            <p:cTn id="114" dur="200"/>
                                            <p:tgtEl>
                                              <p:spTgt spid="239"/>
                                            </p:tgtEl>
                                          </p:cBhvr>
                                        </p:animEffect>
                                      </p:childTnLst>
                                    </p:cTn>
                                  </p:par>
                                  <p:par>
                                    <p:cTn id="115" presetID="10" presetClass="entr" presetSubtype="0" fill="hold" nodeType="withEffect">
                                      <p:stCondLst>
                                        <p:cond delay="0"/>
                                      </p:stCondLst>
                                      <p:childTnLst>
                                        <p:set>
                                          <p:cBhvr>
                                            <p:cTn id="116" dur="1" fill="hold">
                                              <p:stCondLst>
                                                <p:cond delay="0"/>
                                              </p:stCondLst>
                                            </p:cTn>
                                            <p:tgtEl>
                                              <p:spTgt spid="245"/>
                                            </p:tgtEl>
                                            <p:attrNameLst>
                                              <p:attrName>style.visibility</p:attrName>
                                            </p:attrNameLst>
                                          </p:cBhvr>
                                          <p:to>
                                            <p:strVal val="visible"/>
                                          </p:to>
                                        </p:set>
                                        <p:animEffect transition="in" filter="fade">
                                          <p:cBhvr>
                                            <p:cTn id="117" dur="200"/>
                                            <p:tgtEl>
                                              <p:spTgt spid="245"/>
                                            </p:tgtEl>
                                          </p:cBhvr>
                                        </p:animEffect>
                                      </p:childTnLst>
                                    </p:cTn>
                                  </p:par>
                                  <p:par>
                                    <p:cTn id="118" presetID="10" presetClass="entr" presetSubtype="0" fill="hold" nodeType="withEffect">
                                      <p:stCondLst>
                                        <p:cond delay="250"/>
                                      </p:stCondLst>
                                      <p:childTnLst>
                                        <p:set>
                                          <p:cBhvr>
                                            <p:cTn id="119" dur="1" fill="hold">
                                              <p:stCondLst>
                                                <p:cond delay="0"/>
                                              </p:stCondLst>
                                            </p:cTn>
                                            <p:tgtEl>
                                              <p:spTgt spid="299"/>
                                            </p:tgtEl>
                                            <p:attrNameLst>
                                              <p:attrName>style.visibility</p:attrName>
                                            </p:attrNameLst>
                                          </p:cBhvr>
                                          <p:to>
                                            <p:strVal val="visible"/>
                                          </p:to>
                                        </p:set>
                                        <p:animEffect transition="in" filter="fade">
                                          <p:cBhvr>
                                            <p:cTn id="120" dur="200"/>
                                            <p:tgtEl>
                                              <p:spTgt spid="299"/>
                                            </p:tgtEl>
                                          </p:cBhvr>
                                        </p:animEffect>
                                      </p:childTnLst>
                                    </p:cTn>
                                  </p:par>
                                  <p:par>
                                    <p:cTn id="121" presetID="10" presetClass="entr" presetSubtype="0" fill="hold" nodeType="withEffect">
                                      <p:stCondLst>
                                        <p:cond delay="500"/>
                                      </p:stCondLst>
                                      <p:childTnLst>
                                        <p:set>
                                          <p:cBhvr>
                                            <p:cTn id="122" dur="1" fill="hold">
                                              <p:stCondLst>
                                                <p:cond delay="0"/>
                                              </p:stCondLst>
                                            </p:cTn>
                                            <p:tgtEl>
                                              <p:spTgt spid="1666"/>
                                            </p:tgtEl>
                                            <p:attrNameLst>
                                              <p:attrName>style.visibility</p:attrName>
                                            </p:attrNameLst>
                                          </p:cBhvr>
                                          <p:to>
                                            <p:strVal val="visible"/>
                                          </p:to>
                                        </p:set>
                                        <p:animEffect transition="in" filter="fade">
                                          <p:cBhvr>
                                            <p:cTn id="123" dur="200"/>
                                            <p:tgtEl>
                                              <p:spTgt spid="1666"/>
                                            </p:tgtEl>
                                          </p:cBhvr>
                                        </p:animEffect>
                                      </p:childTnLst>
                                    </p:cTn>
                                  </p:par>
                                  <p:par>
                                    <p:cTn id="124" presetID="10" presetClass="entr" presetSubtype="0" fill="hold" nodeType="withEffect">
                                      <p:stCondLst>
                                        <p:cond delay="750"/>
                                      </p:stCondLst>
                                      <p:childTnLst>
                                        <p:set>
                                          <p:cBhvr>
                                            <p:cTn id="125" dur="1" fill="hold">
                                              <p:stCondLst>
                                                <p:cond delay="0"/>
                                              </p:stCondLst>
                                            </p:cTn>
                                            <p:tgtEl>
                                              <p:spTgt spid="1672"/>
                                            </p:tgtEl>
                                            <p:attrNameLst>
                                              <p:attrName>style.visibility</p:attrName>
                                            </p:attrNameLst>
                                          </p:cBhvr>
                                          <p:to>
                                            <p:strVal val="visible"/>
                                          </p:to>
                                        </p:set>
                                        <p:animEffect transition="in" filter="fade">
                                          <p:cBhvr>
                                            <p:cTn id="126" dur="200"/>
                                            <p:tgtEl>
                                              <p:spTgt spid="1672"/>
                                            </p:tgtEl>
                                          </p:cBhvr>
                                        </p:animEffect>
                                      </p:childTnLst>
                                    </p:cTn>
                                  </p:par>
                                  <p:par>
                                    <p:cTn id="127" presetID="23" presetClass="entr" presetSubtype="16" fill="hold" nodeType="withEffect">
                                      <p:stCondLst>
                                        <p:cond delay="1250"/>
                                      </p:stCondLst>
                                      <p:childTnLst>
                                        <p:set>
                                          <p:cBhvr>
                                            <p:cTn id="128" dur="1" fill="hold">
                                              <p:stCondLst>
                                                <p:cond delay="0"/>
                                              </p:stCondLst>
                                            </p:cTn>
                                            <p:tgtEl>
                                              <p:spTgt spid="84"/>
                                            </p:tgtEl>
                                            <p:attrNameLst>
                                              <p:attrName>style.visibility</p:attrName>
                                            </p:attrNameLst>
                                          </p:cBhvr>
                                          <p:to>
                                            <p:strVal val="visible"/>
                                          </p:to>
                                        </p:set>
                                        <p:anim calcmode="lin" valueType="num">
                                          <p:cBhvr>
                                            <p:cTn id="129" dur="200" fill="hold"/>
                                            <p:tgtEl>
                                              <p:spTgt spid="84"/>
                                            </p:tgtEl>
                                            <p:attrNameLst>
                                              <p:attrName>ppt_w</p:attrName>
                                            </p:attrNameLst>
                                          </p:cBhvr>
                                          <p:tavLst>
                                            <p:tav tm="0">
                                              <p:val>
                                                <p:fltVal val="0"/>
                                              </p:val>
                                            </p:tav>
                                            <p:tav tm="100000">
                                              <p:val>
                                                <p:strVal val="#ppt_w"/>
                                              </p:val>
                                            </p:tav>
                                          </p:tavLst>
                                        </p:anim>
                                        <p:anim calcmode="lin" valueType="num">
                                          <p:cBhvr>
                                            <p:cTn id="130" dur="200" fill="hold"/>
                                            <p:tgtEl>
                                              <p:spTgt spid="84"/>
                                            </p:tgtEl>
                                            <p:attrNameLst>
                                              <p:attrName>ppt_h</p:attrName>
                                            </p:attrNameLst>
                                          </p:cBhvr>
                                          <p:tavLst>
                                            <p:tav tm="0">
                                              <p:val>
                                                <p:fltVal val="0"/>
                                              </p:val>
                                            </p:tav>
                                            <p:tav tm="100000">
                                              <p:val>
                                                <p:strVal val="#ppt_h"/>
                                              </p:val>
                                            </p:tav>
                                          </p:tavLst>
                                        </p:anim>
                                      </p:childTnLst>
                                    </p:cTn>
                                  </p:par>
                                  <p:par>
                                    <p:cTn id="131" presetID="6" presetClass="emph" presetSubtype="0" fill="hold" nodeType="withEffect">
                                      <p:stCondLst>
                                        <p:cond delay="1250"/>
                                      </p:stCondLst>
                                      <p:childTnLst>
                                        <p:animScale>
                                          <p:cBhvr>
                                            <p:cTn id="132" dur="1000" fill="hold"/>
                                            <p:tgtEl>
                                              <p:spTgt spid="84"/>
                                            </p:tgtEl>
                                          </p:cBhvr>
                                          <p:by x="110000" y="110000"/>
                                        </p:animScale>
                                      </p:childTnLst>
                                    </p:cTn>
                                  </p:par>
                                  <p:par>
                                    <p:cTn id="133" presetID="6" presetClass="emph" presetSubtype="0" accel="50000" decel="50000" fill="hold" nodeType="withEffect">
                                      <p:stCondLst>
                                        <p:cond delay="1250"/>
                                      </p:stCondLst>
                                      <p:childTnLst>
                                        <p:animScale>
                                          <p:cBhvr>
                                            <p:cTn id="134" dur="250" fill="hold"/>
                                            <p:tgtEl>
                                              <p:spTgt spid="84"/>
                                            </p:tgtEl>
                                          </p:cBhvr>
                                          <p:by x="91000" y="91000"/>
                                        </p:animScale>
                                      </p:childTnLst>
                                    </p:cTn>
                                  </p:par>
                                  <p:par>
                                    <p:cTn id="135" presetID="0" presetClass="path" presetSubtype="0" decel="40000" fill="hold" nodeType="withEffect">
                                      <p:stCondLst>
                                        <p:cond delay="2000"/>
                                      </p:stCondLst>
                                      <p:childTnLst>
                                        <p:animMotion origin="layout" path="M 3.33333E-6 -3.7037E-7 C 0.0013 0.08079 0.00208 0.1 0.01276 0.3037 C 0.02161 0.42315 0.02109 0.48519 0.09062 0.51366 " pathEditMode="relative" rAng="0" ptsTypes="AAA">
                                          <p:cBhvr>
                                            <p:cTn id="136" dur="750" fill="hold"/>
                                            <p:tgtEl>
                                              <p:spTgt spid="84"/>
                                            </p:tgtEl>
                                            <p:attrNameLst>
                                              <p:attrName>ppt_x</p:attrName>
                                              <p:attrName>ppt_y</p:attrName>
                                            </p:attrNameLst>
                                          </p:cBhvr>
                                          <p:rCtr x="4531" y="25671"/>
                                        </p:animMotion>
                                      </p:childTnLst>
                                    </p:cTn>
                                  </p:par>
                                  <p:par>
                                    <p:cTn id="137" presetID="0" presetClass="path" presetSubtype="0" decel="33333" fill="hold" nodeType="withEffect">
                                      <p:stCondLst>
                                        <p:cond delay="3000"/>
                                      </p:stCondLst>
                                      <p:childTnLst>
                                        <p:animMotion origin="layout" path="M 0.09062 0.51366 C 0.12929 0.44051 0.12057 0.31435 0.13437 0.20301 C 0.14088 0.14051 0.14726 0.09074 0.19218 0.06319 " pathEditMode="relative" rAng="0" ptsTypes="AAA">
                                          <p:cBhvr>
                                            <p:cTn id="138" dur="1000" fill="hold"/>
                                            <p:tgtEl>
                                              <p:spTgt spid="84"/>
                                            </p:tgtEl>
                                            <p:attrNameLst>
                                              <p:attrName>ppt_x</p:attrName>
                                              <p:attrName>ppt_y</p:attrName>
                                            </p:attrNameLst>
                                          </p:cBhvr>
                                          <p:rCtr x="5078" y="-22523"/>
                                        </p:animMotion>
                                      </p:childTnLst>
                                    </p:cTn>
                                  </p:par>
                                  <p:par>
                                    <p:cTn id="139" presetID="0" presetClass="path" presetSubtype="0" decel="50000" fill="hold" nodeType="withEffect">
                                      <p:stCondLst>
                                        <p:cond delay="4250"/>
                                      </p:stCondLst>
                                      <p:childTnLst>
                                        <p:animMotion origin="layout" path="M 0.19218 0.06319 C 0.20521 0.12639 0.22031 0.13588 0.23763 0.16782 C 0.2595 0.19051 0.25911 0.21528 0.30338 0.2125 " pathEditMode="relative" rAng="0" ptsTypes="AAA">
                                          <p:cBhvr>
                                            <p:cTn id="140" dur="500" fill="hold"/>
                                            <p:tgtEl>
                                              <p:spTgt spid="84"/>
                                            </p:tgtEl>
                                            <p:attrNameLst>
                                              <p:attrName>ppt_x</p:attrName>
                                              <p:attrName>ppt_y</p:attrName>
                                            </p:attrNameLst>
                                          </p:cBhvr>
                                          <p:rCtr x="5560" y="7454"/>
                                        </p:animMotion>
                                      </p:childTnLst>
                                    </p:cTn>
                                  </p:par>
                                  <p:par>
                                    <p:cTn id="141" presetID="0" presetClass="path" presetSubtype="0" decel="50000" fill="hold" nodeType="withEffect">
                                      <p:stCondLst>
                                        <p:cond delay="5000"/>
                                      </p:stCondLst>
                                      <p:childTnLst>
                                        <p:animMotion origin="layout" path="M 0.30338 0.2125 C 0.34362 0.23982 0.34088 0.26435 0.34804 0.30139 C 0.3556 0.32778 0.34882 0.36157 0.41028 0.36366 " pathEditMode="relative" rAng="0" ptsTypes="AAA">
                                          <p:cBhvr>
                                            <p:cTn id="142" dur="500" fill="hold"/>
                                            <p:tgtEl>
                                              <p:spTgt spid="84"/>
                                            </p:tgtEl>
                                            <p:attrNameLst>
                                              <p:attrName>ppt_x</p:attrName>
                                              <p:attrName>ppt_y</p:attrName>
                                            </p:attrNameLst>
                                          </p:cBhvr>
                                          <p:rCtr x="5339" y="7546"/>
                                        </p:animMotion>
                                      </p:childTnLst>
                                    </p:cTn>
                                  </p:par>
                                  <p:par>
                                    <p:cTn id="143" presetID="0" presetClass="path" presetSubtype="0" decel="33333" fill="hold" nodeType="withEffect">
                                      <p:stCondLst>
                                        <p:cond delay="5750"/>
                                      </p:stCondLst>
                                      <p:childTnLst>
                                        <p:animMotion origin="layout" path="M 0.41028 0.36366 C 0.45052 0.43958 0.4431 0.46157 0.45494 0.56227 C 0.46132 0.61667 0.4694 0.65162 0.52122 0.65949 " pathEditMode="relative" rAng="0" ptsTypes="AAA">
                                          <p:cBhvr>
                                            <p:cTn id="144" dur="1000" fill="hold"/>
                                            <p:tgtEl>
                                              <p:spTgt spid="84"/>
                                            </p:tgtEl>
                                            <p:attrNameLst>
                                              <p:attrName>ppt_x</p:attrName>
                                              <p:attrName>ppt_y</p:attrName>
                                            </p:attrNameLst>
                                          </p:cBhvr>
                                          <p:rCtr x="5547" y="14792"/>
                                        </p:animMotion>
                                      </p:childTnLst>
                                    </p:cTn>
                                  </p:par>
                                  <p:par>
                                    <p:cTn id="145" presetID="0" presetClass="path" presetSubtype="0" accel="50000" decel="50000" fill="hold" nodeType="withEffect">
                                      <p:stCondLst>
                                        <p:cond delay="7000"/>
                                      </p:stCondLst>
                                      <p:childTnLst>
                                        <p:animMotion origin="layout" path="M 0.52122 0.65949 C 0.55169 0.6588 0.55976 0.63148 0.57487 0.59051 C 0.58177 0.5581 0.58528 0.51875 0.62981 0.50532 " pathEditMode="relative" rAng="0" ptsTypes="AAA">
                                          <p:cBhvr>
                                            <p:cTn id="146" dur="500" fill="hold"/>
                                            <p:tgtEl>
                                              <p:spTgt spid="84"/>
                                            </p:tgtEl>
                                            <p:attrNameLst>
                                              <p:attrName>ppt_x</p:attrName>
                                              <p:attrName>ppt_y</p:attrName>
                                            </p:attrNameLst>
                                          </p:cBhvr>
                                          <p:rCtr x="5430" y="-7708"/>
                                        </p:animMotion>
                                      </p:childTnLst>
                                    </p:cTn>
                                  </p:par>
                                  <p:par>
                                    <p:cTn id="147" presetID="0" presetClass="path" presetSubtype="0" decel="40000" fill="hold" nodeType="withEffect">
                                      <p:stCondLst>
                                        <p:cond delay="7750"/>
                                      </p:stCondLst>
                                      <p:childTnLst>
                                        <p:animMotion origin="layout" path="M 0.62981 0.50532 C 0.65716 0.48102 0.66159 0.44005 0.67265 0.35648 C 0.68216 0.28218 0.70052 0.21991 0.73372 0.20116 " pathEditMode="relative" rAng="0" ptsTypes="AAA">
                                          <p:cBhvr>
                                            <p:cTn id="148" dur="750" fill="hold"/>
                                            <p:tgtEl>
                                              <p:spTgt spid="84"/>
                                            </p:tgtEl>
                                            <p:attrNameLst>
                                              <p:attrName>ppt_x</p:attrName>
                                              <p:attrName>ppt_y</p:attrName>
                                            </p:attrNameLst>
                                          </p:cBhvr>
                                          <p:rCtr x="5195" y="-15208"/>
                                        </p:animMotion>
                                      </p:childTnLst>
                                    </p:cTn>
                                  </p:par>
                                  <p:par>
                                    <p:cTn id="149" presetID="0" presetClass="path" presetSubtype="0" decel="66667" fill="hold" nodeType="withEffect">
                                      <p:stCondLst>
                                        <p:cond delay="8750"/>
                                      </p:stCondLst>
                                      <p:childTnLst>
                                        <p:animMotion origin="layout" path="M 0.73177 0.20532 L 0.84349 0.2081 " pathEditMode="relative" rAng="0" ptsTypes="AA">
                                          <p:cBhvr>
                                            <p:cTn id="150" dur="500" fill="hold"/>
                                            <p:tgtEl>
                                              <p:spTgt spid="84"/>
                                            </p:tgtEl>
                                            <p:attrNameLst>
                                              <p:attrName>ppt_x</p:attrName>
                                              <p:attrName>ppt_y</p:attrName>
                                            </p:attrNameLst>
                                          </p:cBhvr>
                                          <p:rCtr x="5586" y="139"/>
                                        </p:animMotion>
                                      </p:childTnLst>
                                    </p:cTn>
                                  </p:par>
                                  <p:par>
                                    <p:cTn id="151" presetID="0" presetClass="path" presetSubtype="0" decel="33333" fill="hold" nodeType="withEffect">
                                      <p:stCondLst>
                                        <p:cond delay="9500"/>
                                      </p:stCondLst>
                                      <p:childTnLst>
                                        <p:animMotion origin="layout" path="M 0.84349 0.2081 C 0.81744 0.12708 0.75625 0.13935 0.69231 0.12986 C 0.62669 0.12546 0.56575 0.14699 0.51614 0.05532 " pathEditMode="relative" rAng="0" ptsTypes="AAA">
                                          <p:cBhvr>
                                            <p:cTn id="152" dur="1000" fill="hold"/>
                                            <p:tgtEl>
                                              <p:spTgt spid="84"/>
                                            </p:tgtEl>
                                            <p:attrNameLst>
                                              <p:attrName>ppt_x</p:attrName>
                                              <p:attrName>ppt_y</p:attrName>
                                            </p:attrNameLst>
                                          </p:cBhvr>
                                          <p:rCtr x="-16367" y="-7639"/>
                                        </p:animMotion>
                                      </p:childTnLst>
                                    </p:cTn>
                                  </p:par>
                                  <p:par>
                                    <p:cTn id="153" presetID="0" presetClass="path" presetSubtype="0" decel="33333" fill="hold" nodeType="withEffect">
                                      <p:stCondLst>
                                        <p:cond delay="10750"/>
                                      </p:stCondLst>
                                      <p:childTnLst>
                                        <p:animMotion origin="layout" path="M 0.51614 0.05532 C 0.45963 0.10903 0.47057 0.26574 0.4388 0.39259 C 0.40208 0.46875 0.36679 0.44167 0.29896 0.51088 " pathEditMode="relative" rAng="0" ptsTypes="AAA">
                                          <p:cBhvr>
                                            <p:cTn id="154" dur="1000" fill="hold"/>
                                            <p:tgtEl>
                                              <p:spTgt spid="84"/>
                                            </p:tgtEl>
                                            <p:attrNameLst>
                                              <p:attrName>ppt_x</p:attrName>
                                              <p:attrName>ppt_y</p:attrName>
                                            </p:attrNameLst>
                                          </p:cBhvr>
                                          <p:rCtr x="-10859" y="22778"/>
                                        </p:animMotion>
                                      </p:childTnLst>
                                    </p:cTn>
                                  </p:par>
                                  <p:par>
                                    <p:cTn id="155" presetID="0" presetClass="path" presetSubtype="0" decel="66667" fill="hold" nodeType="withEffect">
                                      <p:stCondLst>
                                        <p:cond delay="12000"/>
                                      </p:stCondLst>
                                      <p:childTnLst>
                                        <p:animMotion origin="layout" path="M 0.29896 0.51088 C 0.25208 0.52616 0.24726 0.48171 0.2401 0.45509 C 0.22916 0.4037 0.23073 0.38704 0.19349 0.36181 " pathEditMode="relative" rAng="0" ptsTypes="AAA">
                                          <p:cBhvr>
                                            <p:cTn id="156" dur="500" fill="hold"/>
                                            <p:tgtEl>
                                              <p:spTgt spid="84"/>
                                            </p:tgtEl>
                                            <p:attrNameLst>
                                              <p:attrName>ppt_x</p:attrName>
                                              <p:attrName>ppt_y</p:attrName>
                                            </p:attrNameLst>
                                          </p:cBhvr>
                                          <p:rCtr x="-5273" y="-7315"/>
                                        </p:animMotion>
                                      </p:childTnLst>
                                    </p:cTn>
                                  </p:par>
                                  <p:par>
                                    <p:cTn id="157" presetID="0" presetClass="path" presetSubtype="0" decel="50000" fill="hold" nodeType="withEffect">
                                      <p:stCondLst>
                                        <p:cond delay="12750"/>
                                      </p:stCondLst>
                                      <p:childTnLst>
                                        <p:animMotion origin="layout" path="M 0.19349 0.36181 C 0.1483 0.35093 0.14492 0.34838 0.12539 0.24491 C 0.1138 0.18056 0.08776 0.15764 0.08099 0.07292 " pathEditMode="relative" rAng="0" ptsTypes="AAA">
                                          <p:cBhvr>
                                            <p:cTn id="158" dur="750" fill="hold"/>
                                            <p:tgtEl>
                                              <p:spTgt spid="84"/>
                                            </p:tgtEl>
                                            <p:attrNameLst>
                                              <p:attrName>ppt_x</p:attrName>
                                              <p:attrName>ppt_y</p:attrName>
                                            </p:attrNameLst>
                                          </p:cBhvr>
                                          <p:rCtr x="-5625" y="-14444"/>
                                        </p:animMotion>
                                      </p:childTnLst>
                                    </p:cTn>
                                  </p:par>
                                  <p:par>
                                    <p:cTn id="159" presetID="10" presetClass="entr" presetSubtype="0" fill="hold" nodeType="withEffect">
                                      <p:stCondLst>
                                        <p:cond delay="2750"/>
                                      </p:stCondLst>
                                      <p:childTnLst>
                                        <p:set>
                                          <p:cBhvr>
                                            <p:cTn id="160" dur="1" fill="hold">
                                              <p:stCondLst>
                                                <p:cond delay="0"/>
                                              </p:stCondLst>
                                            </p:cTn>
                                            <p:tgtEl>
                                              <p:spTgt spid="363"/>
                                            </p:tgtEl>
                                            <p:attrNameLst>
                                              <p:attrName>style.visibility</p:attrName>
                                            </p:attrNameLst>
                                          </p:cBhvr>
                                          <p:to>
                                            <p:strVal val="visible"/>
                                          </p:to>
                                        </p:set>
                                        <p:animEffect transition="in" filter="fade">
                                          <p:cBhvr>
                                            <p:cTn id="161" dur="250"/>
                                            <p:tgtEl>
                                              <p:spTgt spid="363"/>
                                            </p:tgtEl>
                                          </p:cBhvr>
                                        </p:animEffect>
                                      </p:childTnLst>
                                    </p:cTn>
                                  </p:par>
                                  <p:par>
                                    <p:cTn id="162" presetID="10" presetClass="entr" presetSubtype="0" fill="hold" nodeType="withEffect">
                                      <p:stCondLst>
                                        <p:cond delay="4000"/>
                                      </p:stCondLst>
                                      <p:childTnLst>
                                        <p:set>
                                          <p:cBhvr>
                                            <p:cTn id="163" dur="1" fill="hold">
                                              <p:stCondLst>
                                                <p:cond delay="0"/>
                                              </p:stCondLst>
                                            </p:cTn>
                                            <p:tgtEl>
                                              <p:spTgt spid="364"/>
                                            </p:tgtEl>
                                            <p:attrNameLst>
                                              <p:attrName>style.visibility</p:attrName>
                                            </p:attrNameLst>
                                          </p:cBhvr>
                                          <p:to>
                                            <p:strVal val="visible"/>
                                          </p:to>
                                        </p:set>
                                        <p:animEffect transition="in" filter="fade">
                                          <p:cBhvr>
                                            <p:cTn id="164" dur="250"/>
                                            <p:tgtEl>
                                              <p:spTgt spid="364"/>
                                            </p:tgtEl>
                                          </p:cBhvr>
                                        </p:animEffect>
                                      </p:childTnLst>
                                    </p:cTn>
                                  </p:par>
                                  <p:par>
                                    <p:cTn id="165" presetID="10" presetClass="entr" presetSubtype="0" fill="hold" nodeType="withEffect">
                                      <p:stCondLst>
                                        <p:cond delay="4750"/>
                                      </p:stCondLst>
                                      <p:childTnLst>
                                        <p:set>
                                          <p:cBhvr>
                                            <p:cTn id="166" dur="1" fill="hold">
                                              <p:stCondLst>
                                                <p:cond delay="0"/>
                                              </p:stCondLst>
                                            </p:cTn>
                                            <p:tgtEl>
                                              <p:spTgt spid="367"/>
                                            </p:tgtEl>
                                            <p:attrNameLst>
                                              <p:attrName>style.visibility</p:attrName>
                                            </p:attrNameLst>
                                          </p:cBhvr>
                                          <p:to>
                                            <p:strVal val="visible"/>
                                          </p:to>
                                        </p:set>
                                        <p:animEffect transition="in" filter="fade">
                                          <p:cBhvr>
                                            <p:cTn id="167" dur="250"/>
                                            <p:tgtEl>
                                              <p:spTgt spid="367"/>
                                            </p:tgtEl>
                                          </p:cBhvr>
                                        </p:animEffect>
                                      </p:childTnLst>
                                    </p:cTn>
                                  </p:par>
                                  <p:par>
                                    <p:cTn id="168" presetID="10" presetClass="entr" presetSubtype="0" fill="hold" nodeType="withEffect">
                                      <p:stCondLst>
                                        <p:cond delay="5500"/>
                                      </p:stCondLst>
                                      <p:childTnLst>
                                        <p:set>
                                          <p:cBhvr>
                                            <p:cTn id="169" dur="1" fill="hold">
                                              <p:stCondLst>
                                                <p:cond delay="0"/>
                                              </p:stCondLst>
                                            </p:cTn>
                                            <p:tgtEl>
                                              <p:spTgt spid="370"/>
                                            </p:tgtEl>
                                            <p:attrNameLst>
                                              <p:attrName>style.visibility</p:attrName>
                                            </p:attrNameLst>
                                          </p:cBhvr>
                                          <p:to>
                                            <p:strVal val="visible"/>
                                          </p:to>
                                        </p:set>
                                        <p:animEffect transition="in" filter="fade">
                                          <p:cBhvr>
                                            <p:cTn id="170" dur="250"/>
                                            <p:tgtEl>
                                              <p:spTgt spid="370"/>
                                            </p:tgtEl>
                                          </p:cBhvr>
                                        </p:animEffect>
                                      </p:childTnLst>
                                    </p:cTn>
                                  </p:par>
                                  <p:par>
                                    <p:cTn id="171" presetID="10" presetClass="entr" presetSubtype="0" fill="hold" nodeType="withEffect">
                                      <p:stCondLst>
                                        <p:cond delay="6750"/>
                                      </p:stCondLst>
                                      <p:childTnLst>
                                        <p:set>
                                          <p:cBhvr>
                                            <p:cTn id="172" dur="1" fill="hold">
                                              <p:stCondLst>
                                                <p:cond delay="0"/>
                                              </p:stCondLst>
                                            </p:cTn>
                                            <p:tgtEl>
                                              <p:spTgt spid="368"/>
                                            </p:tgtEl>
                                            <p:attrNameLst>
                                              <p:attrName>style.visibility</p:attrName>
                                            </p:attrNameLst>
                                          </p:cBhvr>
                                          <p:to>
                                            <p:strVal val="visible"/>
                                          </p:to>
                                        </p:set>
                                        <p:animEffect transition="in" filter="fade">
                                          <p:cBhvr>
                                            <p:cTn id="173" dur="250"/>
                                            <p:tgtEl>
                                              <p:spTgt spid="368"/>
                                            </p:tgtEl>
                                          </p:cBhvr>
                                        </p:animEffect>
                                      </p:childTnLst>
                                    </p:cTn>
                                  </p:par>
                                  <p:par>
                                    <p:cTn id="174" presetID="10" presetClass="entr" presetSubtype="0" fill="hold" nodeType="withEffect">
                                      <p:stCondLst>
                                        <p:cond delay="7500"/>
                                      </p:stCondLst>
                                      <p:childTnLst>
                                        <p:set>
                                          <p:cBhvr>
                                            <p:cTn id="175" dur="1" fill="hold">
                                              <p:stCondLst>
                                                <p:cond delay="0"/>
                                              </p:stCondLst>
                                            </p:cTn>
                                            <p:tgtEl>
                                              <p:spTgt spid="371"/>
                                            </p:tgtEl>
                                            <p:attrNameLst>
                                              <p:attrName>style.visibility</p:attrName>
                                            </p:attrNameLst>
                                          </p:cBhvr>
                                          <p:to>
                                            <p:strVal val="visible"/>
                                          </p:to>
                                        </p:set>
                                        <p:animEffect transition="in" filter="fade">
                                          <p:cBhvr>
                                            <p:cTn id="176" dur="250"/>
                                            <p:tgtEl>
                                              <p:spTgt spid="371"/>
                                            </p:tgtEl>
                                          </p:cBhvr>
                                        </p:animEffect>
                                      </p:childTnLst>
                                    </p:cTn>
                                  </p:par>
                                  <p:par>
                                    <p:cTn id="177" presetID="10" presetClass="entr" presetSubtype="0" fill="hold" nodeType="withEffect">
                                      <p:stCondLst>
                                        <p:cond delay="8500"/>
                                      </p:stCondLst>
                                      <p:childTnLst>
                                        <p:set>
                                          <p:cBhvr>
                                            <p:cTn id="178" dur="1" fill="hold">
                                              <p:stCondLst>
                                                <p:cond delay="0"/>
                                              </p:stCondLst>
                                            </p:cTn>
                                            <p:tgtEl>
                                              <p:spTgt spid="373"/>
                                            </p:tgtEl>
                                            <p:attrNameLst>
                                              <p:attrName>style.visibility</p:attrName>
                                            </p:attrNameLst>
                                          </p:cBhvr>
                                          <p:to>
                                            <p:strVal val="visible"/>
                                          </p:to>
                                        </p:set>
                                        <p:animEffect transition="in" filter="fade">
                                          <p:cBhvr>
                                            <p:cTn id="179" dur="250"/>
                                            <p:tgtEl>
                                              <p:spTgt spid="373"/>
                                            </p:tgtEl>
                                          </p:cBhvr>
                                        </p:animEffect>
                                      </p:childTnLst>
                                    </p:cTn>
                                  </p:par>
                                  <p:par>
                                    <p:cTn id="180" presetID="10" presetClass="entr" presetSubtype="0" fill="hold" nodeType="withEffect">
                                      <p:stCondLst>
                                        <p:cond delay="9250"/>
                                      </p:stCondLst>
                                      <p:childTnLst>
                                        <p:set>
                                          <p:cBhvr>
                                            <p:cTn id="181" dur="1" fill="hold">
                                              <p:stCondLst>
                                                <p:cond delay="0"/>
                                              </p:stCondLst>
                                            </p:cTn>
                                            <p:tgtEl>
                                              <p:spTgt spid="374"/>
                                            </p:tgtEl>
                                            <p:attrNameLst>
                                              <p:attrName>style.visibility</p:attrName>
                                            </p:attrNameLst>
                                          </p:cBhvr>
                                          <p:to>
                                            <p:strVal val="visible"/>
                                          </p:to>
                                        </p:set>
                                        <p:animEffect transition="in" filter="fade">
                                          <p:cBhvr>
                                            <p:cTn id="182" dur="250"/>
                                            <p:tgtEl>
                                              <p:spTgt spid="374"/>
                                            </p:tgtEl>
                                          </p:cBhvr>
                                        </p:animEffect>
                                      </p:childTnLst>
                                    </p:cTn>
                                  </p:par>
                                  <p:par>
                                    <p:cTn id="183" presetID="10" presetClass="entr" presetSubtype="0" fill="hold" nodeType="withEffect">
                                      <p:stCondLst>
                                        <p:cond delay="10500"/>
                                      </p:stCondLst>
                                      <p:childTnLst>
                                        <p:set>
                                          <p:cBhvr>
                                            <p:cTn id="184" dur="1" fill="hold">
                                              <p:stCondLst>
                                                <p:cond delay="0"/>
                                              </p:stCondLst>
                                            </p:cTn>
                                            <p:tgtEl>
                                              <p:spTgt spid="2057"/>
                                            </p:tgtEl>
                                            <p:attrNameLst>
                                              <p:attrName>style.visibility</p:attrName>
                                            </p:attrNameLst>
                                          </p:cBhvr>
                                          <p:to>
                                            <p:strVal val="visible"/>
                                          </p:to>
                                        </p:set>
                                        <p:animEffect transition="in" filter="fade">
                                          <p:cBhvr>
                                            <p:cTn id="185" dur="250"/>
                                            <p:tgtEl>
                                              <p:spTgt spid="2057"/>
                                            </p:tgtEl>
                                          </p:cBhvr>
                                        </p:animEffect>
                                      </p:childTnLst>
                                    </p:cTn>
                                  </p:par>
                                  <p:par>
                                    <p:cTn id="186" presetID="10" presetClass="entr" presetSubtype="0" fill="hold" nodeType="withEffect">
                                      <p:stCondLst>
                                        <p:cond delay="11750"/>
                                      </p:stCondLst>
                                      <p:childTnLst>
                                        <p:set>
                                          <p:cBhvr>
                                            <p:cTn id="187" dur="1" fill="hold">
                                              <p:stCondLst>
                                                <p:cond delay="0"/>
                                              </p:stCondLst>
                                            </p:cTn>
                                            <p:tgtEl>
                                              <p:spTgt spid="377"/>
                                            </p:tgtEl>
                                            <p:attrNameLst>
                                              <p:attrName>style.visibility</p:attrName>
                                            </p:attrNameLst>
                                          </p:cBhvr>
                                          <p:to>
                                            <p:strVal val="visible"/>
                                          </p:to>
                                        </p:set>
                                        <p:animEffect transition="in" filter="fade">
                                          <p:cBhvr>
                                            <p:cTn id="188" dur="250"/>
                                            <p:tgtEl>
                                              <p:spTgt spid="377"/>
                                            </p:tgtEl>
                                          </p:cBhvr>
                                        </p:animEffect>
                                      </p:childTnLst>
                                    </p:cTn>
                                  </p:par>
                                  <p:par>
                                    <p:cTn id="189" presetID="10" presetClass="entr" presetSubtype="0" fill="hold" nodeType="withEffect">
                                      <p:stCondLst>
                                        <p:cond delay="12500"/>
                                      </p:stCondLst>
                                      <p:childTnLst>
                                        <p:set>
                                          <p:cBhvr>
                                            <p:cTn id="190" dur="1" fill="hold">
                                              <p:stCondLst>
                                                <p:cond delay="0"/>
                                              </p:stCondLst>
                                            </p:cTn>
                                            <p:tgtEl>
                                              <p:spTgt spid="378"/>
                                            </p:tgtEl>
                                            <p:attrNameLst>
                                              <p:attrName>style.visibility</p:attrName>
                                            </p:attrNameLst>
                                          </p:cBhvr>
                                          <p:to>
                                            <p:strVal val="visible"/>
                                          </p:to>
                                        </p:set>
                                        <p:animEffect transition="in" filter="fade">
                                          <p:cBhvr>
                                            <p:cTn id="191" dur="250"/>
                                            <p:tgtEl>
                                              <p:spTgt spid="378"/>
                                            </p:tgtEl>
                                          </p:cBhvr>
                                        </p:animEffect>
                                      </p:childTnLst>
                                    </p:cTn>
                                  </p:par>
                                  <p:par>
                                    <p:cTn id="192" presetID="10" presetClass="entr" presetSubtype="0" fill="hold" nodeType="withEffect">
                                      <p:stCondLst>
                                        <p:cond delay="13500"/>
                                      </p:stCondLst>
                                      <p:childTnLst>
                                        <p:set>
                                          <p:cBhvr>
                                            <p:cTn id="193" dur="1" fill="hold">
                                              <p:stCondLst>
                                                <p:cond delay="0"/>
                                              </p:stCondLst>
                                            </p:cTn>
                                            <p:tgtEl>
                                              <p:spTgt spid="379"/>
                                            </p:tgtEl>
                                            <p:attrNameLst>
                                              <p:attrName>style.visibility</p:attrName>
                                            </p:attrNameLst>
                                          </p:cBhvr>
                                          <p:to>
                                            <p:strVal val="visible"/>
                                          </p:to>
                                        </p:set>
                                        <p:animEffect transition="in" filter="fade">
                                          <p:cBhvr>
                                            <p:cTn id="194" dur="250"/>
                                            <p:tgtEl>
                                              <p:spTgt spid="379"/>
                                            </p:tgtEl>
                                          </p:cBhvr>
                                        </p:animEffect>
                                      </p:childTnLst>
                                    </p:cTn>
                                  </p:par>
                                </p:childTnLst>
                              </p:cTn>
                            </p:par>
                          </p:childTnLst>
                        </p:cTn>
                      </p:par>
                      <p:par>
                        <p:cTn id="195" fill="hold">
                          <p:stCondLst>
                            <p:cond delay="indefinite"/>
                          </p:stCondLst>
                          <p:childTnLst>
                            <p:par>
                              <p:cTn id="196" fill="hold">
                                <p:stCondLst>
                                  <p:cond delay="0"/>
                                </p:stCondLst>
                                <p:childTnLst>
                                  <p:par>
                                    <p:cTn id="197" presetID="53" presetClass="exit" presetSubtype="32" fill="hold" nodeType="clickEffect">
                                      <p:stCondLst>
                                        <p:cond delay="0"/>
                                      </p:stCondLst>
                                      <p:childTnLst>
                                        <p:anim calcmode="lin" valueType="num">
                                          <p:cBhvr>
                                            <p:cTn id="198" dur="500"/>
                                            <p:tgtEl>
                                              <p:spTgt spid="84"/>
                                            </p:tgtEl>
                                            <p:attrNameLst>
                                              <p:attrName>ppt_w</p:attrName>
                                            </p:attrNameLst>
                                          </p:cBhvr>
                                          <p:tavLst>
                                            <p:tav tm="0">
                                              <p:val>
                                                <p:strVal val="ppt_w"/>
                                              </p:val>
                                            </p:tav>
                                            <p:tav tm="100000">
                                              <p:val>
                                                <p:fltVal val="0"/>
                                              </p:val>
                                            </p:tav>
                                          </p:tavLst>
                                        </p:anim>
                                        <p:anim calcmode="lin" valueType="num">
                                          <p:cBhvr>
                                            <p:cTn id="199" dur="500"/>
                                            <p:tgtEl>
                                              <p:spTgt spid="84"/>
                                            </p:tgtEl>
                                            <p:attrNameLst>
                                              <p:attrName>ppt_h</p:attrName>
                                            </p:attrNameLst>
                                          </p:cBhvr>
                                          <p:tavLst>
                                            <p:tav tm="0">
                                              <p:val>
                                                <p:strVal val="ppt_h"/>
                                              </p:val>
                                            </p:tav>
                                            <p:tav tm="100000">
                                              <p:val>
                                                <p:fltVal val="0"/>
                                              </p:val>
                                            </p:tav>
                                          </p:tavLst>
                                        </p:anim>
                                        <p:animEffect transition="out" filter="fade">
                                          <p:cBhvr>
                                            <p:cTn id="200" dur="500"/>
                                            <p:tgtEl>
                                              <p:spTgt spid="84"/>
                                            </p:tgtEl>
                                          </p:cBhvr>
                                        </p:animEffect>
                                        <p:set>
                                          <p:cBhvr>
                                            <p:cTn id="201" dur="1" fill="hold">
                                              <p:stCondLst>
                                                <p:cond delay="499"/>
                                              </p:stCondLst>
                                            </p:cTn>
                                            <p:tgtEl>
                                              <p:spTgt spid="84"/>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250"/>
                                            <p:tgtEl>
                                              <p:spTgt spid="177"/>
                                            </p:tgtEl>
                                          </p:cBhvr>
                                        </p:animEffect>
                                        <p:set>
                                          <p:cBhvr>
                                            <p:cTn id="204" dur="1" fill="hold">
                                              <p:stCondLst>
                                                <p:cond delay="249"/>
                                              </p:stCondLst>
                                            </p:cTn>
                                            <p:tgtEl>
                                              <p:spTgt spid="177"/>
                                            </p:tgtEl>
                                            <p:attrNameLst>
                                              <p:attrName>style.visibility</p:attrName>
                                            </p:attrNameLst>
                                          </p:cBhvr>
                                          <p:to>
                                            <p:strVal val="hidden"/>
                                          </p:to>
                                        </p:set>
                                      </p:childTnLst>
                                    </p:cTn>
                                  </p:par>
                                  <p:par>
                                    <p:cTn id="205" presetID="10" presetClass="exit" presetSubtype="0" fill="hold" grpId="1" nodeType="withEffect">
                                      <p:stCondLst>
                                        <p:cond delay="0"/>
                                      </p:stCondLst>
                                      <p:childTnLst>
                                        <p:animEffect transition="out" filter="fade">
                                          <p:cBhvr>
                                            <p:cTn id="206" dur="250"/>
                                            <p:tgtEl>
                                              <p:spTgt spid="233"/>
                                            </p:tgtEl>
                                          </p:cBhvr>
                                        </p:animEffect>
                                        <p:set>
                                          <p:cBhvr>
                                            <p:cTn id="207" dur="1" fill="hold">
                                              <p:stCondLst>
                                                <p:cond delay="249"/>
                                              </p:stCondLst>
                                            </p:cTn>
                                            <p:tgtEl>
                                              <p:spTgt spid="233"/>
                                            </p:tgtEl>
                                            <p:attrNameLst>
                                              <p:attrName>style.visibility</p:attrName>
                                            </p:attrNameLst>
                                          </p:cBhvr>
                                          <p:to>
                                            <p:strVal val="hidden"/>
                                          </p:to>
                                        </p:set>
                                      </p:childTnLst>
                                    </p:cTn>
                                  </p:par>
                                  <p:par>
                                    <p:cTn id="208" presetID="10" presetClass="exit" presetSubtype="0" fill="hold" grpId="1" nodeType="withEffect">
                                      <p:stCondLst>
                                        <p:cond delay="0"/>
                                      </p:stCondLst>
                                      <p:childTnLst>
                                        <p:animEffect transition="out" filter="fade">
                                          <p:cBhvr>
                                            <p:cTn id="209" dur="250"/>
                                            <p:tgtEl>
                                              <p:spTgt spid="235"/>
                                            </p:tgtEl>
                                          </p:cBhvr>
                                        </p:animEffect>
                                        <p:set>
                                          <p:cBhvr>
                                            <p:cTn id="210" dur="1" fill="hold">
                                              <p:stCondLst>
                                                <p:cond delay="249"/>
                                              </p:stCondLst>
                                            </p:cTn>
                                            <p:tgtEl>
                                              <p:spTgt spid="23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250"/>
                                            <p:tgtEl>
                                              <p:spTgt spid="1679"/>
                                            </p:tgtEl>
                                          </p:cBhvr>
                                        </p:animEffect>
                                        <p:set>
                                          <p:cBhvr>
                                            <p:cTn id="213" dur="1" fill="hold">
                                              <p:stCondLst>
                                                <p:cond delay="249"/>
                                              </p:stCondLst>
                                            </p:cTn>
                                            <p:tgtEl>
                                              <p:spTgt spid="1679"/>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250"/>
                                            <p:tgtEl>
                                              <p:spTgt spid="1683"/>
                                            </p:tgtEl>
                                          </p:cBhvr>
                                        </p:animEffect>
                                        <p:set>
                                          <p:cBhvr>
                                            <p:cTn id="216" dur="1" fill="hold">
                                              <p:stCondLst>
                                                <p:cond delay="249"/>
                                              </p:stCondLst>
                                            </p:cTn>
                                            <p:tgtEl>
                                              <p:spTgt spid="1683"/>
                                            </p:tgtEl>
                                            <p:attrNameLst>
                                              <p:attrName>style.visibility</p:attrName>
                                            </p:attrNameLst>
                                          </p:cBhvr>
                                          <p:to>
                                            <p:strVal val="hidden"/>
                                          </p:to>
                                        </p:set>
                                      </p:childTnLst>
                                    </p:cTn>
                                  </p:par>
                                  <p:par>
                                    <p:cTn id="217" presetID="10" presetClass="exit" presetSubtype="0" fill="hold" grpId="1" nodeType="withEffect">
                                      <p:stCondLst>
                                        <p:cond delay="0"/>
                                      </p:stCondLst>
                                      <p:childTnLst>
                                        <p:animEffect transition="out" filter="fade">
                                          <p:cBhvr>
                                            <p:cTn id="218" dur="250"/>
                                            <p:tgtEl>
                                              <p:spTgt spid="1686"/>
                                            </p:tgtEl>
                                          </p:cBhvr>
                                        </p:animEffect>
                                        <p:set>
                                          <p:cBhvr>
                                            <p:cTn id="219" dur="1" fill="hold">
                                              <p:stCondLst>
                                                <p:cond delay="249"/>
                                              </p:stCondLst>
                                            </p:cTn>
                                            <p:tgtEl>
                                              <p:spTgt spid="1686"/>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250"/>
                                            <p:tgtEl>
                                              <p:spTgt spid="1687"/>
                                            </p:tgtEl>
                                          </p:cBhvr>
                                        </p:animEffect>
                                        <p:set>
                                          <p:cBhvr>
                                            <p:cTn id="222" dur="1" fill="hold">
                                              <p:stCondLst>
                                                <p:cond delay="249"/>
                                              </p:stCondLst>
                                            </p:cTn>
                                            <p:tgtEl>
                                              <p:spTgt spid="1687"/>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250"/>
                                            <p:tgtEl>
                                              <p:spTgt spid="337"/>
                                            </p:tgtEl>
                                          </p:cBhvr>
                                        </p:animEffect>
                                        <p:set>
                                          <p:cBhvr>
                                            <p:cTn id="225" dur="1" fill="hold">
                                              <p:stCondLst>
                                                <p:cond delay="249"/>
                                              </p:stCondLst>
                                            </p:cTn>
                                            <p:tgtEl>
                                              <p:spTgt spid="337"/>
                                            </p:tgtEl>
                                            <p:attrNameLst>
                                              <p:attrName>style.visibility</p:attrName>
                                            </p:attrNameLst>
                                          </p:cBhvr>
                                          <p:to>
                                            <p:strVal val="hidden"/>
                                          </p:to>
                                        </p:set>
                                      </p:childTnLst>
                                    </p:cTn>
                                  </p:par>
                                  <p:par>
                                    <p:cTn id="226" presetID="10" presetClass="exit" presetSubtype="0" fill="hold" nodeType="withEffect">
                                      <p:stCondLst>
                                        <p:cond delay="0"/>
                                      </p:stCondLst>
                                      <p:childTnLst>
                                        <p:animEffect transition="out" filter="fade">
                                          <p:cBhvr>
                                            <p:cTn id="227" dur="250"/>
                                            <p:tgtEl>
                                              <p:spTgt spid="187"/>
                                            </p:tgtEl>
                                          </p:cBhvr>
                                        </p:animEffect>
                                        <p:set>
                                          <p:cBhvr>
                                            <p:cTn id="228" dur="1" fill="hold">
                                              <p:stCondLst>
                                                <p:cond delay="249"/>
                                              </p:stCondLst>
                                            </p:cTn>
                                            <p:tgtEl>
                                              <p:spTgt spid="187"/>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250"/>
                                            <p:tgtEl>
                                              <p:spTgt spid="299"/>
                                            </p:tgtEl>
                                          </p:cBhvr>
                                        </p:animEffect>
                                        <p:set>
                                          <p:cBhvr>
                                            <p:cTn id="231" dur="1" fill="hold">
                                              <p:stCondLst>
                                                <p:cond delay="249"/>
                                              </p:stCondLst>
                                            </p:cTn>
                                            <p:tgtEl>
                                              <p:spTgt spid="299"/>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250"/>
                                            <p:tgtEl>
                                              <p:spTgt spid="1666"/>
                                            </p:tgtEl>
                                          </p:cBhvr>
                                        </p:animEffect>
                                        <p:set>
                                          <p:cBhvr>
                                            <p:cTn id="234" dur="1" fill="hold">
                                              <p:stCondLst>
                                                <p:cond delay="249"/>
                                              </p:stCondLst>
                                            </p:cTn>
                                            <p:tgtEl>
                                              <p:spTgt spid="1666"/>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250"/>
                                            <p:tgtEl>
                                              <p:spTgt spid="1672"/>
                                            </p:tgtEl>
                                          </p:cBhvr>
                                        </p:animEffect>
                                        <p:set>
                                          <p:cBhvr>
                                            <p:cTn id="237" dur="1" fill="hold">
                                              <p:stCondLst>
                                                <p:cond delay="249"/>
                                              </p:stCondLst>
                                            </p:cTn>
                                            <p:tgtEl>
                                              <p:spTgt spid="1672"/>
                                            </p:tgtEl>
                                            <p:attrNameLst>
                                              <p:attrName>style.visibility</p:attrName>
                                            </p:attrNameLst>
                                          </p:cBhvr>
                                          <p:to>
                                            <p:strVal val="hidden"/>
                                          </p:to>
                                        </p:set>
                                      </p:childTnLst>
                                    </p:cTn>
                                  </p:par>
                                  <p:par>
                                    <p:cTn id="238" presetID="42" presetClass="path" presetSubtype="0" decel="50000" fill="hold" grpId="1" nodeType="withEffect">
                                      <p:stCondLst>
                                        <p:cond delay="750"/>
                                      </p:stCondLst>
                                      <p:childTnLst>
                                        <p:animMotion origin="layout" path="M 3.33333E-6 1.85185E-6 L -0.07683 -0.09954 " pathEditMode="relative" rAng="0" ptsTypes="AA">
                                          <p:cBhvr>
                                            <p:cTn id="239" dur="1500" fill="hold"/>
                                            <p:tgtEl>
                                              <p:spTgt spid="170"/>
                                            </p:tgtEl>
                                            <p:attrNameLst>
                                              <p:attrName>ppt_x</p:attrName>
                                              <p:attrName>ppt_y</p:attrName>
                                            </p:attrNameLst>
                                          </p:cBhvr>
                                          <p:rCtr x="-3841" y="-4977"/>
                                        </p:animMotion>
                                      </p:childTnLst>
                                    </p:cTn>
                                  </p:par>
                                  <p:par>
                                    <p:cTn id="240" presetID="42" presetClass="path" presetSubtype="0" decel="50000" fill="hold" grpId="1" nodeType="withEffect">
                                      <p:stCondLst>
                                        <p:cond delay="750"/>
                                      </p:stCondLst>
                                      <p:childTnLst>
                                        <p:animMotion origin="layout" path="M -3.33333E-6 4.07407E-6 L 0.028 0.34815 " pathEditMode="relative" rAng="0" ptsTypes="AA">
                                          <p:cBhvr>
                                            <p:cTn id="241" dur="1500" fill="hold"/>
                                            <p:tgtEl>
                                              <p:spTgt spid="174"/>
                                            </p:tgtEl>
                                            <p:attrNameLst>
                                              <p:attrName>ppt_x</p:attrName>
                                              <p:attrName>ppt_y</p:attrName>
                                            </p:attrNameLst>
                                          </p:cBhvr>
                                          <p:rCtr x="1406" y="18079"/>
                                        </p:animMotion>
                                      </p:childTnLst>
                                    </p:cTn>
                                  </p:par>
                                  <p:par>
                                    <p:cTn id="242" presetID="42" presetClass="path" presetSubtype="0" decel="50000" fill="hold" grpId="1" nodeType="withEffect">
                                      <p:stCondLst>
                                        <p:cond delay="750"/>
                                      </p:stCondLst>
                                      <p:childTnLst>
                                        <p:animMotion origin="layout" path="M 3.33333E-6 -4.07407E-6 L -0.73034 0.05 " pathEditMode="relative" rAng="0" ptsTypes="AA">
                                          <p:cBhvr>
                                            <p:cTn id="243" dur="1500" fill="hold"/>
                                            <p:tgtEl>
                                              <p:spTgt spid="175"/>
                                            </p:tgtEl>
                                            <p:attrNameLst>
                                              <p:attrName>ppt_x</p:attrName>
                                              <p:attrName>ppt_y</p:attrName>
                                            </p:attrNameLst>
                                          </p:cBhvr>
                                          <p:rCtr x="-36406" y="2639"/>
                                        </p:animMotion>
                                      </p:childTnLst>
                                    </p:cTn>
                                  </p:par>
                                  <p:par>
                                    <p:cTn id="244" presetID="42" presetClass="path" presetSubtype="0" decel="50000" fill="hold" grpId="1" nodeType="withEffect">
                                      <p:stCondLst>
                                        <p:cond delay="750"/>
                                      </p:stCondLst>
                                      <p:childTnLst>
                                        <p:animMotion origin="layout" path="M 3.95833E-6 2.59259E-6 L -0.4017 0.49768 " pathEditMode="relative" rAng="0" ptsTypes="AA">
                                          <p:cBhvr>
                                            <p:cTn id="245" dur="1500" fill="hold"/>
                                            <p:tgtEl>
                                              <p:spTgt spid="176"/>
                                            </p:tgtEl>
                                            <p:attrNameLst>
                                              <p:attrName>ppt_x</p:attrName>
                                              <p:attrName>ppt_y</p:attrName>
                                            </p:attrNameLst>
                                          </p:cBhvr>
                                          <p:rCtr x="-20091" y="24884"/>
                                        </p:animMotion>
                                      </p:childTnLst>
                                    </p:cTn>
                                  </p:par>
                                  <p:par>
                                    <p:cTn id="246" presetID="42" presetClass="path" presetSubtype="0" decel="50000" fill="hold" grpId="1" nodeType="withEffect">
                                      <p:stCondLst>
                                        <p:cond delay="750"/>
                                      </p:stCondLst>
                                      <p:childTnLst>
                                        <p:animMotion origin="layout" path="M -3.33333E-6 -1.85185E-6 L -0.297 0.49722 " pathEditMode="relative" rAng="0" ptsTypes="AA">
                                          <p:cBhvr>
                                            <p:cTn id="247" dur="1500" fill="hold"/>
                                            <p:tgtEl>
                                              <p:spTgt spid="178"/>
                                            </p:tgtEl>
                                            <p:attrNameLst>
                                              <p:attrName>ppt_x</p:attrName>
                                              <p:attrName>ppt_y</p:attrName>
                                            </p:attrNameLst>
                                          </p:cBhvr>
                                          <p:rCtr x="-14844" y="24676"/>
                                        </p:animMotion>
                                      </p:childTnLst>
                                    </p:cTn>
                                  </p:par>
                                  <p:par>
                                    <p:cTn id="248" presetID="42" presetClass="path" presetSubtype="0" decel="50000" fill="hold" grpId="1" nodeType="withEffect">
                                      <p:stCondLst>
                                        <p:cond delay="750"/>
                                      </p:stCondLst>
                                      <p:childTnLst>
                                        <p:animMotion origin="layout" path="M -3.33333E-6 1.11022E-16 L -0.62201 0.19907 " pathEditMode="relative" rAng="0" ptsTypes="AA">
                                          <p:cBhvr>
                                            <p:cTn id="249" dur="1500" fill="hold"/>
                                            <p:tgtEl>
                                              <p:spTgt spid="179"/>
                                            </p:tgtEl>
                                            <p:attrNameLst>
                                              <p:attrName>ppt_x</p:attrName>
                                              <p:attrName>ppt_y</p:attrName>
                                            </p:attrNameLst>
                                          </p:cBhvr>
                                          <p:rCtr x="-31016" y="9769"/>
                                        </p:animMotion>
                                      </p:childTnLst>
                                    </p:cTn>
                                  </p:par>
                                  <p:par>
                                    <p:cTn id="250" presetID="42" presetClass="path" presetSubtype="0" decel="50000" fill="hold" grpId="1" nodeType="withEffect">
                                      <p:stCondLst>
                                        <p:cond delay="750"/>
                                      </p:stCondLst>
                                      <p:childTnLst>
                                        <p:animMotion origin="layout" path="M 1.11022E-16 -1.85185E-6 L -0.51367 0.49722 " pathEditMode="relative" rAng="0" ptsTypes="AA">
                                          <p:cBhvr>
                                            <p:cTn id="251" dur="1500" fill="hold"/>
                                            <p:tgtEl>
                                              <p:spTgt spid="335"/>
                                            </p:tgtEl>
                                            <p:attrNameLst>
                                              <p:attrName>ppt_x</p:attrName>
                                              <p:attrName>ppt_y</p:attrName>
                                            </p:attrNameLst>
                                          </p:cBhvr>
                                          <p:rCtr x="-25599" y="24815"/>
                                        </p:animMotion>
                                      </p:childTnLst>
                                    </p:cTn>
                                  </p:par>
                                  <p:par>
                                    <p:cTn id="252" presetID="42" presetClass="path" presetSubtype="0" decel="50000" fill="hold" nodeType="withEffect">
                                      <p:stCondLst>
                                        <p:cond delay="750"/>
                                      </p:stCondLst>
                                      <p:childTnLst>
                                        <p:animMotion origin="layout" path="M -2.08333E-7 3.7037E-7 L -0.1888 0.0507 " pathEditMode="relative" rAng="0" ptsTypes="AA">
                                          <p:cBhvr>
                                            <p:cTn id="253" dur="1500" fill="hold"/>
                                            <p:tgtEl>
                                              <p:spTgt spid="377"/>
                                            </p:tgtEl>
                                            <p:attrNameLst>
                                              <p:attrName>ppt_x</p:attrName>
                                              <p:attrName>ppt_y</p:attrName>
                                            </p:attrNameLst>
                                          </p:cBhvr>
                                          <p:rCtr x="-9518" y="2384"/>
                                        </p:animMotion>
                                      </p:childTnLst>
                                    </p:cTn>
                                  </p:par>
                                  <p:par>
                                    <p:cTn id="254" presetID="42" presetClass="path" presetSubtype="0" decel="50000" fill="hold" nodeType="withEffect">
                                      <p:stCondLst>
                                        <p:cond delay="750"/>
                                      </p:stCondLst>
                                      <p:childTnLst>
                                        <p:animMotion origin="layout" path="M 1.11022E-16 1.85185E-6 L -0.40196 -0.37245 " pathEditMode="relative" rAng="0" ptsTypes="AA">
                                          <p:cBhvr>
                                            <p:cTn id="255" dur="1500" fill="hold"/>
                                            <p:tgtEl>
                                              <p:spTgt spid="180"/>
                                            </p:tgtEl>
                                            <p:attrNameLst>
                                              <p:attrName>ppt_x</p:attrName>
                                              <p:attrName>ppt_y</p:attrName>
                                            </p:attrNameLst>
                                          </p:cBhvr>
                                          <p:rCtr x="-20195" y="-18519"/>
                                        </p:animMotion>
                                      </p:childTnLst>
                                    </p:cTn>
                                  </p:par>
                                  <p:par>
                                    <p:cTn id="256" presetID="42" presetClass="path" presetSubtype="0" decel="50000" fill="hold" nodeType="withEffect">
                                      <p:stCondLst>
                                        <p:cond delay="750"/>
                                      </p:stCondLst>
                                      <p:childTnLst>
                                        <p:animMotion origin="layout" path="M 3.33333E-6 1.85185E-6 L -0.61861 -0.37245 " pathEditMode="relative" rAng="0" ptsTypes="AA">
                                          <p:cBhvr>
                                            <p:cTn id="257" dur="1500" fill="hold"/>
                                            <p:tgtEl>
                                              <p:spTgt spid="225"/>
                                            </p:tgtEl>
                                            <p:attrNameLst>
                                              <p:attrName>ppt_x</p:attrName>
                                              <p:attrName>ppt_y</p:attrName>
                                            </p:attrNameLst>
                                          </p:cBhvr>
                                          <p:rCtr x="-30990" y="-18519"/>
                                        </p:animMotion>
                                      </p:childTnLst>
                                    </p:cTn>
                                  </p:par>
                                  <p:par>
                                    <p:cTn id="258" presetID="42" presetClass="path" presetSubtype="0" decel="50000" fill="hold" nodeType="withEffect">
                                      <p:stCondLst>
                                        <p:cond delay="750"/>
                                      </p:stCondLst>
                                      <p:childTnLst>
                                        <p:animMotion origin="layout" path="M 5.55112E-17 1.85185E-6 L -0.07695 -0.37245 " pathEditMode="relative" rAng="0" ptsTypes="AA">
                                          <p:cBhvr>
                                            <p:cTn id="259" dur="1500" fill="hold"/>
                                            <p:tgtEl>
                                              <p:spTgt spid="239"/>
                                            </p:tgtEl>
                                            <p:attrNameLst>
                                              <p:attrName>ppt_x</p:attrName>
                                              <p:attrName>ppt_y</p:attrName>
                                            </p:attrNameLst>
                                          </p:cBhvr>
                                          <p:rCtr x="-3789" y="-18519"/>
                                        </p:animMotion>
                                      </p:childTnLst>
                                    </p:cTn>
                                  </p:par>
                                  <p:par>
                                    <p:cTn id="260" presetID="42" presetClass="path" presetSubtype="0" decel="50000" fill="hold" nodeType="withEffect">
                                      <p:stCondLst>
                                        <p:cond delay="750"/>
                                      </p:stCondLst>
                                      <p:childTnLst>
                                        <p:animMotion origin="layout" path="M 3.33333E-6 4.07407E-6 L 0.03138 0.07477 " pathEditMode="relative" rAng="0" ptsTypes="AA">
                                          <p:cBhvr>
                                            <p:cTn id="261" dur="1500" fill="hold"/>
                                            <p:tgtEl>
                                              <p:spTgt spid="245"/>
                                            </p:tgtEl>
                                            <p:attrNameLst>
                                              <p:attrName>ppt_x</p:attrName>
                                              <p:attrName>ppt_y</p:attrName>
                                            </p:attrNameLst>
                                          </p:cBhvr>
                                          <p:rCtr x="1471" y="3843"/>
                                        </p:animMotion>
                                      </p:childTnLst>
                                    </p:cTn>
                                  </p:par>
                                  <p:par>
                                    <p:cTn id="262" presetID="42" presetClass="path" presetSubtype="0" decel="50000" fill="hold" nodeType="withEffect">
                                      <p:stCondLst>
                                        <p:cond delay="750"/>
                                      </p:stCondLst>
                                      <p:childTnLst>
                                        <p:animMotion origin="layout" path="M -3.54167E-6 -1.11111E-6 L 0.13959 -0.22291 " pathEditMode="relative" rAng="0" ptsTypes="AA">
                                          <p:cBhvr>
                                            <p:cTn id="263" dur="1500" fill="hold"/>
                                            <p:tgtEl>
                                              <p:spTgt spid="363"/>
                                            </p:tgtEl>
                                            <p:attrNameLst>
                                              <p:attrName>ppt_x</p:attrName>
                                              <p:attrName>ppt_y</p:attrName>
                                            </p:attrNameLst>
                                          </p:cBhvr>
                                          <p:rCtr x="6992" y="-10972"/>
                                        </p:animMotion>
                                      </p:childTnLst>
                                    </p:cTn>
                                  </p:par>
                                  <p:par>
                                    <p:cTn id="264" presetID="42" presetClass="path" presetSubtype="0" decel="50000" fill="hold" nodeType="withEffect">
                                      <p:stCondLst>
                                        <p:cond delay="750"/>
                                      </p:stCondLst>
                                      <p:childTnLst>
                                        <p:animMotion origin="layout" path="M -3.125E-6 1.48148E-6 L -0.18516 -0.07407 " pathEditMode="relative" rAng="0" ptsTypes="AA">
                                          <p:cBhvr>
                                            <p:cTn id="265" dur="1500" fill="hold"/>
                                            <p:tgtEl>
                                              <p:spTgt spid="370"/>
                                            </p:tgtEl>
                                            <p:attrNameLst>
                                              <p:attrName>ppt_x</p:attrName>
                                              <p:attrName>ppt_y</p:attrName>
                                            </p:attrNameLst>
                                          </p:cBhvr>
                                          <p:rCtr x="-9206" y="-3681"/>
                                        </p:animMotion>
                                      </p:childTnLst>
                                    </p:cTn>
                                  </p:par>
                                  <p:par>
                                    <p:cTn id="266" presetID="42" presetClass="path" presetSubtype="0" decel="50000" fill="hold" nodeType="withEffect">
                                      <p:stCondLst>
                                        <p:cond delay="750"/>
                                      </p:stCondLst>
                                      <p:childTnLst>
                                        <p:animMotion origin="layout" path="M -3.125E-6 4.07407E-6 L -0.51015 0.07477 " pathEditMode="relative" rAng="0" ptsTypes="AA">
                                          <p:cBhvr>
                                            <p:cTn id="267" dur="1500" fill="hold"/>
                                            <p:tgtEl>
                                              <p:spTgt spid="373"/>
                                            </p:tgtEl>
                                            <p:attrNameLst>
                                              <p:attrName>ppt_x</p:attrName>
                                              <p:attrName>ppt_y</p:attrName>
                                            </p:attrNameLst>
                                          </p:cBhvr>
                                          <p:rCtr x="-25495" y="3704"/>
                                        </p:animMotion>
                                      </p:childTnLst>
                                    </p:cTn>
                                  </p:par>
                                  <p:par>
                                    <p:cTn id="268" presetID="42" presetClass="path" presetSubtype="0" decel="50000" fill="hold" grpId="1" nodeType="withEffect">
                                      <p:stCondLst>
                                        <p:cond delay="750"/>
                                      </p:stCondLst>
                                      <p:childTnLst>
                                        <p:animMotion origin="layout" path="M 2.91667E-6 -1.48148E-6 L 0.05625 -0.475 " pathEditMode="relative" rAng="0" ptsTypes="AA">
                                          <p:cBhvr>
                                            <p:cTn id="269" dur="1500" fill="hold"/>
                                            <p:tgtEl>
                                              <p:spTgt spid="231"/>
                                            </p:tgtEl>
                                            <p:attrNameLst>
                                              <p:attrName>ppt_x</p:attrName>
                                              <p:attrName>ppt_y</p:attrName>
                                            </p:attrNameLst>
                                          </p:cBhvr>
                                          <p:rCtr x="2826" y="-23704"/>
                                        </p:animMotion>
                                      </p:childTnLst>
                                    </p:cTn>
                                  </p:par>
                                  <p:par>
                                    <p:cTn id="270" presetID="42" presetClass="path" presetSubtype="0" decel="50000" fill="hold" grpId="1" nodeType="withEffect">
                                      <p:stCondLst>
                                        <p:cond delay="750"/>
                                      </p:stCondLst>
                                      <p:childTnLst>
                                        <p:animMotion origin="layout" path="M -2.08333E-7 -2.22222E-6 L -0.3707 -0.15325 " pathEditMode="relative" rAng="0" ptsTypes="AA">
                                          <p:cBhvr>
                                            <p:cTn id="271" dur="1500" fill="hold"/>
                                            <p:tgtEl>
                                              <p:spTgt spid="232"/>
                                            </p:tgtEl>
                                            <p:attrNameLst>
                                              <p:attrName>ppt_x</p:attrName>
                                              <p:attrName>ppt_y</p:attrName>
                                            </p:attrNameLst>
                                          </p:cBhvr>
                                          <p:rCtr x="-18490" y="-7338"/>
                                        </p:animMotion>
                                      </p:childTnLst>
                                    </p:cTn>
                                  </p:par>
                                  <p:par>
                                    <p:cTn id="272" presetID="42" presetClass="path" presetSubtype="0" decel="50000" fill="hold" grpId="1" nodeType="withEffect">
                                      <p:stCondLst>
                                        <p:cond delay="750"/>
                                      </p:stCondLst>
                                      <p:childTnLst>
                                        <p:animMotion origin="layout" path="M 2.91667E-6 -1.48148E-6 L -0.26875 -0.475 " pathEditMode="relative" rAng="0" ptsTypes="AA">
                                          <p:cBhvr>
                                            <p:cTn id="273" dur="1500" fill="hold"/>
                                            <p:tgtEl>
                                              <p:spTgt spid="234"/>
                                            </p:tgtEl>
                                            <p:attrNameLst>
                                              <p:attrName>ppt_x</p:attrName>
                                              <p:attrName>ppt_y</p:attrName>
                                            </p:attrNameLst>
                                          </p:cBhvr>
                                          <p:rCtr x="-13229" y="-23634"/>
                                        </p:animMotion>
                                      </p:childTnLst>
                                    </p:cTn>
                                  </p:par>
                                  <p:par>
                                    <p:cTn id="274" presetID="42" presetClass="path" presetSubtype="0" decel="50000" fill="hold" grpId="1" nodeType="withEffect">
                                      <p:stCondLst>
                                        <p:cond delay="750"/>
                                      </p:stCondLst>
                                      <p:childTnLst>
                                        <p:animMotion origin="layout" path="M -4.16667E-7 2.59259E-6 L -0.05209 -0.32592 " pathEditMode="relative" rAng="0" ptsTypes="AA">
                                          <p:cBhvr>
                                            <p:cTn id="275" dur="1500" fill="hold"/>
                                            <p:tgtEl>
                                              <p:spTgt spid="1678"/>
                                            </p:tgtEl>
                                            <p:attrNameLst>
                                              <p:attrName>ppt_x</p:attrName>
                                              <p:attrName>ppt_y</p:attrName>
                                            </p:attrNameLst>
                                          </p:cBhvr>
                                          <p:rCtr x="-2435" y="-16111"/>
                                        </p:animMotion>
                                      </p:childTnLst>
                                    </p:cTn>
                                  </p:par>
                                  <p:par>
                                    <p:cTn id="276" presetID="42" presetClass="path" presetSubtype="0" decel="50000" fill="hold" grpId="1" nodeType="withEffect">
                                      <p:stCondLst>
                                        <p:cond delay="750"/>
                                      </p:stCondLst>
                                      <p:childTnLst>
                                        <p:animMotion origin="layout" path="M -3.75E-6 7.40741E-7 L -0.16042 -0.02777 " pathEditMode="relative" rAng="0" ptsTypes="AA">
                                          <p:cBhvr>
                                            <p:cTn id="277" dur="1500" fill="hold"/>
                                            <p:tgtEl>
                                              <p:spTgt spid="1680"/>
                                            </p:tgtEl>
                                            <p:attrNameLst>
                                              <p:attrName>ppt_x</p:attrName>
                                              <p:attrName>ppt_y</p:attrName>
                                            </p:attrNameLst>
                                          </p:cBhvr>
                                          <p:rCtr x="-7969" y="-1204"/>
                                        </p:animMotion>
                                      </p:childTnLst>
                                    </p:cTn>
                                  </p:par>
                                  <p:par>
                                    <p:cTn id="278" presetID="42" presetClass="path" presetSubtype="0" decel="50000" fill="hold" nodeType="withEffect">
                                      <p:stCondLst>
                                        <p:cond delay="750"/>
                                      </p:stCondLst>
                                      <p:childTnLst>
                                        <p:animMotion origin="layout" path="M -4.16667E-7 -2.96296E-6 L 0.16666 -0.02523 " pathEditMode="relative" rAng="0" ptsTypes="AA">
                                          <p:cBhvr>
                                            <p:cTn id="279" dur="1500" fill="hold"/>
                                            <p:tgtEl>
                                              <p:spTgt spid="367"/>
                                            </p:tgtEl>
                                            <p:attrNameLst>
                                              <p:attrName>ppt_x</p:attrName>
                                              <p:attrName>ppt_y</p:attrName>
                                            </p:attrNameLst>
                                          </p:cBhvr>
                                          <p:rCtr x="8503" y="-1134"/>
                                        </p:animMotion>
                                      </p:childTnLst>
                                    </p:cTn>
                                  </p:par>
                                  <p:par>
                                    <p:cTn id="280" presetID="42" presetClass="path" presetSubtype="0" decel="50000" fill="hold" nodeType="withEffect">
                                      <p:stCondLst>
                                        <p:cond delay="750"/>
                                      </p:stCondLst>
                                      <p:childTnLst>
                                        <p:animMotion origin="layout" path="M 3.125E-6 -1.48148E-6 L 0.27513 -0.175 " pathEditMode="relative" rAng="0" ptsTypes="AA">
                                          <p:cBhvr>
                                            <p:cTn id="281" dur="1500" fill="hold"/>
                                            <p:tgtEl>
                                              <p:spTgt spid="378"/>
                                            </p:tgtEl>
                                            <p:attrNameLst>
                                              <p:attrName>ppt_x</p:attrName>
                                              <p:attrName>ppt_y</p:attrName>
                                            </p:attrNameLst>
                                          </p:cBhvr>
                                          <p:rCtr x="13880" y="-8773"/>
                                        </p:animMotion>
                                      </p:childTnLst>
                                    </p:cTn>
                                  </p:par>
                                  <p:par>
                                    <p:cTn id="282" presetID="42" presetClass="path" presetSubtype="0" decel="50000" fill="hold" nodeType="withEffect">
                                      <p:stCondLst>
                                        <p:cond delay="750"/>
                                      </p:stCondLst>
                                      <p:childTnLst>
                                        <p:animMotion origin="layout" path="M -3.33333E-6 -1.85185E-6 L 0.3836 0.12338 " pathEditMode="relative" rAng="0" ptsTypes="AA">
                                          <p:cBhvr>
                                            <p:cTn id="283" dur="1500" fill="hold"/>
                                            <p:tgtEl>
                                              <p:spTgt spid="379"/>
                                            </p:tgtEl>
                                            <p:attrNameLst>
                                              <p:attrName>ppt_x</p:attrName>
                                              <p:attrName>ppt_y</p:attrName>
                                            </p:attrNameLst>
                                          </p:cBhvr>
                                          <p:rCtr x="19232" y="6435"/>
                                        </p:animMotion>
                                      </p:childTnLst>
                                    </p:cTn>
                                  </p:par>
                                  <p:par>
                                    <p:cTn id="284" presetID="42" presetClass="path" presetSubtype="0" decel="50000" fill="hold" grpId="1" nodeType="withEffect">
                                      <p:stCondLst>
                                        <p:cond delay="750"/>
                                      </p:stCondLst>
                                      <p:childTnLst>
                                        <p:animMotion origin="layout" path="M 3.33333E-6 -4.07407E-6 L 0.52435 -0.23495 " pathEditMode="relative" rAng="0" ptsTypes="AA">
                                          <p:cBhvr>
                                            <p:cTn id="285" dur="1500" fill="hold"/>
                                            <p:tgtEl>
                                              <p:spTgt spid="236"/>
                                            </p:tgtEl>
                                            <p:attrNameLst>
                                              <p:attrName>ppt_x</p:attrName>
                                              <p:attrName>ppt_y</p:attrName>
                                            </p:attrNameLst>
                                          </p:cBhvr>
                                          <p:rCtr x="26120" y="-11759"/>
                                        </p:animMotion>
                                      </p:childTnLst>
                                    </p:cTn>
                                  </p:par>
                                  <p:par>
                                    <p:cTn id="286" presetID="42" presetClass="path" presetSubtype="0" decel="50000" fill="hold" grpId="1" nodeType="withEffect">
                                      <p:stCondLst>
                                        <p:cond delay="750"/>
                                      </p:stCondLst>
                                      <p:childTnLst>
                                        <p:animMotion origin="layout" path="M -3.33333E-6 4.07407E-6 L 0.30768 0.06319 " pathEditMode="relative" rAng="0" ptsTypes="AA">
                                          <p:cBhvr>
                                            <p:cTn id="287" dur="1500" fill="hold"/>
                                            <p:tgtEl>
                                              <p:spTgt spid="1681"/>
                                            </p:tgtEl>
                                            <p:attrNameLst>
                                              <p:attrName>ppt_x</p:attrName>
                                              <p:attrName>ppt_y</p:attrName>
                                            </p:attrNameLst>
                                          </p:cBhvr>
                                          <p:rCtr x="15521" y="3079"/>
                                        </p:animMotion>
                                      </p:childTnLst>
                                    </p:cTn>
                                  </p:par>
                                  <p:par>
                                    <p:cTn id="288" presetID="42" presetClass="path" presetSubtype="0" decel="50000" fill="hold" grpId="1" nodeType="withEffect">
                                      <p:stCondLst>
                                        <p:cond delay="750"/>
                                      </p:stCondLst>
                                      <p:childTnLst>
                                        <p:animMotion origin="layout" path="M -3.33333E-6 1.11022E-16 L 0.63268 -0.08588 " pathEditMode="relative" rAng="0" ptsTypes="AA">
                                          <p:cBhvr>
                                            <p:cTn id="289" dur="1500" fill="hold"/>
                                            <p:tgtEl>
                                              <p:spTgt spid="1682"/>
                                            </p:tgtEl>
                                            <p:attrNameLst>
                                              <p:attrName>ppt_x</p:attrName>
                                              <p:attrName>ppt_y</p:attrName>
                                            </p:attrNameLst>
                                          </p:cBhvr>
                                          <p:rCtr x="31576" y="-4444"/>
                                        </p:animMotion>
                                      </p:childTnLst>
                                    </p:cTn>
                                  </p:par>
                                  <p:par>
                                    <p:cTn id="290" presetID="42" presetClass="path" presetSubtype="0" decel="50000" fill="hold" grpId="1" nodeType="withEffect">
                                      <p:stCondLst>
                                        <p:cond delay="750"/>
                                      </p:stCondLst>
                                      <p:childTnLst>
                                        <p:animMotion origin="layout" path="M 5.55112E-17 -1.85185E-6 L 0.41536 0.20996 " pathEditMode="relative" rAng="0" ptsTypes="AA">
                                          <p:cBhvr>
                                            <p:cTn id="291" dur="1500" fill="hold"/>
                                            <p:tgtEl>
                                              <p:spTgt spid="1684"/>
                                            </p:tgtEl>
                                            <p:attrNameLst>
                                              <p:attrName>ppt_x</p:attrName>
                                              <p:attrName>ppt_y</p:attrName>
                                            </p:attrNameLst>
                                          </p:cBhvr>
                                          <p:rCtr x="20768" y="10486"/>
                                        </p:animMotion>
                                      </p:childTnLst>
                                    </p:cTn>
                                  </p:par>
                                  <p:par>
                                    <p:cTn id="292" presetID="42" presetClass="path" presetSubtype="0" decel="50000" fill="hold" grpId="1" nodeType="withEffect">
                                      <p:stCondLst>
                                        <p:cond delay="750"/>
                                      </p:stCondLst>
                                      <p:childTnLst>
                                        <p:animMotion origin="layout" path="M -3.33333E-6 -1.85185E-6 L -0.01731 0.21227 " pathEditMode="relative" rAng="0" ptsTypes="AA">
                                          <p:cBhvr>
                                            <p:cTn id="293" dur="1500" fill="hold"/>
                                            <p:tgtEl>
                                              <p:spTgt spid="1685"/>
                                            </p:tgtEl>
                                            <p:attrNameLst>
                                              <p:attrName>ppt_x</p:attrName>
                                              <p:attrName>ppt_y</p:attrName>
                                            </p:attrNameLst>
                                          </p:cBhvr>
                                          <p:rCtr x="-846" y="10532"/>
                                        </p:animMotion>
                                      </p:childTnLst>
                                    </p:cTn>
                                  </p:par>
                                  <p:par>
                                    <p:cTn id="294" presetID="42" presetClass="path" presetSubtype="0" decel="50000" fill="hold" nodeType="withEffect">
                                      <p:stCondLst>
                                        <p:cond delay="750"/>
                                      </p:stCondLst>
                                      <p:childTnLst>
                                        <p:animMotion origin="layout" path="M 3.125E-6 1.85185E-6 L 0.19922 -0.38403 " pathEditMode="relative" rAng="0" ptsTypes="AA">
                                          <p:cBhvr>
                                            <p:cTn id="295" dur="1500" fill="hold"/>
                                            <p:tgtEl>
                                              <p:spTgt spid="368"/>
                                            </p:tgtEl>
                                            <p:attrNameLst>
                                              <p:attrName>ppt_x</p:attrName>
                                              <p:attrName>ppt_y</p:attrName>
                                            </p:attrNameLst>
                                          </p:cBhvr>
                                          <p:rCtr x="10052" y="-19282"/>
                                        </p:animMotion>
                                      </p:childTnLst>
                                    </p:cTn>
                                  </p:par>
                                  <p:par>
                                    <p:cTn id="296" presetID="42" presetClass="path" presetSubtype="0" decel="50000" fill="hold" nodeType="withEffect">
                                      <p:stCondLst>
                                        <p:cond delay="750"/>
                                      </p:stCondLst>
                                      <p:childTnLst>
                                        <p:animMotion origin="layout" path="M 1.11022E-16 -4.07407E-6 L 0.09102 -0.23495 " pathEditMode="relative" rAng="0" ptsTypes="AA">
                                          <p:cBhvr>
                                            <p:cTn id="297" dur="1500" fill="hold"/>
                                            <p:tgtEl>
                                              <p:spTgt spid="371"/>
                                            </p:tgtEl>
                                            <p:attrNameLst>
                                              <p:attrName>ppt_x</p:attrName>
                                              <p:attrName>ppt_y</p:attrName>
                                            </p:attrNameLst>
                                          </p:cBhvr>
                                          <p:rCtr x="4570" y="-11829"/>
                                        </p:animMotion>
                                      </p:childTnLst>
                                    </p:cTn>
                                  </p:par>
                                  <p:par>
                                    <p:cTn id="298" presetID="42" presetClass="path" presetSubtype="0" decel="50000" fill="hold" nodeType="withEffect">
                                      <p:stCondLst>
                                        <p:cond delay="750"/>
                                      </p:stCondLst>
                                      <p:childTnLst>
                                        <p:animMotion origin="layout" path="M 3.75E-6 4.07407E-6 L -0.12539 0.0632 " pathEditMode="relative" rAng="0" ptsTypes="AA">
                                          <p:cBhvr>
                                            <p:cTn id="299" dur="1500" fill="hold"/>
                                            <p:tgtEl>
                                              <p:spTgt spid="374"/>
                                            </p:tgtEl>
                                            <p:attrNameLst>
                                              <p:attrName>ppt_x</p:attrName>
                                              <p:attrName>ppt_y</p:attrName>
                                            </p:attrNameLst>
                                          </p:cBhvr>
                                          <p:rCtr x="-6172" y="3287"/>
                                        </p:animMotion>
                                      </p:childTnLst>
                                    </p:cTn>
                                  </p:par>
                                  <p:par>
                                    <p:cTn id="300" presetID="42" presetClass="path" presetSubtype="0" decel="50000" fill="hold" nodeType="withEffect">
                                      <p:stCondLst>
                                        <p:cond delay="750"/>
                                      </p:stCondLst>
                                      <p:childTnLst>
                                        <p:animMotion origin="layout" path="M 4.79167E-6 -1.11111E-6 L 0.52578 0.21019 " pathEditMode="relative" rAng="0" ptsTypes="AA">
                                          <p:cBhvr>
                                            <p:cTn id="301" dur="1500" fill="hold"/>
                                            <p:tgtEl>
                                              <p:spTgt spid="338"/>
                                            </p:tgtEl>
                                            <p:attrNameLst>
                                              <p:attrName>ppt_x</p:attrName>
                                              <p:attrName>ppt_y</p:attrName>
                                            </p:attrNameLst>
                                          </p:cBhvr>
                                          <p:rCtr x="26393" y="10532"/>
                                        </p:animMotion>
                                      </p:childTnLst>
                                    </p:cTn>
                                  </p:par>
                                  <p:par>
                                    <p:cTn id="302" presetID="42" presetClass="path" presetSubtype="0" decel="50000" fill="hold" nodeType="withEffect">
                                      <p:stCondLst>
                                        <p:cond delay="750"/>
                                      </p:stCondLst>
                                      <p:childTnLst>
                                        <p:animMotion origin="layout" path="M -1.875E-6 2.96296E-6 L 0.30912 0.35926 " pathEditMode="relative" rAng="0" ptsTypes="AA">
                                          <p:cBhvr>
                                            <p:cTn id="303" dur="1500" fill="hold"/>
                                            <p:tgtEl>
                                              <p:spTgt spid="340"/>
                                            </p:tgtEl>
                                            <p:attrNameLst>
                                              <p:attrName>ppt_x</p:attrName>
                                              <p:attrName>ppt_y</p:attrName>
                                            </p:attrNameLst>
                                          </p:cBhvr>
                                          <p:rCtr x="15456" y="17963"/>
                                        </p:animMotion>
                                      </p:childTnLst>
                                    </p:cTn>
                                  </p:par>
                                  <p:par>
                                    <p:cTn id="304" presetID="42" presetClass="path" presetSubtype="0" decel="50000" fill="hold" nodeType="withEffect">
                                      <p:stCondLst>
                                        <p:cond delay="750"/>
                                      </p:stCondLst>
                                      <p:childTnLst>
                                        <p:animMotion origin="layout" path="M 1.45833E-6 4.81481E-6 L 0.09245 0.06111 " pathEditMode="relative" rAng="0" ptsTypes="AA">
                                          <p:cBhvr>
                                            <p:cTn id="305" dur="1500" fill="hold"/>
                                            <p:tgtEl>
                                              <p:spTgt spid="342"/>
                                            </p:tgtEl>
                                            <p:attrNameLst>
                                              <p:attrName>ppt_x</p:attrName>
                                              <p:attrName>ppt_y</p:attrName>
                                            </p:attrNameLst>
                                          </p:cBhvr>
                                          <p:rCtr x="4622" y="3056"/>
                                        </p:animMotion>
                                      </p:childTnLst>
                                    </p:cTn>
                                  </p:par>
                                  <p:par>
                                    <p:cTn id="306" presetID="42" presetClass="path" presetSubtype="0" decel="50000" fill="hold" nodeType="withEffect">
                                      <p:stCondLst>
                                        <p:cond delay="750"/>
                                      </p:stCondLst>
                                      <p:childTnLst>
                                        <p:animMotion origin="layout" path="M 4.79167E-6 -1.11111E-6 L 0.20078 0.21019 " pathEditMode="relative" rAng="0" ptsTypes="AA">
                                          <p:cBhvr>
                                            <p:cTn id="307" dur="1500" fill="hold"/>
                                            <p:tgtEl>
                                              <p:spTgt spid="341"/>
                                            </p:tgtEl>
                                            <p:attrNameLst>
                                              <p:attrName>ppt_x</p:attrName>
                                              <p:attrName>ppt_y</p:attrName>
                                            </p:attrNameLst>
                                          </p:cBhvr>
                                          <p:rCtr x="10039" y="10509"/>
                                        </p:animMotion>
                                      </p:childTnLst>
                                    </p:cTn>
                                  </p:par>
                                  <p:par>
                                    <p:cTn id="308" presetID="42" presetClass="path" presetSubtype="0" decel="50000" fill="hold" nodeType="withEffect">
                                      <p:stCondLst>
                                        <p:cond delay="750"/>
                                      </p:stCondLst>
                                      <p:childTnLst>
                                        <p:animMotion origin="layout" path="M 1.45833E-6 7.40741E-7 L 0.74245 -0.08796 " pathEditMode="relative" rAng="0" ptsTypes="AA">
                                          <p:cBhvr>
                                            <p:cTn id="309" dur="1500" fill="hold"/>
                                            <p:tgtEl>
                                              <p:spTgt spid="336"/>
                                            </p:tgtEl>
                                            <p:attrNameLst>
                                              <p:attrName>ppt_x</p:attrName>
                                              <p:attrName>ppt_y</p:attrName>
                                            </p:attrNameLst>
                                          </p:cBhvr>
                                          <p:rCtr x="37122" y="-4398"/>
                                        </p:animMotion>
                                      </p:childTnLst>
                                    </p:cTn>
                                  </p:par>
                                  <p:par>
                                    <p:cTn id="310" presetID="42" presetClass="path" presetSubtype="0" decel="50000" fill="hold" nodeType="withEffect">
                                      <p:stCondLst>
                                        <p:cond delay="750"/>
                                      </p:stCondLst>
                                      <p:childTnLst>
                                        <p:animMotion origin="layout" path="M 1.45833E-6 4.81481E-6 L 0.41745 0.06111 " pathEditMode="relative" rAng="0" ptsTypes="AA">
                                          <p:cBhvr>
                                            <p:cTn id="311" dur="1500" fill="hold"/>
                                            <p:tgtEl>
                                              <p:spTgt spid="339"/>
                                            </p:tgtEl>
                                            <p:attrNameLst>
                                              <p:attrName>ppt_x</p:attrName>
                                              <p:attrName>ppt_y</p:attrName>
                                            </p:attrNameLst>
                                          </p:cBhvr>
                                          <p:rCtr x="20872" y="3056"/>
                                        </p:animMotion>
                                      </p:childTnLst>
                                    </p:cTn>
                                  </p:par>
                                  <p:par>
                                    <p:cTn id="312" presetID="42" presetClass="path" presetSubtype="0" decel="50000" fill="hold" nodeType="withEffect">
                                      <p:stCondLst>
                                        <p:cond delay="750"/>
                                      </p:stCondLst>
                                      <p:childTnLst>
                                        <p:animMotion origin="layout" path="M -1.875E-6 -2.96296E-6 L -0.01588 0.50834 " pathEditMode="relative" rAng="0" ptsTypes="AA">
                                          <p:cBhvr>
                                            <p:cTn id="313" dur="1500" fill="hold"/>
                                            <p:tgtEl>
                                              <p:spTgt spid="343"/>
                                            </p:tgtEl>
                                            <p:attrNameLst>
                                              <p:attrName>ppt_x</p:attrName>
                                              <p:attrName>ppt_y</p:attrName>
                                            </p:attrNameLst>
                                          </p:cBhvr>
                                          <p:rCtr x="-794" y="25417"/>
                                        </p:animMotion>
                                      </p:childTnLst>
                                    </p:cTn>
                                  </p:par>
                                  <p:par>
                                    <p:cTn id="314" presetID="42" presetClass="path" presetSubtype="0" decel="50000" fill="hold" nodeType="withEffect">
                                      <p:stCondLst>
                                        <p:cond delay="750"/>
                                      </p:stCondLst>
                                      <p:childTnLst>
                                        <p:animMotion origin="layout" path="M 3.33333E-6 -1.85185E-6 L 0.63112 0.50695 " pathEditMode="relative" rAng="0" ptsTypes="AA">
                                          <p:cBhvr>
                                            <p:cTn id="315" dur="1500" fill="hold"/>
                                            <p:tgtEl>
                                              <p:spTgt spid="364"/>
                                            </p:tgtEl>
                                            <p:attrNameLst>
                                              <p:attrName>ppt_x</p:attrName>
                                              <p:attrName>ppt_y</p:attrName>
                                            </p:attrNameLst>
                                          </p:cBhvr>
                                          <p:rCtr x="31549" y="25347"/>
                                        </p:animMotion>
                                      </p:childTnLst>
                                    </p:cTn>
                                  </p:par>
                                  <p:par>
                                    <p:cTn id="316" presetID="42" presetClass="path" presetSubtype="0" decel="50000" fill="hold" nodeType="withEffect">
                                      <p:stCondLst>
                                        <p:cond delay="750"/>
                                      </p:stCondLst>
                                      <p:childTnLst>
                                        <p:animMotion origin="layout" path="M 3.125E-6 -4.44444E-6 L -0.40248 0.49908 " pathEditMode="relative" rAng="0" ptsTypes="AA">
                                          <p:cBhvr>
                                            <p:cTn id="317" dur="1500" fill="hold"/>
                                            <p:tgtEl>
                                              <p:spTgt spid="2057"/>
                                            </p:tgtEl>
                                            <p:attrNameLst>
                                              <p:attrName>ppt_x</p:attrName>
                                              <p:attrName>ppt_y</p:attrName>
                                            </p:attrNameLst>
                                          </p:cBhvr>
                                          <p:rCtr x="-20130" y="24954"/>
                                        </p:animMotion>
                                      </p:childTnLst>
                                    </p:cTn>
                                  </p:par>
                                  <p:par>
                                    <p:cTn id="318" presetID="23" presetClass="entr" presetSubtype="16" fill="hold" nodeType="withEffect">
                                      <p:stCondLst>
                                        <p:cond delay="2250"/>
                                      </p:stCondLst>
                                      <p:childTnLst>
                                        <p:set>
                                          <p:cBhvr>
                                            <p:cTn id="319" dur="1" fill="hold">
                                              <p:stCondLst>
                                                <p:cond delay="0"/>
                                              </p:stCondLst>
                                            </p:cTn>
                                            <p:tgtEl>
                                              <p:spTgt spid="1936"/>
                                            </p:tgtEl>
                                            <p:attrNameLst>
                                              <p:attrName>style.visibility</p:attrName>
                                            </p:attrNameLst>
                                          </p:cBhvr>
                                          <p:to>
                                            <p:strVal val="visible"/>
                                          </p:to>
                                        </p:set>
                                        <p:anim calcmode="lin" valueType="num">
                                          <p:cBhvr>
                                            <p:cTn id="320" dur="200" fill="hold"/>
                                            <p:tgtEl>
                                              <p:spTgt spid="1936"/>
                                            </p:tgtEl>
                                            <p:attrNameLst>
                                              <p:attrName>ppt_w</p:attrName>
                                            </p:attrNameLst>
                                          </p:cBhvr>
                                          <p:tavLst>
                                            <p:tav tm="0">
                                              <p:val>
                                                <p:fltVal val="0"/>
                                              </p:val>
                                            </p:tav>
                                            <p:tav tm="100000">
                                              <p:val>
                                                <p:strVal val="#ppt_w"/>
                                              </p:val>
                                            </p:tav>
                                          </p:tavLst>
                                        </p:anim>
                                        <p:anim calcmode="lin" valueType="num">
                                          <p:cBhvr>
                                            <p:cTn id="321" dur="200" fill="hold"/>
                                            <p:tgtEl>
                                              <p:spTgt spid="1936"/>
                                            </p:tgtEl>
                                            <p:attrNameLst>
                                              <p:attrName>ppt_h</p:attrName>
                                            </p:attrNameLst>
                                          </p:cBhvr>
                                          <p:tavLst>
                                            <p:tav tm="0">
                                              <p:val>
                                                <p:fltVal val="0"/>
                                              </p:val>
                                            </p:tav>
                                            <p:tav tm="100000">
                                              <p:val>
                                                <p:strVal val="#ppt_h"/>
                                              </p:val>
                                            </p:tav>
                                          </p:tavLst>
                                        </p:anim>
                                      </p:childTnLst>
                                    </p:cTn>
                                  </p:par>
                                  <p:par>
                                    <p:cTn id="322" presetID="6" presetClass="emph" presetSubtype="0" fill="hold" nodeType="withEffect">
                                      <p:stCondLst>
                                        <p:cond delay="2250"/>
                                      </p:stCondLst>
                                      <p:childTnLst>
                                        <p:animScale>
                                          <p:cBhvr>
                                            <p:cTn id="323" dur="1000" fill="hold"/>
                                            <p:tgtEl>
                                              <p:spTgt spid="1936"/>
                                            </p:tgtEl>
                                          </p:cBhvr>
                                          <p:by x="110000" y="110000"/>
                                        </p:animScale>
                                      </p:childTnLst>
                                    </p:cTn>
                                  </p:par>
                                  <p:par>
                                    <p:cTn id="324" presetID="6" presetClass="emph" presetSubtype="0" accel="50000" decel="50000" fill="hold" nodeType="withEffect">
                                      <p:stCondLst>
                                        <p:cond delay="2250"/>
                                      </p:stCondLst>
                                      <p:childTnLst>
                                        <p:animScale>
                                          <p:cBhvr>
                                            <p:cTn id="325" dur="250" fill="hold"/>
                                            <p:tgtEl>
                                              <p:spTgt spid="1936"/>
                                            </p:tgtEl>
                                          </p:cBhvr>
                                          <p:by x="91000" y="91000"/>
                                        </p:animScale>
                                      </p:childTnLst>
                                    </p:cTn>
                                  </p:par>
                                  <p:par>
                                    <p:cTn id="326" presetID="23" presetClass="entr" presetSubtype="16" fill="hold" nodeType="withEffect">
                                      <p:stCondLst>
                                        <p:cond delay="2250"/>
                                      </p:stCondLst>
                                      <p:childTnLst>
                                        <p:set>
                                          <p:cBhvr>
                                            <p:cTn id="327" dur="1" fill="hold">
                                              <p:stCondLst>
                                                <p:cond delay="0"/>
                                              </p:stCondLst>
                                            </p:cTn>
                                            <p:tgtEl>
                                              <p:spTgt spid="2045"/>
                                            </p:tgtEl>
                                            <p:attrNameLst>
                                              <p:attrName>style.visibility</p:attrName>
                                            </p:attrNameLst>
                                          </p:cBhvr>
                                          <p:to>
                                            <p:strVal val="visible"/>
                                          </p:to>
                                        </p:set>
                                        <p:anim calcmode="lin" valueType="num">
                                          <p:cBhvr>
                                            <p:cTn id="328" dur="200" fill="hold"/>
                                            <p:tgtEl>
                                              <p:spTgt spid="2045"/>
                                            </p:tgtEl>
                                            <p:attrNameLst>
                                              <p:attrName>ppt_w</p:attrName>
                                            </p:attrNameLst>
                                          </p:cBhvr>
                                          <p:tavLst>
                                            <p:tav tm="0">
                                              <p:val>
                                                <p:fltVal val="0"/>
                                              </p:val>
                                            </p:tav>
                                            <p:tav tm="100000">
                                              <p:val>
                                                <p:strVal val="#ppt_w"/>
                                              </p:val>
                                            </p:tav>
                                          </p:tavLst>
                                        </p:anim>
                                        <p:anim calcmode="lin" valueType="num">
                                          <p:cBhvr>
                                            <p:cTn id="329" dur="200" fill="hold"/>
                                            <p:tgtEl>
                                              <p:spTgt spid="2045"/>
                                            </p:tgtEl>
                                            <p:attrNameLst>
                                              <p:attrName>ppt_h</p:attrName>
                                            </p:attrNameLst>
                                          </p:cBhvr>
                                          <p:tavLst>
                                            <p:tav tm="0">
                                              <p:val>
                                                <p:fltVal val="0"/>
                                              </p:val>
                                            </p:tav>
                                            <p:tav tm="100000">
                                              <p:val>
                                                <p:strVal val="#ppt_h"/>
                                              </p:val>
                                            </p:tav>
                                          </p:tavLst>
                                        </p:anim>
                                      </p:childTnLst>
                                    </p:cTn>
                                  </p:par>
                                  <p:par>
                                    <p:cTn id="330" presetID="6" presetClass="emph" presetSubtype="0" fill="hold" nodeType="withEffect">
                                      <p:stCondLst>
                                        <p:cond delay="2250"/>
                                      </p:stCondLst>
                                      <p:childTnLst>
                                        <p:animScale>
                                          <p:cBhvr>
                                            <p:cTn id="331" dur="1000" fill="hold"/>
                                            <p:tgtEl>
                                              <p:spTgt spid="2045"/>
                                            </p:tgtEl>
                                          </p:cBhvr>
                                          <p:by x="110000" y="110000"/>
                                        </p:animScale>
                                      </p:childTnLst>
                                    </p:cTn>
                                  </p:par>
                                  <p:par>
                                    <p:cTn id="332" presetID="6" presetClass="emph" presetSubtype="0" accel="50000" decel="50000" fill="hold" nodeType="withEffect">
                                      <p:stCondLst>
                                        <p:cond delay="2250"/>
                                      </p:stCondLst>
                                      <p:childTnLst>
                                        <p:animScale>
                                          <p:cBhvr>
                                            <p:cTn id="333" dur="250" fill="hold"/>
                                            <p:tgtEl>
                                              <p:spTgt spid="2045"/>
                                            </p:tgtEl>
                                          </p:cBhvr>
                                          <p:by x="91000" y="91000"/>
                                        </p:animScale>
                                      </p:childTnLst>
                                    </p:cTn>
                                  </p:par>
                                  <p:par>
                                    <p:cTn id="334" presetID="23" presetClass="entr" presetSubtype="16" fill="hold" nodeType="withEffect">
                                      <p:stCondLst>
                                        <p:cond delay="2250"/>
                                      </p:stCondLst>
                                      <p:childTnLst>
                                        <p:set>
                                          <p:cBhvr>
                                            <p:cTn id="335" dur="1" fill="hold">
                                              <p:stCondLst>
                                                <p:cond delay="0"/>
                                              </p:stCondLst>
                                            </p:cTn>
                                            <p:tgtEl>
                                              <p:spTgt spid="9"/>
                                            </p:tgtEl>
                                            <p:attrNameLst>
                                              <p:attrName>style.visibility</p:attrName>
                                            </p:attrNameLst>
                                          </p:cBhvr>
                                          <p:to>
                                            <p:strVal val="visible"/>
                                          </p:to>
                                        </p:set>
                                        <p:anim calcmode="lin" valueType="num">
                                          <p:cBhvr>
                                            <p:cTn id="336" dur="200" fill="hold"/>
                                            <p:tgtEl>
                                              <p:spTgt spid="9"/>
                                            </p:tgtEl>
                                            <p:attrNameLst>
                                              <p:attrName>ppt_w</p:attrName>
                                            </p:attrNameLst>
                                          </p:cBhvr>
                                          <p:tavLst>
                                            <p:tav tm="0">
                                              <p:val>
                                                <p:fltVal val="0"/>
                                              </p:val>
                                            </p:tav>
                                            <p:tav tm="100000">
                                              <p:val>
                                                <p:strVal val="#ppt_w"/>
                                              </p:val>
                                            </p:tav>
                                          </p:tavLst>
                                        </p:anim>
                                        <p:anim calcmode="lin" valueType="num">
                                          <p:cBhvr>
                                            <p:cTn id="337" dur="200" fill="hold"/>
                                            <p:tgtEl>
                                              <p:spTgt spid="9"/>
                                            </p:tgtEl>
                                            <p:attrNameLst>
                                              <p:attrName>ppt_h</p:attrName>
                                            </p:attrNameLst>
                                          </p:cBhvr>
                                          <p:tavLst>
                                            <p:tav tm="0">
                                              <p:val>
                                                <p:fltVal val="0"/>
                                              </p:val>
                                            </p:tav>
                                            <p:tav tm="100000">
                                              <p:val>
                                                <p:strVal val="#ppt_h"/>
                                              </p:val>
                                            </p:tav>
                                          </p:tavLst>
                                        </p:anim>
                                      </p:childTnLst>
                                    </p:cTn>
                                  </p:par>
                                  <p:par>
                                    <p:cTn id="338" presetID="6" presetClass="emph" presetSubtype="0" fill="hold" nodeType="withEffect">
                                      <p:stCondLst>
                                        <p:cond delay="2250"/>
                                      </p:stCondLst>
                                      <p:childTnLst>
                                        <p:animScale>
                                          <p:cBhvr>
                                            <p:cTn id="339" dur="1000" fill="hold"/>
                                            <p:tgtEl>
                                              <p:spTgt spid="9"/>
                                            </p:tgtEl>
                                          </p:cBhvr>
                                          <p:by x="110000" y="110000"/>
                                        </p:animScale>
                                      </p:childTnLst>
                                    </p:cTn>
                                  </p:par>
                                  <p:par>
                                    <p:cTn id="340" presetID="6" presetClass="emph" presetSubtype="0" accel="50000" decel="50000" fill="hold" nodeType="withEffect">
                                      <p:stCondLst>
                                        <p:cond delay="2250"/>
                                      </p:stCondLst>
                                      <p:childTnLst>
                                        <p:animScale>
                                          <p:cBhvr>
                                            <p:cTn id="341" dur="250" fill="hold"/>
                                            <p:tgtEl>
                                              <p:spTgt spid="9"/>
                                            </p:tgtEl>
                                          </p:cBhvr>
                                          <p:by x="91000" y="91000"/>
                                        </p:animScale>
                                      </p:childTnLst>
                                    </p:cTn>
                                  </p:par>
                                  <p:par>
                                    <p:cTn id="342" presetID="23" presetClass="entr" presetSubtype="16" fill="hold" nodeType="withEffect">
                                      <p:stCondLst>
                                        <p:cond delay="2250"/>
                                      </p:stCondLst>
                                      <p:childTnLst>
                                        <p:set>
                                          <p:cBhvr>
                                            <p:cTn id="343" dur="1" fill="hold">
                                              <p:stCondLst>
                                                <p:cond delay="0"/>
                                              </p:stCondLst>
                                            </p:cTn>
                                            <p:tgtEl>
                                              <p:spTgt spid="325"/>
                                            </p:tgtEl>
                                            <p:attrNameLst>
                                              <p:attrName>style.visibility</p:attrName>
                                            </p:attrNameLst>
                                          </p:cBhvr>
                                          <p:to>
                                            <p:strVal val="visible"/>
                                          </p:to>
                                        </p:set>
                                        <p:anim calcmode="lin" valueType="num">
                                          <p:cBhvr>
                                            <p:cTn id="344" dur="200" fill="hold"/>
                                            <p:tgtEl>
                                              <p:spTgt spid="325"/>
                                            </p:tgtEl>
                                            <p:attrNameLst>
                                              <p:attrName>ppt_w</p:attrName>
                                            </p:attrNameLst>
                                          </p:cBhvr>
                                          <p:tavLst>
                                            <p:tav tm="0">
                                              <p:val>
                                                <p:fltVal val="0"/>
                                              </p:val>
                                            </p:tav>
                                            <p:tav tm="100000">
                                              <p:val>
                                                <p:strVal val="#ppt_w"/>
                                              </p:val>
                                            </p:tav>
                                          </p:tavLst>
                                        </p:anim>
                                        <p:anim calcmode="lin" valueType="num">
                                          <p:cBhvr>
                                            <p:cTn id="345" dur="200" fill="hold"/>
                                            <p:tgtEl>
                                              <p:spTgt spid="325"/>
                                            </p:tgtEl>
                                            <p:attrNameLst>
                                              <p:attrName>ppt_h</p:attrName>
                                            </p:attrNameLst>
                                          </p:cBhvr>
                                          <p:tavLst>
                                            <p:tav tm="0">
                                              <p:val>
                                                <p:fltVal val="0"/>
                                              </p:val>
                                            </p:tav>
                                            <p:tav tm="100000">
                                              <p:val>
                                                <p:strVal val="#ppt_h"/>
                                              </p:val>
                                            </p:tav>
                                          </p:tavLst>
                                        </p:anim>
                                      </p:childTnLst>
                                    </p:cTn>
                                  </p:par>
                                  <p:par>
                                    <p:cTn id="346" presetID="6" presetClass="emph" presetSubtype="0" fill="hold" nodeType="withEffect">
                                      <p:stCondLst>
                                        <p:cond delay="2250"/>
                                      </p:stCondLst>
                                      <p:childTnLst>
                                        <p:animScale>
                                          <p:cBhvr>
                                            <p:cTn id="347" dur="1000" fill="hold"/>
                                            <p:tgtEl>
                                              <p:spTgt spid="325"/>
                                            </p:tgtEl>
                                          </p:cBhvr>
                                          <p:by x="110000" y="110000"/>
                                        </p:animScale>
                                      </p:childTnLst>
                                    </p:cTn>
                                  </p:par>
                                  <p:par>
                                    <p:cTn id="348" presetID="6" presetClass="emph" presetSubtype="0" accel="50000" decel="50000" fill="hold" nodeType="withEffect">
                                      <p:stCondLst>
                                        <p:cond delay="2250"/>
                                      </p:stCondLst>
                                      <p:childTnLst>
                                        <p:animScale>
                                          <p:cBhvr>
                                            <p:cTn id="349" dur="250" fill="hold"/>
                                            <p:tgtEl>
                                              <p:spTgt spid="325"/>
                                            </p:tgtEl>
                                          </p:cBhvr>
                                          <p:by x="91000" y="91000"/>
                                        </p:animScale>
                                      </p:childTnLst>
                                    </p:cTn>
                                  </p:par>
                                  <p:par>
                                    <p:cTn id="350" presetID="23" presetClass="entr" presetSubtype="16" fill="hold" nodeType="withEffect">
                                      <p:stCondLst>
                                        <p:cond delay="2250"/>
                                      </p:stCondLst>
                                      <p:childTnLst>
                                        <p:set>
                                          <p:cBhvr>
                                            <p:cTn id="351" dur="1" fill="hold">
                                              <p:stCondLst>
                                                <p:cond delay="0"/>
                                              </p:stCondLst>
                                            </p:cTn>
                                            <p:tgtEl>
                                              <p:spTgt spid="2051"/>
                                            </p:tgtEl>
                                            <p:attrNameLst>
                                              <p:attrName>style.visibility</p:attrName>
                                            </p:attrNameLst>
                                          </p:cBhvr>
                                          <p:to>
                                            <p:strVal val="visible"/>
                                          </p:to>
                                        </p:set>
                                        <p:anim calcmode="lin" valueType="num">
                                          <p:cBhvr>
                                            <p:cTn id="352" dur="200" fill="hold"/>
                                            <p:tgtEl>
                                              <p:spTgt spid="2051"/>
                                            </p:tgtEl>
                                            <p:attrNameLst>
                                              <p:attrName>ppt_w</p:attrName>
                                            </p:attrNameLst>
                                          </p:cBhvr>
                                          <p:tavLst>
                                            <p:tav tm="0">
                                              <p:val>
                                                <p:fltVal val="0"/>
                                              </p:val>
                                            </p:tav>
                                            <p:tav tm="100000">
                                              <p:val>
                                                <p:strVal val="#ppt_w"/>
                                              </p:val>
                                            </p:tav>
                                          </p:tavLst>
                                        </p:anim>
                                        <p:anim calcmode="lin" valueType="num">
                                          <p:cBhvr>
                                            <p:cTn id="353" dur="200" fill="hold"/>
                                            <p:tgtEl>
                                              <p:spTgt spid="2051"/>
                                            </p:tgtEl>
                                            <p:attrNameLst>
                                              <p:attrName>ppt_h</p:attrName>
                                            </p:attrNameLst>
                                          </p:cBhvr>
                                          <p:tavLst>
                                            <p:tav tm="0">
                                              <p:val>
                                                <p:fltVal val="0"/>
                                              </p:val>
                                            </p:tav>
                                            <p:tav tm="100000">
                                              <p:val>
                                                <p:strVal val="#ppt_h"/>
                                              </p:val>
                                            </p:tav>
                                          </p:tavLst>
                                        </p:anim>
                                      </p:childTnLst>
                                    </p:cTn>
                                  </p:par>
                                  <p:par>
                                    <p:cTn id="354" presetID="6" presetClass="emph" presetSubtype="0" fill="hold" nodeType="withEffect">
                                      <p:stCondLst>
                                        <p:cond delay="2250"/>
                                      </p:stCondLst>
                                      <p:childTnLst>
                                        <p:animScale>
                                          <p:cBhvr>
                                            <p:cTn id="355" dur="1000" fill="hold"/>
                                            <p:tgtEl>
                                              <p:spTgt spid="2051"/>
                                            </p:tgtEl>
                                          </p:cBhvr>
                                          <p:by x="110000" y="110000"/>
                                        </p:animScale>
                                      </p:childTnLst>
                                    </p:cTn>
                                  </p:par>
                                  <p:par>
                                    <p:cTn id="356" presetID="6" presetClass="emph" presetSubtype="0" accel="50000" decel="50000" fill="hold" nodeType="withEffect">
                                      <p:stCondLst>
                                        <p:cond delay="2250"/>
                                      </p:stCondLst>
                                      <p:childTnLst>
                                        <p:animScale>
                                          <p:cBhvr>
                                            <p:cTn id="357" dur="250" fill="hold"/>
                                            <p:tgtEl>
                                              <p:spTgt spid="2051"/>
                                            </p:tgtEl>
                                          </p:cBhvr>
                                          <p:by x="91000" y="91000"/>
                                        </p:animScale>
                                      </p:childTnLst>
                                    </p:cTn>
                                  </p:par>
                                  <p:par>
                                    <p:cTn id="358" presetID="2" presetClass="entr" presetSubtype="4" fill="hold" nodeType="withEffect">
                                      <p:stCondLst>
                                        <p:cond delay="3500"/>
                                      </p:stCondLst>
                                      <p:childTnLst>
                                        <p:set>
                                          <p:cBhvr>
                                            <p:cTn id="359" dur="1" fill="hold">
                                              <p:stCondLst>
                                                <p:cond delay="0"/>
                                              </p:stCondLst>
                                            </p:cTn>
                                            <p:tgtEl>
                                              <p:spTgt spid="2104"/>
                                            </p:tgtEl>
                                            <p:attrNameLst>
                                              <p:attrName>style.visibility</p:attrName>
                                            </p:attrNameLst>
                                          </p:cBhvr>
                                          <p:to>
                                            <p:strVal val="visible"/>
                                          </p:to>
                                        </p:set>
                                        <p:anim calcmode="lin" valueType="num">
                                          <p:cBhvr additive="base">
                                            <p:cTn id="360" dur="500" fill="hold"/>
                                            <p:tgtEl>
                                              <p:spTgt spid="2104"/>
                                            </p:tgtEl>
                                            <p:attrNameLst>
                                              <p:attrName>ppt_x</p:attrName>
                                            </p:attrNameLst>
                                          </p:cBhvr>
                                          <p:tavLst>
                                            <p:tav tm="0">
                                              <p:val>
                                                <p:strVal val="#ppt_x"/>
                                              </p:val>
                                            </p:tav>
                                            <p:tav tm="100000">
                                              <p:val>
                                                <p:strVal val="#ppt_x"/>
                                              </p:val>
                                            </p:tav>
                                          </p:tavLst>
                                        </p:anim>
                                        <p:anim calcmode="lin" valueType="num">
                                          <p:cBhvr additive="base">
                                            <p:cTn id="361" dur="500" fill="hold"/>
                                            <p:tgtEl>
                                              <p:spTgt spid="2104"/>
                                            </p:tgtEl>
                                            <p:attrNameLst>
                                              <p:attrName>ppt_y</p:attrName>
                                            </p:attrNameLst>
                                          </p:cBhvr>
                                          <p:tavLst>
                                            <p:tav tm="0">
                                              <p:val>
                                                <p:strVal val="1+#ppt_h/2"/>
                                              </p:val>
                                            </p:tav>
                                            <p:tav tm="100000">
                                              <p:val>
                                                <p:strVal val="#ppt_y"/>
                                              </p:val>
                                            </p:tav>
                                          </p:tavLst>
                                        </p:anim>
                                      </p:childTnLst>
                                    </p:cTn>
                                  </p:par>
                                  <p:par>
                                    <p:cTn id="362" presetID="49" presetClass="entr" presetSubtype="0" decel="100000" fill="hold" nodeType="withEffect">
                                      <p:stCondLst>
                                        <p:cond delay="4100"/>
                                      </p:stCondLst>
                                      <p:childTnLst>
                                        <p:set>
                                          <p:cBhvr>
                                            <p:cTn id="363" dur="1" fill="hold">
                                              <p:stCondLst>
                                                <p:cond delay="0"/>
                                              </p:stCondLst>
                                            </p:cTn>
                                            <p:tgtEl>
                                              <p:spTgt spid="2101"/>
                                            </p:tgtEl>
                                            <p:attrNameLst>
                                              <p:attrName>style.visibility</p:attrName>
                                            </p:attrNameLst>
                                          </p:cBhvr>
                                          <p:to>
                                            <p:strVal val="visible"/>
                                          </p:to>
                                        </p:set>
                                        <p:anim calcmode="lin" valueType="num">
                                          <p:cBhvr>
                                            <p:cTn id="364" dur="1000" fill="hold"/>
                                            <p:tgtEl>
                                              <p:spTgt spid="2101"/>
                                            </p:tgtEl>
                                            <p:attrNameLst>
                                              <p:attrName>ppt_w</p:attrName>
                                            </p:attrNameLst>
                                          </p:cBhvr>
                                          <p:tavLst>
                                            <p:tav tm="0">
                                              <p:val>
                                                <p:fltVal val="0"/>
                                              </p:val>
                                            </p:tav>
                                            <p:tav tm="100000">
                                              <p:val>
                                                <p:strVal val="#ppt_w"/>
                                              </p:val>
                                            </p:tav>
                                          </p:tavLst>
                                        </p:anim>
                                        <p:anim calcmode="lin" valueType="num">
                                          <p:cBhvr>
                                            <p:cTn id="365" dur="1000" fill="hold"/>
                                            <p:tgtEl>
                                              <p:spTgt spid="2101"/>
                                            </p:tgtEl>
                                            <p:attrNameLst>
                                              <p:attrName>ppt_h</p:attrName>
                                            </p:attrNameLst>
                                          </p:cBhvr>
                                          <p:tavLst>
                                            <p:tav tm="0">
                                              <p:val>
                                                <p:fltVal val="0"/>
                                              </p:val>
                                            </p:tav>
                                            <p:tav tm="100000">
                                              <p:val>
                                                <p:strVal val="#ppt_h"/>
                                              </p:val>
                                            </p:tav>
                                          </p:tavLst>
                                        </p:anim>
                                        <p:anim calcmode="lin" valueType="num">
                                          <p:cBhvr>
                                            <p:cTn id="366" dur="1000" fill="hold"/>
                                            <p:tgtEl>
                                              <p:spTgt spid="2101"/>
                                            </p:tgtEl>
                                            <p:attrNameLst>
                                              <p:attrName>style.rotation</p:attrName>
                                            </p:attrNameLst>
                                          </p:cBhvr>
                                          <p:tavLst>
                                            <p:tav tm="0">
                                              <p:val>
                                                <p:fltVal val="360"/>
                                              </p:val>
                                            </p:tav>
                                            <p:tav tm="100000">
                                              <p:val>
                                                <p:fltVal val="0"/>
                                              </p:val>
                                            </p:tav>
                                          </p:tavLst>
                                        </p:anim>
                                        <p:animEffect transition="in" filter="fade">
                                          <p:cBhvr>
                                            <p:cTn id="367" dur="1000"/>
                                            <p:tgtEl>
                                              <p:spTgt spid="2101"/>
                                            </p:tgtEl>
                                          </p:cBhvr>
                                        </p:animEffect>
                                      </p:childTnLst>
                                    </p:cTn>
                                  </p:par>
                                  <p:par>
                                    <p:cTn id="368" presetID="23" presetClass="entr" presetSubtype="16" fill="hold" grpId="0" nodeType="withEffect">
                                      <p:stCondLst>
                                        <p:cond delay="5100"/>
                                      </p:stCondLst>
                                      <p:childTnLst>
                                        <p:set>
                                          <p:cBhvr>
                                            <p:cTn id="369" dur="1" fill="hold">
                                              <p:stCondLst>
                                                <p:cond delay="0"/>
                                              </p:stCondLst>
                                            </p:cTn>
                                            <p:tgtEl>
                                              <p:spTgt spid="2115"/>
                                            </p:tgtEl>
                                            <p:attrNameLst>
                                              <p:attrName>style.visibility</p:attrName>
                                            </p:attrNameLst>
                                          </p:cBhvr>
                                          <p:to>
                                            <p:strVal val="visible"/>
                                          </p:to>
                                        </p:set>
                                        <p:anim calcmode="lin" valueType="num">
                                          <p:cBhvr>
                                            <p:cTn id="370" dur="200" fill="hold"/>
                                            <p:tgtEl>
                                              <p:spTgt spid="2115"/>
                                            </p:tgtEl>
                                            <p:attrNameLst>
                                              <p:attrName>ppt_w</p:attrName>
                                            </p:attrNameLst>
                                          </p:cBhvr>
                                          <p:tavLst>
                                            <p:tav tm="0">
                                              <p:val>
                                                <p:fltVal val="0"/>
                                              </p:val>
                                            </p:tav>
                                            <p:tav tm="100000">
                                              <p:val>
                                                <p:strVal val="#ppt_w"/>
                                              </p:val>
                                            </p:tav>
                                          </p:tavLst>
                                        </p:anim>
                                        <p:anim calcmode="lin" valueType="num">
                                          <p:cBhvr>
                                            <p:cTn id="371" dur="200" fill="hold"/>
                                            <p:tgtEl>
                                              <p:spTgt spid="2115"/>
                                            </p:tgtEl>
                                            <p:attrNameLst>
                                              <p:attrName>ppt_h</p:attrName>
                                            </p:attrNameLst>
                                          </p:cBhvr>
                                          <p:tavLst>
                                            <p:tav tm="0">
                                              <p:val>
                                                <p:fltVal val="0"/>
                                              </p:val>
                                            </p:tav>
                                            <p:tav tm="100000">
                                              <p:val>
                                                <p:strVal val="#ppt_h"/>
                                              </p:val>
                                            </p:tav>
                                          </p:tavLst>
                                        </p:anim>
                                      </p:childTnLst>
                                    </p:cTn>
                                  </p:par>
                                  <p:par>
                                    <p:cTn id="372" presetID="6" presetClass="emph" presetSubtype="0" fill="hold" grpId="1" nodeType="withEffect">
                                      <p:stCondLst>
                                        <p:cond delay="5100"/>
                                      </p:stCondLst>
                                      <p:childTnLst>
                                        <p:animScale>
                                          <p:cBhvr>
                                            <p:cTn id="373" dur="1000" fill="hold"/>
                                            <p:tgtEl>
                                              <p:spTgt spid="2115"/>
                                            </p:tgtEl>
                                          </p:cBhvr>
                                          <p:by x="110000" y="110000"/>
                                        </p:animScale>
                                      </p:childTnLst>
                                    </p:cTn>
                                  </p:par>
                                  <p:par>
                                    <p:cTn id="374" presetID="6" presetClass="emph" presetSubtype="0" accel="50000" decel="50000" fill="hold" grpId="2" nodeType="withEffect">
                                      <p:stCondLst>
                                        <p:cond delay="5100"/>
                                      </p:stCondLst>
                                      <p:childTnLst>
                                        <p:animScale>
                                          <p:cBhvr>
                                            <p:cTn id="375" dur="250" fill="hold"/>
                                            <p:tgtEl>
                                              <p:spTgt spid="2115"/>
                                            </p:tgtEl>
                                          </p:cBhvr>
                                          <p:by x="91000" y="91000"/>
                                        </p:animScale>
                                      </p:childTnLst>
                                    </p:cTn>
                                  </p:par>
                                  <p:par>
                                    <p:cTn id="376" presetID="23" presetClass="entr" presetSubtype="16" fill="hold" nodeType="withEffect">
                                      <p:stCondLst>
                                        <p:cond delay="5100"/>
                                      </p:stCondLst>
                                      <p:childTnLst>
                                        <p:set>
                                          <p:cBhvr>
                                            <p:cTn id="377" dur="1" fill="hold">
                                              <p:stCondLst>
                                                <p:cond delay="0"/>
                                              </p:stCondLst>
                                            </p:cTn>
                                            <p:tgtEl>
                                              <p:spTgt spid="2116"/>
                                            </p:tgtEl>
                                            <p:attrNameLst>
                                              <p:attrName>style.visibility</p:attrName>
                                            </p:attrNameLst>
                                          </p:cBhvr>
                                          <p:to>
                                            <p:strVal val="visible"/>
                                          </p:to>
                                        </p:set>
                                        <p:anim calcmode="lin" valueType="num">
                                          <p:cBhvr>
                                            <p:cTn id="378" dur="200" fill="hold"/>
                                            <p:tgtEl>
                                              <p:spTgt spid="2116"/>
                                            </p:tgtEl>
                                            <p:attrNameLst>
                                              <p:attrName>ppt_w</p:attrName>
                                            </p:attrNameLst>
                                          </p:cBhvr>
                                          <p:tavLst>
                                            <p:tav tm="0">
                                              <p:val>
                                                <p:fltVal val="0"/>
                                              </p:val>
                                            </p:tav>
                                            <p:tav tm="100000">
                                              <p:val>
                                                <p:strVal val="#ppt_w"/>
                                              </p:val>
                                            </p:tav>
                                          </p:tavLst>
                                        </p:anim>
                                        <p:anim calcmode="lin" valueType="num">
                                          <p:cBhvr>
                                            <p:cTn id="379" dur="200" fill="hold"/>
                                            <p:tgtEl>
                                              <p:spTgt spid="2116"/>
                                            </p:tgtEl>
                                            <p:attrNameLst>
                                              <p:attrName>ppt_h</p:attrName>
                                            </p:attrNameLst>
                                          </p:cBhvr>
                                          <p:tavLst>
                                            <p:tav tm="0">
                                              <p:val>
                                                <p:fltVal val="0"/>
                                              </p:val>
                                            </p:tav>
                                            <p:tav tm="100000">
                                              <p:val>
                                                <p:strVal val="#ppt_h"/>
                                              </p:val>
                                            </p:tav>
                                          </p:tavLst>
                                        </p:anim>
                                      </p:childTnLst>
                                    </p:cTn>
                                  </p:par>
                                  <p:par>
                                    <p:cTn id="380" presetID="6" presetClass="emph" presetSubtype="0" fill="hold" nodeType="withEffect">
                                      <p:stCondLst>
                                        <p:cond delay="5100"/>
                                      </p:stCondLst>
                                      <p:childTnLst>
                                        <p:animScale>
                                          <p:cBhvr>
                                            <p:cTn id="381" dur="1000" fill="hold"/>
                                            <p:tgtEl>
                                              <p:spTgt spid="2116"/>
                                            </p:tgtEl>
                                          </p:cBhvr>
                                          <p:by x="110000" y="110000"/>
                                        </p:animScale>
                                      </p:childTnLst>
                                    </p:cTn>
                                  </p:par>
                                  <p:par>
                                    <p:cTn id="382" presetID="6" presetClass="emph" presetSubtype="0" accel="50000" decel="50000" fill="hold" nodeType="withEffect">
                                      <p:stCondLst>
                                        <p:cond delay="5100"/>
                                      </p:stCondLst>
                                      <p:childTnLst>
                                        <p:animScale>
                                          <p:cBhvr>
                                            <p:cTn id="383" dur="250" fill="hold"/>
                                            <p:tgtEl>
                                              <p:spTgt spid="2116"/>
                                            </p:tgtEl>
                                          </p:cBhvr>
                                          <p:by x="91000" y="91000"/>
                                        </p:animScale>
                                      </p:childTnLst>
                                    </p:cTn>
                                  </p:par>
                                  <p:par>
                                    <p:cTn id="384" presetID="23" presetClass="entr" presetSubtype="16" fill="hold" grpId="0" nodeType="withEffect">
                                      <p:stCondLst>
                                        <p:cond delay="5350"/>
                                      </p:stCondLst>
                                      <p:childTnLst>
                                        <p:set>
                                          <p:cBhvr>
                                            <p:cTn id="385" dur="1" fill="hold">
                                              <p:stCondLst>
                                                <p:cond delay="0"/>
                                              </p:stCondLst>
                                            </p:cTn>
                                            <p:tgtEl>
                                              <p:spTgt spid="2117"/>
                                            </p:tgtEl>
                                            <p:attrNameLst>
                                              <p:attrName>style.visibility</p:attrName>
                                            </p:attrNameLst>
                                          </p:cBhvr>
                                          <p:to>
                                            <p:strVal val="visible"/>
                                          </p:to>
                                        </p:set>
                                        <p:anim calcmode="lin" valueType="num">
                                          <p:cBhvr>
                                            <p:cTn id="386" dur="200" fill="hold"/>
                                            <p:tgtEl>
                                              <p:spTgt spid="2117"/>
                                            </p:tgtEl>
                                            <p:attrNameLst>
                                              <p:attrName>ppt_w</p:attrName>
                                            </p:attrNameLst>
                                          </p:cBhvr>
                                          <p:tavLst>
                                            <p:tav tm="0">
                                              <p:val>
                                                <p:fltVal val="0"/>
                                              </p:val>
                                            </p:tav>
                                            <p:tav tm="100000">
                                              <p:val>
                                                <p:strVal val="#ppt_w"/>
                                              </p:val>
                                            </p:tav>
                                          </p:tavLst>
                                        </p:anim>
                                        <p:anim calcmode="lin" valueType="num">
                                          <p:cBhvr>
                                            <p:cTn id="387" dur="200" fill="hold"/>
                                            <p:tgtEl>
                                              <p:spTgt spid="2117"/>
                                            </p:tgtEl>
                                            <p:attrNameLst>
                                              <p:attrName>ppt_h</p:attrName>
                                            </p:attrNameLst>
                                          </p:cBhvr>
                                          <p:tavLst>
                                            <p:tav tm="0">
                                              <p:val>
                                                <p:fltVal val="0"/>
                                              </p:val>
                                            </p:tav>
                                            <p:tav tm="100000">
                                              <p:val>
                                                <p:strVal val="#ppt_h"/>
                                              </p:val>
                                            </p:tav>
                                          </p:tavLst>
                                        </p:anim>
                                      </p:childTnLst>
                                    </p:cTn>
                                  </p:par>
                                  <p:par>
                                    <p:cTn id="388" presetID="6" presetClass="emph" presetSubtype="0" fill="hold" grpId="1" nodeType="withEffect">
                                      <p:stCondLst>
                                        <p:cond delay="5350"/>
                                      </p:stCondLst>
                                      <p:childTnLst>
                                        <p:animScale>
                                          <p:cBhvr>
                                            <p:cTn id="389" dur="1000" fill="hold"/>
                                            <p:tgtEl>
                                              <p:spTgt spid="2117"/>
                                            </p:tgtEl>
                                          </p:cBhvr>
                                          <p:by x="110000" y="110000"/>
                                        </p:animScale>
                                      </p:childTnLst>
                                    </p:cTn>
                                  </p:par>
                                  <p:par>
                                    <p:cTn id="390" presetID="6" presetClass="emph" presetSubtype="0" accel="50000" decel="50000" fill="hold" grpId="2" nodeType="withEffect">
                                      <p:stCondLst>
                                        <p:cond delay="5350"/>
                                      </p:stCondLst>
                                      <p:childTnLst>
                                        <p:animScale>
                                          <p:cBhvr>
                                            <p:cTn id="391" dur="250" fill="hold"/>
                                            <p:tgtEl>
                                              <p:spTgt spid="2117"/>
                                            </p:tgtEl>
                                          </p:cBhvr>
                                          <p:by x="91000" y="91000"/>
                                        </p:animScale>
                                      </p:childTnLst>
                                    </p:cTn>
                                  </p:par>
                                  <p:par>
                                    <p:cTn id="392" presetID="23" presetClass="entr" presetSubtype="16" fill="hold" grpId="0" nodeType="withEffect">
                                      <p:stCondLst>
                                        <p:cond delay="5300"/>
                                      </p:stCondLst>
                                      <p:childTnLst>
                                        <p:set>
                                          <p:cBhvr>
                                            <p:cTn id="393" dur="1" fill="hold">
                                              <p:stCondLst>
                                                <p:cond delay="0"/>
                                              </p:stCondLst>
                                            </p:cTn>
                                            <p:tgtEl>
                                              <p:spTgt spid="2113"/>
                                            </p:tgtEl>
                                            <p:attrNameLst>
                                              <p:attrName>style.visibility</p:attrName>
                                            </p:attrNameLst>
                                          </p:cBhvr>
                                          <p:to>
                                            <p:strVal val="visible"/>
                                          </p:to>
                                        </p:set>
                                        <p:anim calcmode="lin" valueType="num">
                                          <p:cBhvr>
                                            <p:cTn id="394" dur="200" fill="hold"/>
                                            <p:tgtEl>
                                              <p:spTgt spid="2113"/>
                                            </p:tgtEl>
                                            <p:attrNameLst>
                                              <p:attrName>ppt_w</p:attrName>
                                            </p:attrNameLst>
                                          </p:cBhvr>
                                          <p:tavLst>
                                            <p:tav tm="0">
                                              <p:val>
                                                <p:fltVal val="0"/>
                                              </p:val>
                                            </p:tav>
                                            <p:tav tm="100000">
                                              <p:val>
                                                <p:strVal val="#ppt_w"/>
                                              </p:val>
                                            </p:tav>
                                          </p:tavLst>
                                        </p:anim>
                                        <p:anim calcmode="lin" valueType="num">
                                          <p:cBhvr>
                                            <p:cTn id="395" dur="200" fill="hold"/>
                                            <p:tgtEl>
                                              <p:spTgt spid="2113"/>
                                            </p:tgtEl>
                                            <p:attrNameLst>
                                              <p:attrName>ppt_h</p:attrName>
                                            </p:attrNameLst>
                                          </p:cBhvr>
                                          <p:tavLst>
                                            <p:tav tm="0">
                                              <p:val>
                                                <p:fltVal val="0"/>
                                              </p:val>
                                            </p:tav>
                                            <p:tav tm="100000">
                                              <p:val>
                                                <p:strVal val="#ppt_h"/>
                                              </p:val>
                                            </p:tav>
                                          </p:tavLst>
                                        </p:anim>
                                      </p:childTnLst>
                                    </p:cTn>
                                  </p:par>
                                  <p:par>
                                    <p:cTn id="396" presetID="6" presetClass="emph" presetSubtype="0" fill="hold" grpId="1" nodeType="withEffect">
                                      <p:stCondLst>
                                        <p:cond delay="5300"/>
                                      </p:stCondLst>
                                      <p:childTnLst>
                                        <p:animScale>
                                          <p:cBhvr>
                                            <p:cTn id="397" dur="1000" fill="hold"/>
                                            <p:tgtEl>
                                              <p:spTgt spid="2113"/>
                                            </p:tgtEl>
                                          </p:cBhvr>
                                          <p:by x="110000" y="110000"/>
                                        </p:animScale>
                                      </p:childTnLst>
                                    </p:cTn>
                                  </p:par>
                                  <p:par>
                                    <p:cTn id="398" presetID="6" presetClass="emph" presetSubtype="0" accel="50000" decel="50000" fill="hold" grpId="2" nodeType="withEffect">
                                      <p:stCondLst>
                                        <p:cond delay="5300"/>
                                      </p:stCondLst>
                                      <p:childTnLst>
                                        <p:animScale>
                                          <p:cBhvr>
                                            <p:cTn id="399" dur="250" fill="hold"/>
                                            <p:tgtEl>
                                              <p:spTgt spid="2113"/>
                                            </p:tgtEl>
                                          </p:cBhvr>
                                          <p:by x="91000" y="91000"/>
                                        </p:animScale>
                                      </p:childTnLst>
                                    </p:cTn>
                                  </p:par>
                                  <p:par>
                                    <p:cTn id="400" presetID="23" presetClass="entr" presetSubtype="16" fill="hold" nodeType="withEffect">
                                      <p:stCondLst>
                                        <p:cond delay="5300"/>
                                      </p:stCondLst>
                                      <p:childTnLst>
                                        <p:set>
                                          <p:cBhvr>
                                            <p:cTn id="401" dur="1" fill="hold">
                                              <p:stCondLst>
                                                <p:cond delay="0"/>
                                              </p:stCondLst>
                                            </p:cTn>
                                            <p:tgtEl>
                                              <p:spTgt spid="2125"/>
                                            </p:tgtEl>
                                            <p:attrNameLst>
                                              <p:attrName>style.visibility</p:attrName>
                                            </p:attrNameLst>
                                          </p:cBhvr>
                                          <p:to>
                                            <p:strVal val="visible"/>
                                          </p:to>
                                        </p:set>
                                        <p:anim calcmode="lin" valueType="num">
                                          <p:cBhvr>
                                            <p:cTn id="402" dur="200" fill="hold"/>
                                            <p:tgtEl>
                                              <p:spTgt spid="2125"/>
                                            </p:tgtEl>
                                            <p:attrNameLst>
                                              <p:attrName>ppt_w</p:attrName>
                                            </p:attrNameLst>
                                          </p:cBhvr>
                                          <p:tavLst>
                                            <p:tav tm="0">
                                              <p:val>
                                                <p:fltVal val="0"/>
                                              </p:val>
                                            </p:tav>
                                            <p:tav tm="100000">
                                              <p:val>
                                                <p:strVal val="#ppt_w"/>
                                              </p:val>
                                            </p:tav>
                                          </p:tavLst>
                                        </p:anim>
                                        <p:anim calcmode="lin" valueType="num">
                                          <p:cBhvr>
                                            <p:cTn id="403" dur="200" fill="hold"/>
                                            <p:tgtEl>
                                              <p:spTgt spid="2125"/>
                                            </p:tgtEl>
                                            <p:attrNameLst>
                                              <p:attrName>ppt_h</p:attrName>
                                            </p:attrNameLst>
                                          </p:cBhvr>
                                          <p:tavLst>
                                            <p:tav tm="0">
                                              <p:val>
                                                <p:fltVal val="0"/>
                                              </p:val>
                                            </p:tav>
                                            <p:tav tm="100000">
                                              <p:val>
                                                <p:strVal val="#ppt_h"/>
                                              </p:val>
                                            </p:tav>
                                          </p:tavLst>
                                        </p:anim>
                                      </p:childTnLst>
                                    </p:cTn>
                                  </p:par>
                                  <p:par>
                                    <p:cTn id="404" presetID="6" presetClass="emph" presetSubtype="0" fill="hold" nodeType="withEffect">
                                      <p:stCondLst>
                                        <p:cond delay="5300"/>
                                      </p:stCondLst>
                                      <p:childTnLst>
                                        <p:animScale>
                                          <p:cBhvr>
                                            <p:cTn id="405" dur="1000" fill="hold"/>
                                            <p:tgtEl>
                                              <p:spTgt spid="2125"/>
                                            </p:tgtEl>
                                          </p:cBhvr>
                                          <p:by x="110000" y="110000"/>
                                        </p:animScale>
                                      </p:childTnLst>
                                    </p:cTn>
                                  </p:par>
                                  <p:par>
                                    <p:cTn id="406" presetID="6" presetClass="emph" presetSubtype="0" accel="50000" decel="50000" fill="hold" nodeType="withEffect">
                                      <p:stCondLst>
                                        <p:cond delay="5300"/>
                                      </p:stCondLst>
                                      <p:childTnLst>
                                        <p:animScale>
                                          <p:cBhvr>
                                            <p:cTn id="407" dur="250" fill="hold"/>
                                            <p:tgtEl>
                                              <p:spTgt spid="2125"/>
                                            </p:tgtEl>
                                          </p:cBhvr>
                                          <p:by x="91000" y="91000"/>
                                        </p:animScale>
                                      </p:childTnLst>
                                    </p:cTn>
                                  </p:par>
                                  <p:par>
                                    <p:cTn id="408" presetID="23" presetClass="entr" presetSubtype="16" fill="hold" grpId="0" nodeType="withEffect">
                                      <p:stCondLst>
                                        <p:cond delay="5650"/>
                                      </p:stCondLst>
                                      <p:childTnLst>
                                        <p:set>
                                          <p:cBhvr>
                                            <p:cTn id="409" dur="1" fill="hold">
                                              <p:stCondLst>
                                                <p:cond delay="0"/>
                                              </p:stCondLst>
                                            </p:cTn>
                                            <p:tgtEl>
                                              <p:spTgt spid="2114"/>
                                            </p:tgtEl>
                                            <p:attrNameLst>
                                              <p:attrName>style.visibility</p:attrName>
                                            </p:attrNameLst>
                                          </p:cBhvr>
                                          <p:to>
                                            <p:strVal val="visible"/>
                                          </p:to>
                                        </p:set>
                                        <p:anim calcmode="lin" valueType="num">
                                          <p:cBhvr>
                                            <p:cTn id="410" dur="200" fill="hold"/>
                                            <p:tgtEl>
                                              <p:spTgt spid="2114"/>
                                            </p:tgtEl>
                                            <p:attrNameLst>
                                              <p:attrName>ppt_w</p:attrName>
                                            </p:attrNameLst>
                                          </p:cBhvr>
                                          <p:tavLst>
                                            <p:tav tm="0">
                                              <p:val>
                                                <p:fltVal val="0"/>
                                              </p:val>
                                            </p:tav>
                                            <p:tav tm="100000">
                                              <p:val>
                                                <p:strVal val="#ppt_w"/>
                                              </p:val>
                                            </p:tav>
                                          </p:tavLst>
                                        </p:anim>
                                        <p:anim calcmode="lin" valueType="num">
                                          <p:cBhvr>
                                            <p:cTn id="411" dur="200" fill="hold"/>
                                            <p:tgtEl>
                                              <p:spTgt spid="2114"/>
                                            </p:tgtEl>
                                            <p:attrNameLst>
                                              <p:attrName>ppt_h</p:attrName>
                                            </p:attrNameLst>
                                          </p:cBhvr>
                                          <p:tavLst>
                                            <p:tav tm="0">
                                              <p:val>
                                                <p:fltVal val="0"/>
                                              </p:val>
                                            </p:tav>
                                            <p:tav tm="100000">
                                              <p:val>
                                                <p:strVal val="#ppt_h"/>
                                              </p:val>
                                            </p:tav>
                                          </p:tavLst>
                                        </p:anim>
                                      </p:childTnLst>
                                    </p:cTn>
                                  </p:par>
                                  <p:par>
                                    <p:cTn id="412" presetID="6" presetClass="emph" presetSubtype="0" fill="hold" grpId="1" nodeType="withEffect">
                                      <p:stCondLst>
                                        <p:cond delay="5650"/>
                                      </p:stCondLst>
                                      <p:childTnLst>
                                        <p:animScale>
                                          <p:cBhvr>
                                            <p:cTn id="413" dur="1000" fill="hold"/>
                                            <p:tgtEl>
                                              <p:spTgt spid="2114"/>
                                            </p:tgtEl>
                                          </p:cBhvr>
                                          <p:by x="110000" y="110000"/>
                                        </p:animScale>
                                      </p:childTnLst>
                                    </p:cTn>
                                  </p:par>
                                  <p:par>
                                    <p:cTn id="414" presetID="6" presetClass="emph" presetSubtype="0" accel="50000" decel="50000" fill="hold" grpId="2" nodeType="withEffect">
                                      <p:stCondLst>
                                        <p:cond delay="5650"/>
                                      </p:stCondLst>
                                      <p:childTnLst>
                                        <p:animScale>
                                          <p:cBhvr>
                                            <p:cTn id="415" dur="250" fill="hold"/>
                                            <p:tgtEl>
                                              <p:spTgt spid="2114"/>
                                            </p:tgtEl>
                                          </p:cBhvr>
                                          <p:by x="91000" y="91000"/>
                                        </p:animScale>
                                      </p:childTnLst>
                                    </p:cTn>
                                  </p:par>
                                  <p:par>
                                    <p:cTn id="416" presetID="23" presetClass="entr" presetSubtype="16" fill="hold" grpId="0" nodeType="withEffect">
                                      <p:stCondLst>
                                        <p:cond delay="5500"/>
                                      </p:stCondLst>
                                      <p:childTnLst>
                                        <p:set>
                                          <p:cBhvr>
                                            <p:cTn id="417" dur="1" fill="hold">
                                              <p:stCondLst>
                                                <p:cond delay="0"/>
                                              </p:stCondLst>
                                            </p:cTn>
                                            <p:tgtEl>
                                              <p:spTgt spid="2118"/>
                                            </p:tgtEl>
                                            <p:attrNameLst>
                                              <p:attrName>style.visibility</p:attrName>
                                            </p:attrNameLst>
                                          </p:cBhvr>
                                          <p:to>
                                            <p:strVal val="visible"/>
                                          </p:to>
                                        </p:set>
                                        <p:anim calcmode="lin" valueType="num">
                                          <p:cBhvr>
                                            <p:cTn id="418" dur="200" fill="hold"/>
                                            <p:tgtEl>
                                              <p:spTgt spid="2118"/>
                                            </p:tgtEl>
                                            <p:attrNameLst>
                                              <p:attrName>ppt_w</p:attrName>
                                            </p:attrNameLst>
                                          </p:cBhvr>
                                          <p:tavLst>
                                            <p:tav tm="0">
                                              <p:val>
                                                <p:fltVal val="0"/>
                                              </p:val>
                                            </p:tav>
                                            <p:tav tm="100000">
                                              <p:val>
                                                <p:strVal val="#ppt_w"/>
                                              </p:val>
                                            </p:tav>
                                          </p:tavLst>
                                        </p:anim>
                                        <p:anim calcmode="lin" valueType="num">
                                          <p:cBhvr>
                                            <p:cTn id="419" dur="200" fill="hold"/>
                                            <p:tgtEl>
                                              <p:spTgt spid="2118"/>
                                            </p:tgtEl>
                                            <p:attrNameLst>
                                              <p:attrName>ppt_h</p:attrName>
                                            </p:attrNameLst>
                                          </p:cBhvr>
                                          <p:tavLst>
                                            <p:tav tm="0">
                                              <p:val>
                                                <p:fltVal val="0"/>
                                              </p:val>
                                            </p:tav>
                                            <p:tav tm="100000">
                                              <p:val>
                                                <p:strVal val="#ppt_h"/>
                                              </p:val>
                                            </p:tav>
                                          </p:tavLst>
                                        </p:anim>
                                      </p:childTnLst>
                                    </p:cTn>
                                  </p:par>
                                  <p:par>
                                    <p:cTn id="420" presetID="6" presetClass="emph" presetSubtype="0" fill="hold" grpId="1" nodeType="withEffect">
                                      <p:stCondLst>
                                        <p:cond delay="5500"/>
                                      </p:stCondLst>
                                      <p:childTnLst>
                                        <p:animScale>
                                          <p:cBhvr>
                                            <p:cTn id="421" dur="1000" fill="hold"/>
                                            <p:tgtEl>
                                              <p:spTgt spid="2118"/>
                                            </p:tgtEl>
                                          </p:cBhvr>
                                          <p:by x="110000" y="110000"/>
                                        </p:animScale>
                                      </p:childTnLst>
                                    </p:cTn>
                                  </p:par>
                                  <p:par>
                                    <p:cTn id="422" presetID="6" presetClass="emph" presetSubtype="0" accel="50000" decel="50000" fill="hold" grpId="2" nodeType="withEffect">
                                      <p:stCondLst>
                                        <p:cond delay="5500"/>
                                      </p:stCondLst>
                                      <p:childTnLst>
                                        <p:animScale>
                                          <p:cBhvr>
                                            <p:cTn id="423" dur="250" fill="hold"/>
                                            <p:tgtEl>
                                              <p:spTgt spid="2118"/>
                                            </p:tgtEl>
                                          </p:cBhvr>
                                          <p:by x="91000" y="91000"/>
                                        </p:animScale>
                                      </p:childTnLst>
                                    </p:cTn>
                                  </p:par>
                                  <p:par>
                                    <p:cTn id="424" presetID="23" presetClass="entr" presetSubtype="16" fill="hold" grpId="0" nodeType="withEffect">
                                      <p:stCondLst>
                                        <p:cond delay="5750"/>
                                      </p:stCondLst>
                                      <p:childTnLst>
                                        <p:set>
                                          <p:cBhvr>
                                            <p:cTn id="425" dur="1" fill="hold">
                                              <p:stCondLst>
                                                <p:cond delay="0"/>
                                              </p:stCondLst>
                                            </p:cTn>
                                            <p:tgtEl>
                                              <p:spTgt spid="2119"/>
                                            </p:tgtEl>
                                            <p:attrNameLst>
                                              <p:attrName>style.visibility</p:attrName>
                                            </p:attrNameLst>
                                          </p:cBhvr>
                                          <p:to>
                                            <p:strVal val="visible"/>
                                          </p:to>
                                        </p:set>
                                        <p:anim calcmode="lin" valueType="num">
                                          <p:cBhvr>
                                            <p:cTn id="426" dur="200" fill="hold"/>
                                            <p:tgtEl>
                                              <p:spTgt spid="2119"/>
                                            </p:tgtEl>
                                            <p:attrNameLst>
                                              <p:attrName>ppt_w</p:attrName>
                                            </p:attrNameLst>
                                          </p:cBhvr>
                                          <p:tavLst>
                                            <p:tav tm="0">
                                              <p:val>
                                                <p:fltVal val="0"/>
                                              </p:val>
                                            </p:tav>
                                            <p:tav tm="100000">
                                              <p:val>
                                                <p:strVal val="#ppt_w"/>
                                              </p:val>
                                            </p:tav>
                                          </p:tavLst>
                                        </p:anim>
                                        <p:anim calcmode="lin" valueType="num">
                                          <p:cBhvr>
                                            <p:cTn id="427" dur="200" fill="hold"/>
                                            <p:tgtEl>
                                              <p:spTgt spid="2119"/>
                                            </p:tgtEl>
                                            <p:attrNameLst>
                                              <p:attrName>ppt_h</p:attrName>
                                            </p:attrNameLst>
                                          </p:cBhvr>
                                          <p:tavLst>
                                            <p:tav tm="0">
                                              <p:val>
                                                <p:fltVal val="0"/>
                                              </p:val>
                                            </p:tav>
                                            <p:tav tm="100000">
                                              <p:val>
                                                <p:strVal val="#ppt_h"/>
                                              </p:val>
                                            </p:tav>
                                          </p:tavLst>
                                        </p:anim>
                                      </p:childTnLst>
                                    </p:cTn>
                                  </p:par>
                                  <p:par>
                                    <p:cTn id="428" presetID="6" presetClass="emph" presetSubtype="0" fill="hold" grpId="1" nodeType="withEffect">
                                      <p:stCondLst>
                                        <p:cond delay="5750"/>
                                      </p:stCondLst>
                                      <p:childTnLst>
                                        <p:animScale>
                                          <p:cBhvr>
                                            <p:cTn id="429" dur="1000" fill="hold"/>
                                            <p:tgtEl>
                                              <p:spTgt spid="2119"/>
                                            </p:tgtEl>
                                          </p:cBhvr>
                                          <p:by x="110000" y="110000"/>
                                        </p:animScale>
                                      </p:childTnLst>
                                    </p:cTn>
                                  </p:par>
                                  <p:par>
                                    <p:cTn id="430" presetID="6" presetClass="emph" presetSubtype="0" accel="50000" decel="50000" fill="hold" grpId="2" nodeType="withEffect">
                                      <p:stCondLst>
                                        <p:cond delay="5750"/>
                                      </p:stCondLst>
                                      <p:childTnLst>
                                        <p:animScale>
                                          <p:cBhvr>
                                            <p:cTn id="431" dur="250" fill="hold"/>
                                            <p:tgtEl>
                                              <p:spTgt spid="2119"/>
                                            </p:tgtEl>
                                          </p:cBhvr>
                                          <p:by x="91000" y="91000"/>
                                        </p:animScale>
                                      </p:childTnLst>
                                    </p:cTn>
                                  </p:par>
                                  <p:par>
                                    <p:cTn id="432" presetID="23" presetClass="entr" presetSubtype="16" fill="hold" nodeType="withEffect">
                                      <p:stCondLst>
                                        <p:cond delay="5750"/>
                                      </p:stCondLst>
                                      <p:childTnLst>
                                        <p:set>
                                          <p:cBhvr>
                                            <p:cTn id="433" dur="1" fill="hold">
                                              <p:stCondLst>
                                                <p:cond delay="0"/>
                                              </p:stCondLst>
                                            </p:cTn>
                                            <p:tgtEl>
                                              <p:spTgt spid="2122"/>
                                            </p:tgtEl>
                                            <p:attrNameLst>
                                              <p:attrName>style.visibility</p:attrName>
                                            </p:attrNameLst>
                                          </p:cBhvr>
                                          <p:to>
                                            <p:strVal val="visible"/>
                                          </p:to>
                                        </p:set>
                                        <p:anim calcmode="lin" valueType="num">
                                          <p:cBhvr>
                                            <p:cTn id="434" dur="200" fill="hold"/>
                                            <p:tgtEl>
                                              <p:spTgt spid="2122"/>
                                            </p:tgtEl>
                                            <p:attrNameLst>
                                              <p:attrName>ppt_w</p:attrName>
                                            </p:attrNameLst>
                                          </p:cBhvr>
                                          <p:tavLst>
                                            <p:tav tm="0">
                                              <p:val>
                                                <p:fltVal val="0"/>
                                              </p:val>
                                            </p:tav>
                                            <p:tav tm="100000">
                                              <p:val>
                                                <p:strVal val="#ppt_w"/>
                                              </p:val>
                                            </p:tav>
                                          </p:tavLst>
                                        </p:anim>
                                        <p:anim calcmode="lin" valueType="num">
                                          <p:cBhvr>
                                            <p:cTn id="435" dur="200" fill="hold"/>
                                            <p:tgtEl>
                                              <p:spTgt spid="2122"/>
                                            </p:tgtEl>
                                            <p:attrNameLst>
                                              <p:attrName>ppt_h</p:attrName>
                                            </p:attrNameLst>
                                          </p:cBhvr>
                                          <p:tavLst>
                                            <p:tav tm="0">
                                              <p:val>
                                                <p:fltVal val="0"/>
                                              </p:val>
                                            </p:tav>
                                            <p:tav tm="100000">
                                              <p:val>
                                                <p:strVal val="#ppt_h"/>
                                              </p:val>
                                            </p:tav>
                                          </p:tavLst>
                                        </p:anim>
                                      </p:childTnLst>
                                    </p:cTn>
                                  </p:par>
                                  <p:par>
                                    <p:cTn id="436" presetID="6" presetClass="emph" presetSubtype="0" fill="hold" nodeType="withEffect">
                                      <p:stCondLst>
                                        <p:cond delay="5750"/>
                                      </p:stCondLst>
                                      <p:childTnLst>
                                        <p:animScale>
                                          <p:cBhvr>
                                            <p:cTn id="437" dur="1000" fill="hold"/>
                                            <p:tgtEl>
                                              <p:spTgt spid="2122"/>
                                            </p:tgtEl>
                                          </p:cBhvr>
                                          <p:by x="110000" y="110000"/>
                                        </p:animScale>
                                      </p:childTnLst>
                                    </p:cTn>
                                  </p:par>
                                  <p:par>
                                    <p:cTn id="438" presetID="6" presetClass="emph" presetSubtype="0" accel="50000" decel="50000" fill="hold" nodeType="withEffect">
                                      <p:stCondLst>
                                        <p:cond delay="5750"/>
                                      </p:stCondLst>
                                      <p:childTnLst>
                                        <p:animScale>
                                          <p:cBhvr>
                                            <p:cTn id="439" dur="250" fill="hold"/>
                                            <p:tgtEl>
                                              <p:spTgt spid="2122"/>
                                            </p:tgtEl>
                                          </p:cBhvr>
                                          <p:by x="91000" y="91000"/>
                                        </p:animScale>
                                      </p:childTnLst>
                                    </p:cTn>
                                  </p:par>
                                  <p:par>
                                    <p:cTn id="440" presetID="23" presetClass="entr" presetSubtype="16" fill="hold" grpId="0" nodeType="withEffect">
                                      <p:stCondLst>
                                        <p:cond delay="5700"/>
                                      </p:stCondLst>
                                      <p:childTnLst>
                                        <p:set>
                                          <p:cBhvr>
                                            <p:cTn id="441" dur="1" fill="hold">
                                              <p:stCondLst>
                                                <p:cond delay="0"/>
                                              </p:stCondLst>
                                            </p:cTn>
                                            <p:tgtEl>
                                              <p:spTgt spid="2120"/>
                                            </p:tgtEl>
                                            <p:attrNameLst>
                                              <p:attrName>style.visibility</p:attrName>
                                            </p:attrNameLst>
                                          </p:cBhvr>
                                          <p:to>
                                            <p:strVal val="visible"/>
                                          </p:to>
                                        </p:set>
                                        <p:anim calcmode="lin" valueType="num">
                                          <p:cBhvr>
                                            <p:cTn id="442" dur="200" fill="hold"/>
                                            <p:tgtEl>
                                              <p:spTgt spid="2120"/>
                                            </p:tgtEl>
                                            <p:attrNameLst>
                                              <p:attrName>ppt_w</p:attrName>
                                            </p:attrNameLst>
                                          </p:cBhvr>
                                          <p:tavLst>
                                            <p:tav tm="0">
                                              <p:val>
                                                <p:fltVal val="0"/>
                                              </p:val>
                                            </p:tav>
                                            <p:tav tm="100000">
                                              <p:val>
                                                <p:strVal val="#ppt_w"/>
                                              </p:val>
                                            </p:tav>
                                          </p:tavLst>
                                        </p:anim>
                                        <p:anim calcmode="lin" valueType="num">
                                          <p:cBhvr>
                                            <p:cTn id="443" dur="200" fill="hold"/>
                                            <p:tgtEl>
                                              <p:spTgt spid="2120"/>
                                            </p:tgtEl>
                                            <p:attrNameLst>
                                              <p:attrName>ppt_h</p:attrName>
                                            </p:attrNameLst>
                                          </p:cBhvr>
                                          <p:tavLst>
                                            <p:tav tm="0">
                                              <p:val>
                                                <p:fltVal val="0"/>
                                              </p:val>
                                            </p:tav>
                                            <p:tav tm="100000">
                                              <p:val>
                                                <p:strVal val="#ppt_h"/>
                                              </p:val>
                                            </p:tav>
                                          </p:tavLst>
                                        </p:anim>
                                      </p:childTnLst>
                                    </p:cTn>
                                  </p:par>
                                  <p:par>
                                    <p:cTn id="444" presetID="6" presetClass="emph" presetSubtype="0" fill="hold" grpId="1" nodeType="withEffect">
                                      <p:stCondLst>
                                        <p:cond delay="5700"/>
                                      </p:stCondLst>
                                      <p:childTnLst>
                                        <p:animScale>
                                          <p:cBhvr>
                                            <p:cTn id="445" dur="1000" fill="hold"/>
                                            <p:tgtEl>
                                              <p:spTgt spid="2120"/>
                                            </p:tgtEl>
                                          </p:cBhvr>
                                          <p:by x="110000" y="110000"/>
                                        </p:animScale>
                                      </p:childTnLst>
                                    </p:cTn>
                                  </p:par>
                                  <p:par>
                                    <p:cTn id="446" presetID="6" presetClass="emph" presetSubtype="0" accel="50000" decel="50000" fill="hold" grpId="2" nodeType="withEffect">
                                      <p:stCondLst>
                                        <p:cond delay="5700"/>
                                      </p:stCondLst>
                                      <p:childTnLst>
                                        <p:animScale>
                                          <p:cBhvr>
                                            <p:cTn id="447" dur="250" fill="hold"/>
                                            <p:tgtEl>
                                              <p:spTgt spid="2120"/>
                                            </p:tgtEl>
                                          </p:cBhvr>
                                          <p:by x="91000" y="91000"/>
                                        </p:animScale>
                                      </p:childTnLst>
                                    </p:cTn>
                                  </p:par>
                                  <p:par>
                                    <p:cTn id="448" presetID="23" presetClass="entr" presetSubtype="16" fill="hold" nodeType="withEffect">
                                      <p:stCondLst>
                                        <p:cond delay="5700"/>
                                      </p:stCondLst>
                                      <p:childTnLst>
                                        <p:set>
                                          <p:cBhvr>
                                            <p:cTn id="449" dur="1" fill="hold">
                                              <p:stCondLst>
                                                <p:cond delay="0"/>
                                              </p:stCondLst>
                                            </p:cTn>
                                            <p:tgtEl>
                                              <p:spTgt spid="2124"/>
                                            </p:tgtEl>
                                            <p:attrNameLst>
                                              <p:attrName>style.visibility</p:attrName>
                                            </p:attrNameLst>
                                          </p:cBhvr>
                                          <p:to>
                                            <p:strVal val="visible"/>
                                          </p:to>
                                        </p:set>
                                        <p:anim calcmode="lin" valueType="num">
                                          <p:cBhvr>
                                            <p:cTn id="450" dur="200" fill="hold"/>
                                            <p:tgtEl>
                                              <p:spTgt spid="2124"/>
                                            </p:tgtEl>
                                            <p:attrNameLst>
                                              <p:attrName>ppt_w</p:attrName>
                                            </p:attrNameLst>
                                          </p:cBhvr>
                                          <p:tavLst>
                                            <p:tav tm="0">
                                              <p:val>
                                                <p:fltVal val="0"/>
                                              </p:val>
                                            </p:tav>
                                            <p:tav tm="100000">
                                              <p:val>
                                                <p:strVal val="#ppt_w"/>
                                              </p:val>
                                            </p:tav>
                                          </p:tavLst>
                                        </p:anim>
                                        <p:anim calcmode="lin" valueType="num">
                                          <p:cBhvr>
                                            <p:cTn id="451" dur="200" fill="hold"/>
                                            <p:tgtEl>
                                              <p:spTgt spid="2124"/>
                                            </p:tgtEl>
                                            <p:attrNameLst>
                                              <p:attrName>ppt_h</p:attrName>
                                            </p:attrNameLst>
                                          </p:cBhvr>
                                          <p:tavLst>
                                            <p:tav tm="0">
                                              <p:val>
                                                <p:fltVal val="0"/>
                                              </p:val>
                                            </p:tav>
                                            <p:tav tm="100000">
                                              <p:val>
                                                <p:strVal val="#ppt_h"/>
                                              </p:val>
                                            </p:tav>
                                          </p:tavLst>
                                        </p:anim>
                                      </p:childTnLst>
                                    </p:cTn>
                                  </p:par>
                                  <p:par>
                                    <p:cTn id="452" presetID="6" presetClass="emph" presetSubtype="0" fill="hold" nodeType="withEffect">
                                      <p:stCondLst>
                                        <p:cond delay="5700"/>
                                      </p:stCondLst>
                                      <p:childTnLst>
                                        <p:animScale>
                                          <p:cBhvr>
                                            <p:cTn id="453" dur="1000" fill="hold"/>
                                            <p:tgtEl>
                                              <p:spTgt spid="2124"/>
                                            </p:tgtEl>
                                          </p:cBhvr>
                                          <p:by x="110000" y="110000"/>
                                        </p:animScale>
                                      </p:childTnLst>
                                    </p:cTn>
                                  </p:par>
                                  <p:par>
                                    <p:cTn id="454" presetID="6" presetClass="emph" presetSubtype="0" accel="50000" decel="50000" fill="hold" nodeType="withEffect">
                                      <p:stCondLst>
                                        <p:cond delay="5700"/>
                                      </p:stCondLst>
                                      <p:childTnLst>
                                        <p:animScale>
                                          <p:cBhvr>
                                            <p:cTn id="455" dur="250" fill="hold"/>
                                            <p:tgtEl>
                                              <p:spTgt spid="2124"/>
                                            </p:tgtEl>
                                          </p:cBhvr>
                                          <p:by x="91000" y="91000"/>
                                        </p:animScale>
                                      </p:childTnLst>
                                    </p:cTn>
                                  </p:par>
                                  <p:par>
                                    <p:cTn id="456" presetID="23" presetClass="entr" presetSubtype="16" fill="hold" grpId="0" nodeType="withEffect">
                                      <p:stCondLst>
                                        <p:cond delay="5950"/>
                                      </p:stCondLst>
                                      <p:childTnLst>
                                        <p:set>
                                          <p:cBhvr>
                                            <p:cTn id="457" dur="1" fill="hold">
                                              <p:stCondLst>
                                                <p:cond delay="0"/>
                                              </p:stCondLst>
                                            </p:cTn>
                                            <p:tgtEl>
                                              <p:spTgt spid="2121"/>
                                            </p:tgtEl>
                                            <p:attrNameLst>
                                              <p:attrName>style.visibility</p:attrName>
                                            </p:attrNameLst>
                                          </p:cBhvr>
                                          <p:to>
                                            <p:strVal val="visible"/>
                                          </p:to>
                                        </p:set>
                                        <p:anim calcmode="lin" valueType="num">
                                          <p:cBhvr>
                                            <p:cTn id="458" dur="200" fill="hold"/>
                                            <p:tgtEl>
                                              <p:spTgt spid="2121"/>
                                            </p:tgtEl>
                                            <p:attrNameLst>
                                              <p:attrName>ppt_w</p:attrName>
                                            </p:attrNameLst>
                                          </p:cBhvr>
                                          <p:tavLst>
                                            <p:tav tm="0">
                                              <p:val>
                                                <p:fltVal val="0"/>
                                              </p:val>
                                            </p:tav>
                                            <p:tav tm="100000">
                                              <p:val>
                                                <p:strVal val="#ppt_w"/>
                                              </p:val>
                                            </p:tav>
                                          </p:tavLst>
                                        </p:anim>
                                        <p:anim calcmode="lin" valueType="num">
                                          <p:cBhvr>
                                            <p:cTn id="459" dur="200" fill="hold"/>
                                            <p:tgtEl>
                                              <p:spTgt spid="2121"/>
                                            </p:tgtEl>
                                            <p:attrNameLst>
                                              <p:attrName>ppt_h</p:attrName>
                                            </p:attrNameLst>
                                          </p:cBhvr>
                                          <p:tavLst>
                                            <p:tav tm="0">
                                              <p:val>
                                                <p:fltVal val="0"/>
                                              </p:val>
                                            </p:tav>
                                            <p:tav tm="100000">
                                              <p:val>
                                                <p:strVal val="#ppt_h"/>
                                              </p:val>
                                            </p:tav>
                                          </p:tavLst>
                                        </p:anim>
                                      </p:childTnLst>
                                    </p:cTn>
                                  </p:par>
                                  <p:par>
                                    <p:cTn id="460" presetID="6" presetClass="emph" presetSubtype="0" fill="hold" grpId="1" nodeType="withEffect">
                                      <p:stCondLst>
                                        <p:cond delay="5950"/>
                                      </p:stCondLst>
                                      <p:childTnLst>
                                        <p:animScale>
                                          <p:cBhvr>
                                            <p:cTn id="461" dur="1000" fill="hold"/>
                                            <p:tgtEl>
                                              <p:spTgt spid="2121"/>
                                            </p:tgtEl>
                                          </p:cBhvr>
                                          <p:by x="110000" y="110000"/>
                                        </p:animScale>
                                      </p:childTnLst>
                                    </p:cTn>
                                  </p:par>
                                  <p:par>
                                    <p:cTn id="462" presetID="6" presetClass="emph" presetSubtype="0" accel="50000" decel="50000" fill="hold" grpId="2" nodeType="withEffect">
                                      <p:stCondLst>
                                        <p:cond delay="5950"/>
                                      </p:stCondLst>
                                      <p:childTnLst>
                                        <p:animScale>
                                          <p:cBhvr>
                                            <p:cTn id="463" dur="250" fill="hold"/>
                                            <p:tgtEl>
                                              <p:spTgt spid="2121"/>
                                            </p:tgtEl>
                                          </p:cBhvr>
                                          <p:by x="91000" y="91000"/>
                                        </p:animScale>
                                      </p:childTnLst>
                                    </p:cTn>
                                  </p:par>
                                  <p:par>
                                    <p:cTn id="464" presetID="23" presetClass="entr" presetSubtype="16" fill="hold" grpId="0" nodeType="withEffect">
                                      <p:stCondLst>
                                        <p:cond delay="5900"/>
                                      </p:stCondLst>
                                      <p:childTnLst>
                                        <p:set>
                                          <p:cBhvr>
                                            <p:cTn id="465" dur="1" fill="hold">
                                              <p:stCondLst>
                                                <p:cond delay="0"/>
                                              </p:stCondLst>
                                            </p:cTn>
                                            <p:tgtEl>
                                              <p:spTgt spid="2111"/>
                                            </p:tgtEl>
                                            <p:attrNameLst>
                                              <p:attrName>style.visibility</p:attrName>
                                            </p:attrNameLst>
                                          </p:cBhvr>
                                          <p:to>
                                            <p:strVal val="visible"/>
                                          </p:to>
                                        </p:set>
                                        <p:anim calcmode="lin" valueType="num">
                                          <p:cBhvr>
                                            <p:cTn id="466" dur="200" fill="hold"/>
                                            <p:tgtEl>
                                              <p:spTgt spid="2111"/>
                                            </p:tgtEl>
                                            <p:attrNameLst>
                                              <p:attrName>ppt_w</p:attrName>
                                            </p:attrNameLst>
                                          </p:cBhvr>
                                          <p:tavLst>
                                            <p:tav tm="0">
                                              <p:val>
                                                <p:fltVal val="0"/>
                                              </p:val>
                                            </p:tav>
                                            <p:tav tm="100000">
                                              <p:val>
                                                <p:strVal val="#ppt_w"/>
                                              </p:val>
                                            </p:tav>
                                          </p:tavLst>
                                        </p:anim>
                                        <p:anim calcmode="lin" valueType="num">
                                          <p:cBhvr>
                                            <p:cTn id="467" dur="200" fill="hold"/>
                                            <p:tgtEl>
                                              <p:spTgt spid="2111"/>
                                            </p:tgtEl>
                                            <p:attrNameLst>
                                              <p:attrName>ppt_h</p:attrName>
                                            </p:attrNameLst>
                                          </p:cBhvr>
                                          <p:tavLst>
                                            <p:tav tm="0">
                                              <p:val>
                                                <p:fltVal val="0"/>
                                              </p:val>
                                            </p:tav>
                                            <p:tav tm="100000">
                                              <p:val>
                                                <p:strVal val="#ppt_h"/>
                                              </p:val>
                                            </p:tav>
                                          </p:tavLst>
                                        </p:anim>
                                      </p:childTnLst>
                                    </p:cTn>
                                  </p:par>
                                  <p:par>
                                    <p:cTn id="468" presetID="6" presetClass="emph" presetSubtype="0" fill="hold" grpId="1" nodeType="withEffect">
                                      <p:stCondLst>
                                        <p:cond delay="5900"/>
                                      </p:stCondLst>
                                      <p:childTnLst>
                                        <p:animScale>
                                          <p:cBhvr>
                                            <p:cTn id="469" dur="1000" fill="hold"/>
                                            <p:tgtEl>
                                              <p:spTgt spid="2111"/>
                                            </p:tgtEl>
                                          </p:cBhvr>
                                          <p:by x="110000" y="110000"/>
                                        </p:animScale>
                                      </p:childTnLst>
                                    </p:cTn>
                                  </p:par>
                                  <p:par>
                                    <p:cTn id="470" presetID="6" presetClass="emph" presetSubtype="0" accel="50000" decel="50000" fill="hold" grpId="2" nodeType="withEffect">
                                      <p:stCondLst>
                                        <p:cond delay="5900"/>
                                      </p:stCondLst>
                                      <p:childTnLst>
                                        <p:animScale>
                                          <p:cBhvr>
                                            <p:cTn id="471" dur="250" fill="hold"/>
                                            <p:tgtEl>
                                              <p:spTgt spid="2111"/>
                                            </p:tgtEl>
                                          </p:cBhvr>
                                          <p:by x="91000" y="91000"/>
                                        </p:animScale>
                                      </p:childTnLst>
                                    </p:cTn>
                                  </p:par>
                                  <p:par>
                                    <p:cTn id="472" presetID="23" presetClass="entr" presetSubtype="16" fill="hold" grpId="0" nodeType="withEffect">
                                      <p:stCondLst>
                                        <p:cond delay="6150"/>
                                      </p:stCondLst>
                                      <p:childTnLst>
                                        <p:set>
                                          <p:cBhvr>
                                            <p:cTn id="473" dur="1" fill="hold">
                                              <p:stCondLst>
                                                <p:cond delay="0"/>
                                              </p:stCondLst>
                                            </p:cTn>
                                            <p:tgtEl>
                                              <p:spTgt spid="2112"/>
                                            </p:tgtEl>
                                            <p:attrNameLst>
                                              <p:attrName>style.visibility</p:attrName>
                                            </p:attrNameLst>
                                          </p:cBhvr>
                                          <p:to>
                                            <p:strVal val="visible"/>
                                          </p:to>
                                        </p:set>
                                        <p:anim calcmode="lin" valueType="num">
                                          <p:cBhvr>
                                            <p:cTn id="474" dur="200" fill="hold"/>
                                            <p:tgtEl>
                                              <p:spTgt spid="2112"/>
                                            </p:tgtEl>
                                            <p:attrNameLst>
                                              <p:attrName>ppt_w</p:attrName>
                                            </p:attrNameLst>
                                          </p:cBhvr>
                                          <p:tavLst>
                                            <p:tav tm="0">
                                              <p:val>
                                                <p:fltVal val="0"/>
                                              </p:val>
                                            </p:tav>
                                            <p:tav tm="100000">
                                              <p:val>
                                                <p:strVal val="#ppt_w"/>
                                              </p:val>
                                            </p:tav>
                                          </p:tavLst>
                                        </p:anim>
                                        <p:anim calcmode="lin" valueType="num">
                                          <p:cBhvr>
                                            <p:cTn id="475" dur="200" fill="hold"/>
                                            <p:tgtEl>
                                              <p:spTgt spid="2112"/>
                                            </p:tgtEl>
                                            <p:attrNameLst>
                                              <p:attrName>ppt_h</p:attrName>
                                            </p:attrNameLst>
                                          </p:cBhvr>
                                          <p:tavLst>
                                            <p:tav tm="0">
                                              <p:val>
                                                <p:fltVal val="0"/>
                                              </p:val>
                                            </p:tav>
                                            <p:tav tm="100000">
                                              <p:val>
                                                <p:strVal val="#ppt_h"/>
                                              </p:val>
                                            </p:tav>
                                          </p:tavLst>
                                        </p:anim>
                                      </p:childTnLst>
                                    </p:cTn>
                                  </p:par>
                                  <p:par>
                                    <p:cTn id="476" presetID="6" presetClass="emph" presetSubtype="0" fill="hold" grpId="1" nodeType="withEffect">
                                      <p:stCondLst>
                                        <p:cond delay="6150"/>
                                      </p:stCondLst>
                                      <p:childTnLst>
                                        <p:animScale>
                                          <p:cBhvr>
                                            <p:cTn id="477" dur="1000" fill="hold"/>
                                            <p:tgtEl>
                                              <p:spTgt spid="2112"/>
                                            </p:tgtEl>
                                          </p:cBhvr>
                                          <p:by x="110000" y="110000"/>
                                        </p:animScale>
                                      </p:childTnLst>
                                    </p:cTn>
                                  </p:par>
                                  <p:par>
                                    <p:cTn id="478" presetID="6" presetClass="emph" presetSubtype="0" accel="50000" decel="50000" fill="hold" grpId="2" nodeType="withEffect">
                                      <p:stCondLst>
                                        <p:cond delay="6150"/>
                                      </p:stCondLst>
                                      <p:childTnLst>
                                        <p:animScale>
                                          <p:cBhvr>
                                            <p:cTn id="479" dur="250" fill="hold"/>
                                            <p:tgtEl>
                                              <p:spTgt spid="2112"/>
                                            </p:tgtEl>
                                          </p:cBhvr>
                                          <p:by x="91000" y="91000"/>
                                        </p:animScale>
                                      </p:childTnLst>
                                    </p:cTn>
                                  </p:par>
                                  <p:par>
                                    <p:cTn id="480" presetID="23" presetClass="entr" presetSubtype="16" fill="hold" nodeType="withEffect">
                                      <p:stCondLst>
                                        <p:cond delay="6150"/>
                                      </p:stCondLst>
                                      <p:childTnLst>
                                        <p:set>
                                          <p:cBhvr>
                                            <p:cTn id="481" dur="1" fill="hold">
                                              <p:stCondLst>
                                                <p:cond delay="0"/>
                                              </p:stCondLst>
                                            </p:cTn>
                                            <p:tgtEl>
                                              <p:spTgt spid="2123"/>
                                            </p:tgtEl>
                                            <p:attrNameLst>
                                              <p:attrName>style.visibility</p:attrName>
                                            </p:attrNameLst>
                                          </p:cBhvr>
                                          <p:to>
                                            <p:strVal val="visible"/>
                                          </p:to>
                                        </p:set>
                                        <p:anim calcmode="lin" valueType="num">
                                          <p:cBhvr>
                                            <p:cTn id="482" dur="200" fill="hold"/>
                                            <p:tgtEl>
                                              <p:spTgt spid="2123"/>
                                            </p:tgtEl>
                                            <p:attrNameLst>
                                              <p:attrName>ppt_w</p:attrName>
                                            </p:attrNameLst>
                                          </p:cBhvr>
                                          <p:tavLst>
                                            <p:tav tm="0">
                                              <p:val>
                                                <p:fltVal val="0"/>
                                              </p:val>
                                            </p:tav>
                                            <p:tav tm="100000">
                                              <p:val>
                                                <p:strVal val="#ppt_w"/>
                                              </p:val>
                                            </p:tav>
                                          </p:tavLst>
                                        </p:anim>
                                        <p:anim calcmode="lin" valueType="num">
                                          <p:cBhvr>
                                            <p:cTn id="483" dur="200" fill="hold"/>
                                            <p:tgtEl>
                                              <p:spTgt spid="2123"/>
                                            </p:tgtEl>
                                            <p:attrNameLst>
                                              <p:attrName>ppt_h</p:attrName>
                                            </p:attrNameLst>
                                          </p:cBhvr>
                                          <p:tavLst>
                                            <p:tav tm="0">
                                              <p:val>
                                                <p:fltVal val="0"/>
                                              </p:val>
                                            </p:tav>
                                            <p:tav tm="100000">
                                              <p:val>
                                                <p:strVal val="#ppt_h"/>
                                              </p:val>
                                            </p:tav>
                                          </p:tavLst>
                                        </p:anim>
                                      </p:childTnLst>
                                    </p:cTn>
                                  </p:par>
                                  <p:par>
                                    <p:cTn id="484" presetID="6" presetClass="emph" presetSubtype="0" fill="hold" nodeType="withEffect">
                                      <p:stCondLst>
                                        <p:cond delay="6150"/>
                                      </p:stCondLst>
                                      <p:childTnLst>
                                        <p:animScale>
                                          <p:cBhvr>
                                            <p:cTn id="485" dur="1000" fill="hold"/>
                                            <p:tgtEl>
                                              <p:spTgt spid="2123"/>
                                            </p:tgtEl>
                                          </p:cBhvr>
                                          <p:by x="110000" y="110000"/>
                                        </p:animScale>
                                      </p:childTnLst>
                                    </p:cTn>
                                  </p:par>
                                  <p:par>
                                    <p:cTn id="486" presetID="6" presetClass="emph" presetSubtype="0" accel="50000" decel="50000" fill="hold" nodeType="withEffect">
                                      <p:stCondLst>
                                        <p:cond delay="6150"/>
                                      </p:stCondLst>
                                      <p:childTnLst>
                                        <p:animScale>
                                          <p:cBhvr>
                                            <p:cTn id="487" dur="250" fill="hold"/>
                                            <p:tgtEl>
                                              <p:spTgt spid="2123"/>
                                            </p:tgtEl>
                                          </p:cBhvr>
                                          <p:by x="91000" y="91000"/>
                                        </p:animScale>
                                      </p:childTnLst>
                                    </p:cTn>
                                  </p:par>
                                  <p:par>
                                    <p:cTn id="488" presetID="22" presetClass="entr" presetSubtype="8" fill="hold" grpId="0" nodeType="withEffect">
                                      <p:stCondLst>
                                        <p:cond delay="4850"/>
                                      </p:stCondLst>
                                      <p:childTnLst>
                                        <p:set>
                                          <p:cBhvr>
                                            <p:cTn id="489" dur="1" fill="hold">
                                              <p:stCondLst>
                                                <p:cond delay="0"/>
                                              </p:stCondLst>
                                            </p:cTn>
                                            <p:tgtEl>
                                              <p:spTgt spid="2110"/>
                                            </p:tgtEl>
                                            <p:attrNameLst>
                                              <p:attrName>style.visibility</p:attrName>
                                            </p:attrNameLst>
                                          </p:cBhvr>
                                          <p:to>
                                            <p:strVal val="visible"/>
                                          </p:to>
                                        </p:set>
                                        <p:animEffect transition="in" filter="wipe(left)">
                                          <p:cBhvr>
                                            <p:cTn id="490" dur="1000"/>
                                            <p:tgtEl>
                                              <p:spTgt spid="2110"/>
                                            </p:tgtEl>
                                          </p:cBhvr>
                                        </p:animEffect>
                                      </p:childTnLst>
                                    </p:cTn>
                                  </p:par>
                                  <p:par>
                                    <p:cTn id="491" presetID="18" presetClass="entr" presetSubtype="9" fill="hold" grpId="0" nodeType="withEffect">
                                      <p:stCondLst>
                                        <p:cond delay="7250"/>
                                      </p:stCondLst>
                                      <p:childTnLst>
                                        <p:set>
                                          <p:cBhvr>
                                            <p:cTn id="492" dur="1" fill="hold">
                                              <p:stCondLst>
                                                <p:cond delay="0"/>
                                              </p:stCondLst>
                                            </p:cTn>
                                            <p:tgtEl>
                                              <p:spTgt spid="6"/>
                                            </p:tgtEl>
                                            <p:attrNameLst>
                                              <p:attrName>style.visibility</p:attrName>
                                            </p:attrNameLst>
                                          </p:cBhvr>
                                          <p:to>
                                            <p:strVal val="visible"/>
                                          </p:to>
                                        </p:set>
                                        <p:animEffect transition="in" filter="strips(upLeft)">
                                          <p:cBhvr>
                                            <p:cTn id="493" dur="500"/>
                                            <p:tgtEl>
                                              <p:spTgt spid="6"/>
                                            </p:tgtEl>
                                          </p:cBhvr>
                                        </p:animEffect>
                                      </p:childTnLst>
                                    </p:cTn>
                                  </p:par>
                                  <p:par>
                                    <p:cTn id="494" presetID="18" presetClass="entr" presetSubtype="9" fill="hold" grpId="0" nodeType="withEffect">
                                      <p:stCondLst>
                                        <p:cond delay="7250"/>
                                      </p:stCondLst>
                                      <p:childTnLst>
                                        <p:set>
                                          <p:cBhvr>
                                            <p:cTn id="495" dur="1" fill="hold">
                                              <p:stCondLst>
                                                <p:cond delay="0"/>
                                              </p:stCondLst>
                                            </p:cTn>
                                            <p:tgtEl>
                                              <p:spTgt spid="7"/>
                                            </p:tgtEl>
                                            <p:attrNameLst>
                                              <p:attrName>style.visibility</p:attrName>
                                            </p:attrNameLst>
                                          </p:cBhvr>
                                          <p:to>
                                            <p:strVal val="visible"/>
                                          </p:to>
                                        </p:set>
                                        <p:animEffect transition="in" filter="strips(upLeft)">
                                          <p:cBhvr>
                                            <p:cTn id="496" dur="500"/>
                                            <p:tgtEl>
                                              <p:spTgt spid="7"/>
                                            </p:tgtEl>
                                          </p:cBhvr>
                                        </p:animEffect>
                                      </p:childTnLst>
                                    </p:cTn>
                                  </p:par>
                                  <p:par>
                                    <p:cTn id="497" presetID="18" presetClass="entr" presetSubtype="3" fill="hold" grpId="0" nodeType="withEffect">
                                      <p:stCondLst>
                                        <p:cond delay="7250"/>
                                      </p:stCondLst>
                                      <p:childTnLst>
                                        <p:set>
                                          <p:cBhvr>
                                            <p:cTn id="498" dur="1" fill="hold">
                                              <p:stCondLst>
                                                <p:cond delay="0"/>
                                              </p:stCondLst>
                                            </p:cTn>
                                            <p:tgtEl>
                                              <p:spTgt spid="322"/>
                                            </p:tgtEl>
                                            <p:attrNameLst>
                                              <p:attrName>style.visibility</p:attrName>
                                            </p:attrNameLst>
                                          </p:cBhvr>
                                          <p:to>
                                            <p:strVal val="visible"/>
                                          </p:to>
                                        </p:set>
                                        <p:animEffect transition="in" filter="strips(upRight)">
                                          <p:cBhvr>
                                            <p:cTn id="499" dur="500"/>
                                            <p:tgtEl>
                                              <p:spTgt spid="322"/>
                                            </p:tgtEl>
                                          </p:cBhvr>
                                        </p:animEffect>
                                      </p:childTnLst>
                                    </p:cTn>
                                  </p:par>
                                  <p:par>
                                    <p:cTn id="500" presetID="18" presetClass="entr" presetSubtype="3" fill="hold" grpId="0" nodeType="withEffect">
                                      <p:stCondLst>
                                        <p:cond delay="7250"/>
                                      </p:stCondLst>
                                      <p:childTnLst>
                                        <p:set>
                                          <p:cBhvr>
                                            <p:cTn id="501" dur="1" fill="hold">
                                              <p:stCondLst>
                                                <p:cond delay="0"/>
                                              </p:stCondLst>
                                            </p:cTn>
                                            <p:tgtEl>
                                              <p:spTgt spid="323"/>
                                            </p:tgtEl>
                                            <p:attrNameLst>
                                              <p:attrName>style.visibility</p:attrName>
                                            </p:attrNameLst>
                                          </p:cBhvr>
                                          <p:to>
                                            <p:strVal val="visible"/>
                                          </p:to>
                                        </p:set>
                                        <p:animEffect transition="in" filter="strips(upRight)">
                                          <p:cBhvr>
                                            <p:cTn id="502" dur="500"/>
                                            <p:tgtEl>
                                              <p:spTgt spid="323"/>
                                            </p:tgtEl>
                                          </p:cBhvr>
                                        </p:animEffect>
                                      </p:childTnLst>
                                    </p:cTn>
                                  </p:par>
                                  <p:par>
                                    <p:cTn id="503" presetID="18" presetClass="entr" presetSubtype="3" fill="hold" grpId="0" nodeType="withEffect">
                                      <p:stCondLst>
                                        <p:cond delay="7250"/>
                                      </p:stCondLst>
                                      <p:childTnLst>
                                        <p:set>
                                          <p:cBhvr>
                                            <p:cTn id="504" dur="1" fill="hold">
                                              <p:stCondLst>
                                                <p:cond delay="0"/>
                                              </p:stCondLst>
                                            </p:cTn>
                                            <p:tgtEl>
                                              <p:spTgt spid="1935"/>
                                            </p:tgtEl>
                                            <p:attrNameLst>
                                              <p:attrName>style.visibility</p:attrName>
                                            </p:attrNameLst>
                                          </p:cBhvr>
                                          <p:to>
                                            <p:strVal val="visible"/>
                                          </p:to>
                                        </p:set>
                                        <p:animEffect transition="in" filter="strips(upRight)">
                                          <p:cBhvr>
                                            <p:cTn id="505" dur="500"/>
                                            <p:tgtEl>
                                              <p:spTgt spid="1935"/>
                                            </p:tgtEl>
                                          </p:cBhvr>
                                        </p:animEffect>
                                      </p:childTnLst>
                                    </p:cTn>
                                  </p:par>
                                  <p:par>
                                    <p:cTn id="506" presetID="10" presetClass="exit" presetSubtype="0" fill="hold" grpId="2" nodeType="withEffect">
                                      <p:stCondLst>
                                        <p:cond delay="0"/>
                                      </p:stCondLst>
                                      <p:childTnLst>
                                        <p:animEffect transition="out" filter="fade">
                                          <p:cBhvr>
                                            <p:cTn id="507" dur="250"/>
                                            <p:tgtEl>
                                              <p:spTgt spid="176"/>
                                            </p:tgtEl>
                                          </p:cBhvr>
                                        </p:animEffect>
                                        <p:set>
                                          <p:cBhvr>
                                            <p:cTn id="508" dur="1" fill="hold">
                                              <p:stCondLst>
                                                <p:cond delay="249"/>
                                              </p:stCondLst>
                                            </p:cTn>
                                            <p:tgtEl>
                                              <p:spTgt spid="176"/>
                                            </p:tgtEl>
                                            <p:attrNameLst>
                                              <p:attrName>style.visibility</p:attrName>
                                            </p:attrNameLst>
                                          </p:cBhvr>
                                          <p:to>
                                            <p:strVal val="hidden"/>
                                          </p:to>
                                        </p:set>
                                      </p:childTnLst>
                                    </p:cTn>
                                  </p:par>
                                  <p:par>
                                    <p:cTn id="509" presetID="42" presetClass="path" presetSubtype="0" decel="50000" fill="hold" nodeType="withEffect">
                                      <p:stCondLst>
                                        <p:cond delay="750"/>
                                      </p:stCondLst>
                                      <p:childTnLst>
                                        <p:animMotion origin="layout" path="M 3.54167E-6 1.48148E-6 L -0.29154 -0.07199 " pathEditMode="relative" rAng="0" ptsTypes="AA">
                                          <p:cBhvr>
                                            <p:cTn id="510" dur="1500" fill="hold"/>
                                            <p:tgtEl>
                                              <p:spTgt spid="299"/>
                                            </p:tgtEl>
                                            <p:attrNameLst>
                                              <p:attrName>ppt_x</p:attrName>
                                              <p:attrName>ppt_y</p:attrName>
                                            </p:attrNameLst>
                                          </p:cBhvr>
                                          <p:rCtr x="-14583" y="-3611"/>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1" restart="whenNotActive" fill="hold" evtFilter="cancelBubble" nodeType="interactiveSeq">
                    <p:stCondLst>
                      <p:cond evt="onClick" delay="0">
                        <p:tgtEl>
                          <p:spTgt spid="4"/>
                        </p:tgtEl>
                      </p:cond>
                    </p:stCondLst>
                    <p:endSync evt="end" delay="0">
                      <p:rtn val="all"/>
                    </p:endSync>
                    <p:childTnLst>
                      <p:par>
                        <p:cTn id="512" fill="hold">
                          <p:stCondLst>
                            <p:cond delay="0"/>
                          </p:stCondLst>
                          <p:childTnLst>
                            <p:par>
                              <p:cTn id="513" fill="hold">
                                <p:stCondLst>
                                  <p:cond delay="0"/>
                                </p:stCondLst>
                                <p:childTnLst>
                                  <p:par>
                                    <p:cTn id="514" presetID="1" presetClass="entr" presetSubtype="0" fill="hold" nodeType="clickEffect">
                                      <p:stCondLst>
                                        <p:cond delay="0"/>
                                      </p:stCondLst>
                                      <p:childTnLst>
                                        <p:set>
                                          <p:cBhvr>
                                            <p:cTn id="515" dur="1" fill="hold">
                                              <p:stCondLst>
                                                <p:cond delay="0"/>
                                              </p:stCondLst>
                                            </p:cTn>
                                            <p:tgtEl>
                                              <p:spTgt spid="2067"/>
                                            </p:tgtEl>
                                            <p:attrNameLst>
                                              <p:attrName>style.visibility</p:attrName>
                                            </p:attrNameLst>
                                          </p:cBhvr>
                                          <p:to>
                                            <p:strVal val="visible"/>
                                          </p:to>
                                        </p:set>
                                      </p:childTnLst>
                                    </p:cTn>
                                  </p:par>
                                </p:childTnLst>
                              </p:cTn>
                            </p:par>
                          </p:childTnLst>
                        </p:cTn>
                      </p:par>
                      <p:par>
                        <p:cTn id="516" fill="hold">
                          <p:stCondLst>
                            <p:cond delay="indefinite"/>
                          </p:stCondLst>
                          <p:childTnLst>
                            <p:par>
                              <p:cTn id="517" fill="hold">
                                <p:stCondLst>
                                  <p:cond delay="0"/>
                                </p:stCondLst>
                                <p:childTnLst>
                                  <p:par>
                                    <p:cTn id="518" presetID="1" presetClass="entr" presetSubtype="0" fill="hold" nodeType="clickEffect">
                                      <p:stCondLst>
                                        <p:cond delay="0"/>
                                      </p:stCondLst>
                                      <p:childTnLst>
                                        <p:set>
                                          <p:cBhvr>
                                            <p:cTn id="519" dur="1" fill="hold">
                                              <p:stCondLst>
                                                <p:cond delay="0"/>
                                              </p:stCondLst>
                                            </p:cTn>
                                            <p:tgtEl>
                                              <p:spTgt spid="2069"/>
                                            </p:tgtEl>
                                            <p:attrNameLst>
                                              <p:attrName>style.visibility</p:attrName>
                                            </p:attrNameLst>
                                          </p:cBhvr>
                                          <p:to>
                                            <p:strVal val="visible"/>
                                          </p:to>
                                        </p:set>
                                      </p:childTnLst>
                                    </p:cTn>
                                  </p:par>
                                </p:childTnLst>
                              </p:cTn>
                            </p:par>
                          </p:childTnLst>
                        </p:cTn>
                      </p:par>
                    </p:childTnLst>
                  </p:cTn>
                  <p:nextCondLst>
                    <p:cond evt="onClick" delay="0">
                      <p:tgtEl>
                        <p:spTgt spid="4"/>
                      </p:tgtEl>
                    </p:cond>
                  </p:nextCondLst>
                </p:seq>
              </p:childTnLst>
            </p:cTn>
          </p:par>
        </p:tnLst>
        <p:bldLst>
          <p:bldP spid="170" grpId="0" animBg="1"/>
          <p:bldP spid="170" grpId="1" animBg="1"/>
          <p:bldP spid="174" grpId="0" animBg="1"/>
          <p:bldP spid="174" grpId="1" animBg="1"/>
          <p:bldP spid="175" grpId="0" animBg="1"/>
          <p:bldP spid="175" grpId="1" animBg="1"/>
          <p:bldP spid="177" grpId="0" animBg="1"/>
          <p:bldP spid="177" grpId="1" animBg="1"/>
          <p:bldP spid="178" grpId="0" animBg="1"/>
          <p:bldP spid="178" grpId="1" animBg="1"/>
          <p:bldP spid="179" grpId="0" animBg="1"/>
          <p:bldP spid="179" grpId="1" animBg="1"/>
          <p:bldP spid="231" grpId="0" animBg="1"/>
          <p:bldP spid="231" grpId="1" animBg="1"/>
          <p:bldP spid="232" grpId="0" animBg="1"/>
          <p:bldP spid="232" grpId="1" animBg="1"/>
          <p:bldP spid="233" grpId="0" animBg="1"/>
          <p:bldP spid="233" grpId="1" animBg="1"/>
          <p:bldP spid="234" grpId="0" animBg="1"/>
          <p:bldP spid="234" grpId="1" animBg="1"/>
          <p:bldP spid="235" grpId="0" animBg="1"/>
          <p:bldP spid="235" grpId="1" animBg="1"/>
          <p:bldP spid="236" grpId="0" animBg="1"/>
          <p:bldP spid="236" grpId="1" animBg="1"/>
          <p:bldP spid="1678" grpId="0" animBg="1"/>
          <p:bldP spid="1678" grpId="1" animBg="1"/>
          <p:bldP spid="1679" grpId="0" animBg="1"/>
          <p:bldP spid="1679" grpId="1" animBg="1"/>
          <p:bldP spid="1680" grpId="0" animBg="1"/>
          <p:bldP spid="1680" grpId="1" animBg="1"/>
          <p:bldP spid="1681" grpId="0" animBg="1"/>
          <p:bldP spid="1681" grpId="1" animBg="1"/>
          <p:bldP spid="1682" grpId="0" animBg="1"/>
          <p:bldP spid="1682" grpId="1" animBg="1"/>
          <p:bldP spid="1683" grpId="0" animBg="1"/>
          <p:bldP spid="1683" grpId="1" animBg="1"/>
          <p:bldP spid="1684" grpId="0" animBg="1"/>
          <p:bldP spid="1684" grpId="1" animBg="1"/>
          <p:bldP spid="1685" grpId="0" animBg="1"/>
          <p:bldP spid="1685" grpId="1" animBg="1"/>
          <p:bldP spid="1686" grpId="0" animBg="1"/>
          <p:bldP spid="1686" grpId="1" animBg="1"/>
          <p:bldP spid="1687" grpId="0" animBg="1"/>
          <p:bldP spid="1687" grpId="1" animBg="1"/>
          <p:bldP spid="335" grpId="0" animBg="1"/>
          <p:bldP spid="335" grpId="1" animBg="1"/>
          <p:bldP spid="176" grpId="0" animBg="1"/>
          <p:bldP spid="176" grpId="1" animBg="1"/>
          <p:bldP spid="176" grpId="2" animBg="1"/>
          <p:bldP spid="4" grpId="0" animBg="1"/>
          <p:bldP spid="6" grpId="0" animBg="1"/>
          <p:bldP spid="7" grpId="0" animBg="1"/>
          <p:bldP spid="322" grpId="0" animBg="1"/>
          <p:bldP spid="323" grpId="0" animBg="1"/>
          <p:bldP spid="1935" grpId="0" animBg="1"/>
          <p:bldP spid="2110" grpId="0" animBg="1"/>
          <p:bldP spid="2111" grpId="0" animBg="1"/>
          <p:bldP spid="2111" grpId="1" animBg="1"/>
          <p:bldP spid="2111" grpId="2" animBg="1"/>
          <p:bldP spid="2112" grpId="0" animBg="1"/>
          <p:bldP spid="2112" grpId="1" animBg="1"/>
          <p:bldP spid="2112" grpId="2" animBg="1"/>
          <p:bldP spid="2113" grpId="0" animBg="1"/>
          <p:bldP spid="2113" grpId="1" animBg="1"/>
          <p:bldP spid="2113" grpId="2" animBg="1"/>
          <p:bldP spid="2114" grpId="0" animBg="1"/>
          <p:bldP spid="2114" grpId="1" animBg="1"/>
          <p:bldP spid="2114" grpId="2" animBg="1"/>
          <p:bldP spid="2115" grpId="0" animBg="1"/>
          <p:bldP spid="2115" grpId="1" animBg="1"/>
          <p:bldP spid="2115" grpId="2" animBg="1"/>
          <p:bldP spid="2117" grpId="0" animBg="1"/>
          <p:bldP spid="2117" grpId="1" animBg="1"/>
          <p:bldP spid="2117" grpId="2" animBg="1"/>
          <p:bldP spid="2118" grpId="0" animBg="1"/>
          <p:bldP spid="2118" grpId="1" animBg="1"/>
          <p:bldP spid="2118" grpId="2" animBg="1"/>
          <p:bldP spid="2119" grpId="0" animBg="1"/>
          <p:bldP spid="2119" grpId="1" animBg="1"/>
          <p:bldP spid="2119" grpId="2" animBg="1"/>
          <p:bldP spid="2120" grpId="0" animBg="1"/>
          <p:bldP spid="2120" grpId="1" animBg="1"/>
          <p:bldP spid="2120" grpId="2" animBg="1"/>
          <p:bldP spid="2121" grpId="0" animBg="1"/>
          <p:bldP spid="2121" grpId="1" animBg="1"/>
          <p:bldP spid="2121" grpId="2" animBg="1"/>
        </p:bldLst>
      </p:timing>
    </mc:Fallback>
  </mc:AlternateContent>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Group 208">
            <a:extLst>
              <a:ext uri="{FF2B5EF4-FFF2-40B4-BE49-F238E27FC236}">
                <a16:creationId xmlns:a16="http://schemas.microsoft.com/office/drawing/2014/main" id="{15AD41B0-ED15-DC65-F866-9EA52C8C10CC}"/>
              </a:ext>
              <a:ext uri="{C183D7F6-B498-43B3-948B-1728B52AA6E4}">
                <adec:decorative xmlns:adec="http://schemas.microsoft.com/office/drawing/2017/decorative" val="1"/>
              </a:ext>
            </a:extLst>
          </p:cNvPr>
          <p:cNvGrpSpPr/>
          <p:nvPr/>
        </p:nvGrpSpPr>
        <p:grpSpPr>
          <a:xfrm>
            <a:off x="0" y="802"/>
            <a:ext cx="12192000" cy="6858000"/>
            <a:chOff x="0" y="-106329"/>
            <a:chExt cx="12192000" cy="6858000"/>
          </a:xfrm>
        </p:grpSpPr>
        <p:sp>
          <p:nvSpPr>
            <p:cNvPr id="211" name="Rectangle 210">
              <a:extLst>
                <a:ext uri="{FF2B5EF4-FFF2-40B4-BE49-F238E27FC236}">
                  <a16:creationId xmlns:a16="http://schemas.microsoft.com/office/drawing/2014/main" id="{96B9EE50-8153-182A-8651-B5E03B10DD5C}"/>
                </a:ext>
              </a:extLst>
            </p:cNvPr>
            <p:cNvSpPr/>
            <p:nvPr/>
          </p:nvSpPr>
          <p:spPr bwMode="auto">
            <a:xfrm>
              <a:off x="0" y="0"/>
              <a:ext cx="355600" cy="393700"/>
            </a:xfrm>
            <a:prstGeom prst="rect">
              <a:avLst/>
            </a:prstGeom>
            <a:solidFill>
              <a:srgbClr val="F7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10" name="Picture 209" descr="A picture containing icon&#10;&#10;Description automatically generated">
              <a:extLst>
                <a:ext uri="{FF2B5EF4-FFF2-40B4-BE49-F238E27FC236}">
                  <a16:creationId xmlns:a16="http://schemas.microsoft.com/office/drawing/2014/main" id="{6CD74021-AE18-AE91-1C1A-CDB15DEE45B8}"/>
                </a:ext>
              </a:extLst>
            </p:cNvPr>
            <p:cNvPicPr>
              <a:picLocks noChangeAspect="1"/>
            </p:cNvPicPr>
            <p:nvPr/>
          </p:nvPicPr>
          <p:blipFill rotWithShape="1">
            <a:blip r:embed="rId4">
              <a:alphaModFix amt="65000"/>
              <a:extLst>
                <a:ext uri="{28A0092B-C50C-407E-A947-70E740481C1C}">
                  <a14:useLocalDpi xmlns:a14="http://schemas.microsoft.com/office/drawing/2010/main" val="0"/>
                </a:ext>
              </a:extLst>
            </a:blip>
            <a:srcRect t="7746" b="7746"/>
            <a:stretch/>
          </p:blipFill>
          <p:spPr>
            <a:xfrm>
              <a:off x="0" y="-106329"/>
              <a:ext cx="12192000" cy="6858000"/>
            </a:xfrm>
            <a:custGeom>
              <a:avLst/>
              <a:gdLst>
                <a:gd name="connsiteX0" fmla="*/ 489974 w 12169058"/>
                <a:gd name="connsiteY0" fmla="*/ 2959510 h 6858000"/>
                <a:gd name="connsiteX1" fmla="*/ 489974 w 12169058"/>
                <a:gd name="connsiteY1" fmla="*/ 4454013 h 6858000"/>
                <a:gd name="connsiteX2" fmla="*/ 1620684 w 12169058"/>
                <a:gd name="connsiteY2" fmla="*/ 4454013 h 6858000"/>
                <a:gd name="connsiteX3" fmla="*/ 1620684 w 12169058"/>
                <a:gd name="connsiteY3" fmla="*/ 2959510 h 6858000"/>
                <a:gd name="connsiteX4" fmla="*/ 0 w 12169058"/>
                <a:gd name="connsiteY4" fmla="*/ 0 h 6858000"/>
                <a:gd name="connsiteX5" fmla="*/ 12169058 w 12169058"/>
                <a:gd name="connsiteY5" fmla="*/ 0 h 6858000"/>
                <a:gd name="connsiteX6" fmla="*/ 12169058 w 12169058"/>
                <a:gd name="connsiteY6" fmla="*/ 6858000 h 6858000"/>
                <a:gd name="connsiteX7" fmla="*/ 0 w 1216905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9058" h="6858000">
                  <a:moveTo>
                    <a:pt x="489974" y="2959510"/>
                  </a:moveTo>
                  <a:lnTo>
                    <a:pt x="489974" y="4454013"/>
                  </a:lnTo>
                  <a:lnTo>
                    <a:pt x="1620684" y="4454013"/>
                  </a:lnTo>
                  <a:lnTo>
                    <a:pt x="1620684" y="2959510"/>
                  </a:lnTo>
                  <a:close/>
                  <a:moveTo>
                    <a:pt x="0" y="0"/>
                  </a:moveTo>
                  <a:lnTo>
                    <a:pt x="12169058" y="0"/>
                  </a:lnTo>
                  <a:lnTo>
                    <a:pt x="12169058" y="6858000"/>
                  </a:lnTo>
                  <a:lnTo>
                    <a:pt x="0" y="6858000"/>
                  </a:lnTo>
                  <a:close/>
                </a:path>
              </a:pathLst>
            </a:custGeom>
          </p:spPr>
        </p:pic>
      </p:grpSp>
      <p:pic>
        <p:nvPicPr>
          <p:cNvPr id="10" name="Graphic 9">
            <a:extLst>
              <a:ext uri="{FF2B5EF4-FFF2-40B4-BE49-F238E27FC236}">
                <a16:creationId xmlns:a16="http://schemas.microsoft.com/office/drawing/2014/main" id="{C97C0C9E-322E-40D0-B7CC-FEAAEBA1A2A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3017" y="1633193"/>
            <a:ext cx="328168" cy="328166"/>
          </a:xfrm>
          <a:prstGeom prst="rect">
            <a:avLst/>
          </a:prstGeom>
        </p:spPr>
      </p:pic>
      <p:pic>
        <p:nvPicPr>
          <p:cNvPr id="245" name="Graphic 244">
            <a:extLst>
              <a:ext uri="{FF2B5EF4-FFF2-40B4-BE49-F238E27FC236}">
                <a16:creationId xmlns:a16="http://schemas.microsoft.com/office/drawing/2014/main" id="{173B2711-D2F4-6221-27BE-253B6498F6B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5628" y="1633193"/>
            <a:ext cx="328168" cy="328166"/>
          </a:xfrm>
          <a:prstGeom prst="rect">
            <a:avLst/>
          </a:prstGeom>
        </p:spPr>
      </p:pic>
      <p:pic>
        <p:nvPicPr>
          <p:cNvPr id="246" name="Graphic 245">
            <a:extLst>
              <a:ext uri="{FF2B5EF4-FFF2-40B4-BE49-F238E27FC236}">
                <a16:creationId xmlns:a16="http://schemas.microsoft.com/office/drawing/2014/main" id="{E0944FF1-5C4B-35F7-6A9D-4859E777E9F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38091" y="1633193"/>
            <a:ext cx="328168" cy="328166"/>
          </a:xfrm>
          <a:prstGeom prst="rect">
            <a:avLst/>
          </a:prstGeom>
        </p:spPr>
      </p:pic>
      <p:pic>
        <p:nvPicPr>
          <p:cNvPr id="247" name="Graphic 246">
            <a:extLst>
              <a:ext uri="{FF2B5EF4-FFF2-40B4-BE49-F238E27FC236}">
                <a16:creationId xmlns:a16="http://schemas.microsoft.com/office/drawing/2014/main" id="{E26A7F9D-935E-AED9-86BA-5E6D1D40633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9041" y="1633193"/>
            <a:ext cx="328168" cy="328166"/>
          </a:xfrm>
          <a:prstGeom prst="rect">
            <a:avLst/>
          </a:prstGeom>
        </p:spPr>
      </p:pic>
      <p:pic>
        <p:nvPicPr>
          <p:cNvPr id="248" name="Graphic 247">
            <a:extLst>
              <a:ext uri="{FF2B5EF4-FFF2-40B4-BE49-F238E27FC236}">
                <a16:creationId xmlns:a16="http://schemas.microsoft.com/office/drawing/2014/main" id="{5DCE8335-6BAB-C2C7-1030-F1659DBC2F8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56417" y="1672125"/>
            <a:ext cx="303916" cy="294940"/>
          </a:xfrm>
          <a:prstGeom prst="rect">
            <a:avLst/>
          </a:prstGeom>
        </p:spPr>
      </p:pic>
      <p:pic>
        <p:nvPicPr>
          <p:cNvPr id="249" name="Graphic 248">
            <a:extLst>
              <a:ext uri="{FF2B5EF4-FFF2-40B4-BE49-F238E27FC236}">
                <a16:creationId xmlns:a16="http://schemas.microsoft.com/office/drawing/2014/main" id="{1C73FD25-80F0-5459-86AB-B92BC9FB19C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99996" y="1672125"/>
            <a:ext cx="303916" cy="294940"/>
          </a:xfrm>
          <a:prstGeom prst="rect">
            <a:avLst/>
          </a:prstGeom>
        </p:spPr>
      </p:pic>
      <p:pic>
        <p:nvPicPr>
          <p:cNvPr id="250" name="Graphic 249">
            <a:extLst>
              <a:ext uri="{FF2B5EF4-FFF2-40B4-BE49-F238E27FC236}">
                <a16:creationId xmlns:a16="http://schemas.microsoft.com/office/drawing/2014/main" id="{6B84E21F-CF26-7635-8BC3-08E1FFD0E07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0843" y="1672125"/>
            <a:ext cx="303916" cy="294940"/>
          </a:xfrm>
          <a:prstGeom prst="rect">
            <a:avLst/>
          </a:prstGeom>
        </p:spPr>
      </p:pic>
      <p:pic>
        <p:nvPicPr>
          <p:cNvPr id="251" name="Graphic 250">
            <a:extLst>
              <a:ext uri="{FF2B5EF4-FFF2-40B4-BE49-F238E27FC236}">
                <a16:creationId xmlns:a16="http://schemas.microsoft.com/office/drawing/2014/main" id="{968D21A7-20E0-59EE-E1F8-3CBDF92C0C2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0752" y="1672125"/>
            <a:ext cx="303916" cy="294940"/>
          </a:xfrm>
          <a:prstGeom prst="rect">
            <a:avLst/>
          </a:prstGeom>
        </p:spPr>
      </p:pic>
      <p:pic>
        <p:nvPicPr>
          <p:cNvPr id="252" name="Graphic 251">
            <a:extLst>
              <a:ext uri="{FF2B5EF4-FFF2-40B4-BE49-F238E27FC236}">
                <a16:creationId xmlns:a16="http://schemas.microsoft.com/office/drawing/2014/main" id="{84A9A3B6-FC07-5CBA-7137-BAC89F8272E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32915" y="1641642"/>
            <a:ext cx="351296" cy="351296"/>
          </a:xfrm>
          <a:prstGeom prst="rect">
            <a:avLst/>
          </a:prstGeom>
        </p:spPr>
      </p:pic>
      <p:pic>
        <p:nvPicPr>
          <p:cNvPr id="253" name="Graphic 252">
            <a:extLst>
              <a:ext uri="{FF2B5EF4-FFF2-40B4-BE49-F238E27FC236}">
                <a16:creationId xmlns:a16="http://schemas.microsoft.com/office/drawing/2014/main" id="{77DEB640-A2F4-625A-9B3F-412DE93BC2F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39917" y="1641642"/>
            <a:ext cx="351296" cy="351296"/>
          </a:xfrm>
          <a:prstGeom prst="rect">
            <a:avLst/>
          </a:prstGeom>
        </p:spPr>
      </p:pic>
      <p:pic>
        <p:nvPicPr>
          <p:cNvPr id="254" name="Graphic 253">
            <a:extLst>
              <a:ext uri="{FF2B5EF4-FFF2-40B4-BE49-F238E27FC236}">
                <a16:creationId xmlns:a16="http://schemas.microsoft.com/office/drawing/2014/main" id="{CCE7D291-F8D9-29C7-FAA2-F07839879F9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22070" y="1641642"/>
            <a:ext cx="351296" cy="351296"/>
          </a:xfrm>
          <a:prstGeom prst="rect">
            <a:avLst/>
          </a:prstGeom>
        </p:spPr>
      </p:pic>
      <p:pic>
        <p:nvPicPr>
          <p:cNvPr id="255" name="Graphic 254">
            <a:extLst>
              <a:ext uri="{FF2B5EF4-FFF2-40B4-BE49-F238E27FC236}">
                <a16:creationId xmlns:a16="http://schemas.microsoft.com/office/drawing/2014/main" id="{8C809481-558E-4A6E-ECFF-F5156C9E01E8}"/>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29611" y="1641642"/>
            <a:ext cx="351296" cy="351296"/>
          </a:xfrm>
          <a:prstGeom prst="rect">
            <a:avLst/>
          </a:prstGeom>
        </p:spPr>
      </p:pic>
      <p:pic>
        <p:nvPicPr>
          <p:cNvPr id="42" name="Graphic 41">
            <a:extLst>
              <a:ext uri="{FF2B5EF4-FFF2-40B4-BE49-F238E27FC236}">
                <a16:creationId xmlns:a16="http://schemas.microsoft.com/office/drawing/2014/main" id="{BE215BE1-58AD-C8B1-B436-6A4CBE5AFDE9}"/>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35364" y="1655183"/>
            <a:ext cx="431328" cy="431328"/>
          </a:xfrm>
          <a:prstGeom prst="rect">
            <a:avLst/>
          </a:prstGeom>
        </p:spPr>
      </p:pic>
      <p:pic>
        <p:nvPicPr>
          <p:cNvPr id="43" name="Graphic 42">
            <a:extLst>
              <a:ext uri="{FF2B5EF4-FFF2-40B4-BE49-F238E27FC236}">
                <a16:creationId xmlns:a16="http://schemas.microsoft.com/office/drawing/2014/main" id="{AE6785CB-36BC-5850-1B76-80FBE8E35F4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9093" y="1655183"/>
            <a:ext cx="431328" cy="431328"/>
          </a:xfrm>
          <a:prstGeom prst="rect">
            <a:avLst/>
          </a:prstGeom>
        </p:spPr>
      </p:pic>
      <p:pic>
        <p:nvPicPr>
          <p:cNvPr id="44" name="Graphic 43">
            <a:extLst>
              <a:ext uri="{FF2B5EF4-FFF2-40B4-BE49-F238E27FC236}">
                <a16:creationId xmlns:a16="http://schemas.microsoft.com/office/drawing/2014/main" id="{AA86D38A-3790-904B-0D32-5222CF372C8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92346" y="1655183"/>
            <a:ext cx="431328" cy="431328"/>
          </a:xfrm>
          <a:prstGeom prst="rect">
            <a:avLst/>
          </a:prstGeom>
        </p:spPr>
      </p:pic>
      <p:pic>
        <p:nvPicPr>
          <p:cNvPr id="45" name="Graphic 44">
            <a:extLst>
              <a:ext uri="{FF2B5EF4-FFF2-40B4-BE49-F238E27FC236}">
                <a16:creationId xmlns:a16="http://schemas.microsoft.com/office/drawing/2014/main" id="{A736A836-53A6-4CF2-00B1-107AC4F56DC9}"/>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08087" y="1655183"/>
            <a:ext cx="431328" cy="431328"/>
          </a:xfrm>
          <a:prstGeom prst="rect">
            <a:avLst/>
          </a:prstGeom>
        </p:spPr>
      </p:pic>
      <p:grpSp>
        <p:nvGrpSpPr>
          <p:cNvPr id="46" name="Group 45">
            <a:extLst>
              <a:ext uri="{FF2B5EF4-FFF2-40B4-BE49-F238E27FC236}">
                <a16:creationId xmlns:a16="http://schemas.microsoft.com/office/drawing/2014/main" id="{AF90424D-DE96-D121-4AAB-BFA7A7357B08}"/>
              </a:ext>
              <a:ext uri="{C183D7F6-B498-43B3-948B-1728B52AA6E4}">
                <adec:decorative xmlns:adec="http://schemas.microsoft.com/office/drawing/2017/decorative" val="1"/>
              </a:ext>
            </a:extLst>
          </p:cNvPr>
          <p:cNvGrpSpPr/>
          <p:nvPr/>
        </p:nvGrpSpPr>
        <p:grpSpPr>
          <a:xfrm>
            <a:off x="10291489" y="1704122"/>
            <a:ext cx="565204" cy="327780"/>
            <a:chOff x="7316584" y="5965028"/>
            <a:chExt cx="409483" cy="237472"/>
          </a:xfrm>
          <a:solidFill>
            <a:schemeClr val="accent4"/>
          </a:solidFill>
        </p:grpSpPr>
        <p:pic>
          <p:nvPicPr>
            <p:cNvPr id="47" name="Graphic 46">
              <a:extLst>
                <a:ext uri="{FF2B5EF4-FFF2-40B4-BE49-F238E27FC236}">
                  <a16:creationId xmlns:a16="http://schemas.microsoft.com/office/drawing/2014/main" id="{F02DE5F0-7E1F-C735-C77D-5EDD57EA4A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16584" y="5965028"/>
              <a:ext cx="237472" cy="237472"/>
            </a:xfrm>
            <a:prstGeom prst="rect">
              <a:avLst/>
            </a:prstGeom>
          </p:spPr>
        </p:pic>
        <p:pic>
          <p:nvPicPr>
            <p:cNvPr id="48" name="Graphic 47">
              <a:extLst>
                <a:ext uri="{FF2B5EF4-FFF2-40B4-BE49-F238E27FC236}">
                  <a16:creationId xmlns:a16="http://schemas.microsoft.com/office/drawing/2014/main" id="{35AB4659-81BC-6A6A-E6C1-FDC1C3B461F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06569" y="5965795"/>
              <a:ext cx="219498" cy="219498"/>
            </a:xfrm>
            <a:prstGeom prst="rect">
              <a:avLst/>
            </a:prstGeom>
          </p:spPr>
        </p:pic>
      </p:grpSp>
      <p:grpSp>
        <p:nvGrpSpPr>
          <p:cNvPr id="49" name="Group 48">
            <a:extLst>
              <a:ext uri="{FF2B5EF4-FFF2-40B4-BE49-F238E27FC236}">
                <a16:creationId xmlns:a16="http://schemas.microsoft.com/office/drawing/2014/main" id="{6B49DBF3-000B-057B-92AC-91D6D083282F}"/>
              </a:ext>
              <a:ext uri="{C183D7F6-B498-43B3-948B-1728B52AA6E4}">
                <adec:decorative xmlns:adec="http://schemas.microsoft.com/office/drawing/2017/decorative" val="1"/>
              </a:ext>
            </a:extLst>
          </p:cNvPr>
          <p:cNvGrpSpPr/>
          <p:nvPr/>
        </p:nvGrpSpPr>
        <p:grpSpPr>
          <a:xfrm>
            <a:off x="9731348" y="1704122"/>
            <a:ext cx="565204" cy="327780"/>
            <a:chOff x="7316584" y="5965028"/>
            <a:chExt cx="409483" cy="237472"/>
          </a:xfrm>
          <a:solidFill>
            <a:schemeClr val="accent4"/>
          </a:solidFill>
        </p:grpSpPr>
        <p:pic>
          <p:nvPicPr>
            <p:cNvPr id="50" name="Graphic 49">
              <a:extLst>
                <a:ext uri="{FF2B5EF4-FFF2-40B4-BE49-F238E27FC236}">
                  <a16:creationId xmlns:a16="http://schemas.microsoft.com/office/drawing/2014/main" id="{94CDF94C-9BDA-4613-AF56-2F639E7EC2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16584" y="5965028"/>
              <a:ext cx="237472" cy="237472"/>
            </a:xfrm>
            <a:prstGeom prst="rect">
              <a:avLst/>
            </a:prstGeom>
          </p:spPr>
        </p:pic>
        <p:pic>
          <p:nvPicPr>
            <p:cNvPr id="51" name="Graphic 50">
              <a:extLst>
                <a:ext uri="{FF2B5EF4-FFF2-40B4-BE49-F238E27FC236}">
                  <a16:creationId xmlns:a16="http://schemas.microsoft.com/office/drawing/2014/main" id="{9404811B-7BF2-B791-0BD3-77759D67ABC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06569" y="5965795"/>
              <a:ext cx="219498" cy="219498"/>
            </a:xfrm>
            <a:prstGeom prst="rect">
              <a:avLst/>
            </a:prstGeom>
          </p:spPr>
        </p:pic>
      </p:grpSp>
      <p:grpSp>
        <p:nvGrpSpPr>
          <p:cNvPr id="52" name="Group 51">
            <a:extLst>
              <a:ext uri="{FF2B5EF4-FFF2-40B4-BE49-F238E27FC236}">
                <a16:creationId xmlns:a16="http://schemas.microsoft.com/office/drawing/2014/main" id="{C787C9BC-6DA0-0D3C-AAB7-10B8E59D5E61}"/>
              </a:ext>
              <a:ext uri="{C183D7F6-B498-43B3-948B-1728B52AA6E4}">
                <adec:decorative xmlns:adec="http://schemas.microsoft.com/office/drawing/2017/decorative" val="1"/>
              </a:ext>
            </a:extLst>
          </p:cNvPr>
          <p:cNvGrpSpPr/>
          <p:nvPr/>
        </p:nvGrpSpPr>
        <p:grpSpPr>
          <a:xfrm>
            <a:off x="9058002" y="1704122"/>
            <a:ext cx="565204" cy="327780"/>
            <a:chOff x="7316584" y="5965028"/>
            <a:chExt cx="409483" cy="237472"/>
          </a:xfrm>
          <a:solidFill>
            <a:schemeClr val="accent4"/>
          </a:solidFill>
        </p:grpSpPr>
        <p:pic>
          <p:nvPicPr>
            <p:cNvPr id="53" name="Graphic 52">
              <a:extLst>
                <a:ext uri="{FF2B5EF4-FFF2-40B4-BE49-F238E27FC236}">
                  <a16:creationId xmlns:a16="http://schemas.microsoft.com/office/drawing/2014/main" id="{DEC5D8F0-DBEE-F17E-FAB3-90792EFCFB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16584" y="5965028"/>
              <a:ext cx="237472" cy="237472"/>
            </a:xfrm>
            <a:prstGeom prst="rect">
              <a:avLst/>
            </a:prstGeom>
          </p:spPr>
        </p:pic>
        <p:pic>
          <p:nvPicPr>
            <p:cNvPr id="57" name="Graphic 56">
              <a:extLst>
                <a:ext uri="{FF2B5EF4-FFF2-40B4-BE49-F238E27FC236}">
                  <a16:creationId xmlns:a16="http://schemas.microsoft.com/office/drawing/2014/main" id="{67189DB6-D5CC-8BDF-1DF3-17EF6E3017D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06569" y="5965795"/>
              <a:ext cx="219498" cy="219498"/>
            </a:xfrm>
            <a:prstGeom prst="rect">
              <a:avLst/>
            </a:prstGeom>
          </p:spPr>
        </p:pic>
      </p:grpSp>
      <p:grpSp>
        <p:nvGrpSpPr>
          <p:cNvPr id="58" name="Group 57">
            <a:extLst>
              <a:ext uri="{FF2B5EF4-FFF2-40B4-BE49-F238E27FC236}">
                <a16:creationId xmlns:a16="http://schemas.microsoft.com/office/drawing/2014/main" id="{E753BB32-39E2-EAFA-0521-96208F6FDC2F}"/>
              </a:ext>
              <a:ext uri="{C183D7F6-B498-43B3-948B-1728B52AA6E4}">
                <adec:decorative xmlns:adec="http://schemas.microsoft.com/office/drawing/2017/decorative" val="1"/>
              </a:ext>
            </a:extLst>
          </p:cNvPr>
          <p:cNvGrpSpPr/>
          <p:nvPr/>
        </p:nvGrpSpPr>
        <p:grpSpPr>
          <a:xfrm>
            <a:off x="8494686" y="1704122"/>
            <a:ext cx="565204" cy="327780"/>
            <a:chOff x="7316584" y="5965028"/>
            <a:chExt cx="409483" cy="237472"/>
          </a:xfrm>
          <a:solidFill>
            <a:schemeClr val="accent4"/>
          </a:solidFill>
        </p:grpSpPr>
        <p:pic>
          <p:nvPicPr>
            <p:cNvPr id="59" name="Graphic 58">
              <a:extLst>
                <a:ext uri="{FF2B5EF4-FFF2-40B4-BE49-F238E27FC236}">
                  <a16:creationId xmlns:a16="http://schemas.microsoft.com/office/drawing/2014/main" id="{DBC81D2B-0B92-0496-09E9-FD0451F62E9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16584" y="5965028"/>
              <a:ext cx="237472" cy="237472"/>
            </a:xfrm>
            <a:prstGeom prst="rect">
              <a:avLst/>
            </a:prstGeom>
          </p:spPr>
        </p:pic>
        <p:pic>
          <p:nvPicPr>
            <p:cNvPr id="60" name="Graphic 59">
              <a:extLst>
                <a:ext uri="{FF2B5EF4-FFF2-40B4-BE49-F238E27FC236}">
                  <a16:creationId xmlns:a16="http://schemas.microsoft.com/office/drawing/2014/main" id="{E81BEB5C-ADF2-CF50-5049-47D38E3261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06569" y="5965795"/>
              <a:ext cx="219498" cy="219498"/>
            </a:xfrm>
            <a:prstGeom prst="rect">
              <a:avLst/>
            </a:prstGeom>
          </p:spPr>
        </p:pic>
      </p:grpSp>
      <p:sp>
        <p:nvSpPr>
          <p:cNvPr id="11" name="Rectangle: Rounded Corners 10">
            <a:extLst>
              <a:ext uri="{FF2B5EF4-FFF2-40B4-BE49-F238E27FC236}">
                <a16:creationId xmlns:a16="http://schemas.microsoft.com/office/drawing/2014/main" id="{CC7D233A-917F-50DB-3596-F8CBDF40CA3B}"/>
              </a:ext>
              <a:ext uri="{C183D7F6-B498-43B3-948B-1728B52AA6E4}">
                <adec:decorative xmlns:adec="http://schemas.microsoft.com/office/drawing/2017/decorative" val="1"/>
              </a:ext>
            </a:extLst>
          </p:cNvPr>
          <p:cNvSpPr/>
          <p:nvPr/>
        </p:nvSpPr>
        <p:spPr bwMode="auto">
          <a:xfrm>
            <a:off x="1085850" y="1436688"/>
            <a:ext cx="10015963" cy="2211387"/>
          </a:xfrm>
          <a:prstGeom prst="roundRect">
            <a:avLst/>
          </a:prstGeom>
          <a:gradFill>
            <a:gsLst>
              <a:gs pos="43000">
                <a:schemeClr val="bg1"/>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4" name="Rectangle: Rounded Corners 213">
            <a:extLst>
              <a:ext uri="{FF2B5EF4-FFF2-40B4-BE49-F238E27FC236}">
                <a16:creationId xmlns:a16="http://schemas.microsoft.com/office/drawing/2014/main" id="{36779D24-C4D6-1A3D-8A2F-EC6BA1C05B0F}"/>
              </a:ext>
              <a:ext uri="{C183D7F6-B498-43B3-948B-1728B52AA6E4}">
                <adec:decorative xmlns:adec="http://schemas.microsoft.com/office/drawing/2017/decorative" val="1"/>
              </a:ext>
            </a:extLst>
          </p:cNvPr>
          <p:cNvSpPr/>
          <p:nvPr/>
        </p:nvSpPr>
        <p:spPr bwMode="auto">
          <a:xfrm>
            <a:off x="713232" y="1467515"/>
            <a:ext cx="10765536" cy="4359402"/>
          </a:xfrm>
          <a:custGeom>
            <a:avLst/>
            <a:gdLst>
              <a:gd name="connsiteX0" fmla="*/ 0 w 10753344"/>
              <a:gd name="connsiteY0" fmla="*/ 152522 h 6108192"/>
              <a:gd name="connsiteX1" fmla="*/ 152522 w 10753344"/>
              <a:gd name="connsiteY1" fmla="*/ 0 h 6108192"/>
              <a:gd name="connsiteX2" fmla="*/ 10600822 w 10753344"/>
              <a:gd name="connsiteY2" fmla="*/ 0 h 6108192"/>
              <a:gd name="connsiteX3" fmla="*/ 10753344 w 10753344"/>
              <a:gd name="connsiteY3" fmla="*/ 152522 h 6108192"/>
              <a:gd name="connsiteX4" fmla="*/ 10753344 w 10753344"/>
              <a:gd name="connsiteY4" fmla="*/ 5955670 h 6108192"/>
              <a:gd name="connsiteX5" fmla="*/ 10600822 w 10753344"/>
              <a:gd name="connsiteY5" fmla="*/ 6108192 h 6108192"/>
              <a:gd name="connsiteX6" fmla="*/ 152522 w 10753344"/>
              <a:gd name="connsiteY6" fmla="*/ 6108192 h 6108192"/>
              <a:gd name="connsiteX7" fmla="*/ 0 w 10753344"/>
              <a:gd name="connsiteY7" fmla="*/ 5955670 h 6108192"/>
              <a:gd name="connsiteX8" fmla="*/ 0 w 10753344"/>
              <a:gd name="connsiteY8" fmla="*/ 152522 h 6108192"/>
              <a:gd name="connsiteX0" fmla="*/ 12192 w 10765536"/>
              <a:gd name="connsiteY0" fmla="*/ 152522 h 6108192"/>
              <a:gd name="connsiteX1" fmla="*/ 164714 w 10765536"/>
              <a:gd name="connsiteY1" fmla="*/ 0 h 6108192"/>
              <a:gd name="connsiteX2" fmla="*/ 10613014 w 10765536"/>
              <a:gd name="connsiteY2" fmla="*/ 0 h 6108192"/>
              <a:gd name="connsiteX3" fmla="*/ 10765536 w 10765536"/>
              <a:gd name="connsiteY3" fmla="*/ 152522 h 6108192"/>
              <a:gd name="connsiteX4" fmla="*/ 10765536 w 10765536"/>
              <a:gd name="connsiteY4" fmla="*/ 5955670 h 6108192"/>
              <a:gd name="connsiteX5" fmla="*/ 10613014 w 10765536"/>
              <a:gd name="connsiteY5" fmla="*/ 6108192 h 6108192"/>
              <a:gd name="connsiteX6" fmla="*/ 164714 w 10765536"/>
              <a:gd name="connsiteY6" fmla="*/ 6108192 h 6108192"/>
              <a:gd name="connsiteX7" fmla="*/ 12192 w 10765536"/>
              <a:gd name="connsiteY7" fmla="*/ 5955670 h 6108192"/>
              <a:gd name="connsiteX8" fmla="*/ 0 w 10765536"/>
              <a:gd name="connsiteY8" fmla="*/ 2962656 h 6108192"/>
              <a:gd name="connsiteX9" fmla="*/ 12192 w 10765536"/>
              <a:gd name="connsiteY9" fmla="*/ 152522 h 6108192"/>
              <a:gd name="connsiteX0" fmla="*/ 12192 w 10765536"/>
              <a:gd name="connsiteY0" fmla="*/ 152522 h 6108192"/>
              <a:gd name="connsiteX1" fmla="*/ 164714 w 10765536"/>
              <a:gd name="connsiteY1" fmla="*/ 0 h 6108192"/>
              <a:gd name="connsiteX2" fmla="*/ 10613014 w 10765536"/>
              <a:gd name="connsiteY2" fmla="*/ 0 h 6108192"/>
              <a:gd name="connsiteX3" fmla="*/ 10765536 w 10765536"/>
              <a:gd name="connsiteY3" fmla="*/ 152522 h 6108192"/>
              <a:gd name="connsiteX4" fmla="*/ 10753344 w 10765536"/>
              <a:gd name="connsiteY4" fmla="*/ 4413504 h 6108192"/>
              <a:gd name="connsiteX5" fmla="*/ 10765536 w 10765536"/>
              <a:gd name="connsiteY5" fmla="*/ 5955670 h 6108192"/>
              <a:gd name="connsiteX6" fmla="*/ 10613014 w 10765536"/>
              <a:gd name="connsiteY6" fmla="*/ 6108192 h 6108192"/>
              <a:gd name="connsiteX7" fmla="*/ 164714 w 10765536"/>
              <a:gd name="connsiteY7" fmla="*/ 6108192 h 6108192"/>
              <a:gd name="connsiteX8" fmla="*/ 12192 w 10765536"/>
              <a:gd name="connsiteY8" fmla="*/ 5955670 h 6108192"/>
              <a:gd name="connsiteX9" fmla="*/ 0 w 10765536"/>
              <a:gd name="connsiteY9" fmla="*/ 2962656 h 6108192"/>
              <a:gd name="connsiteX10" fmla="*/ 12192 w 10765536"/>
              <a:gd name="connsiteY10" fmla="*/ 152522 h 6108192"/>
              <a:gd name="connsiteX0" fmla="*/ 12192 w 10765536"/>
              <a:gd name="connsiteY0" fmla="*/ 152522 h 6108192"/>
              <a:gd name="connsiteX1" fmla="*/ 164714 w 10765536"/>
              <a:gd name="connsiteY1" fmla="*/ 0 h 6108192"/>
              <a:gd name="connsiteX2" fmla="*/ 10613014 w 10765536"/>
              <a:gd name="connsiteY2" fmla="*/ 0 h 6108192"/>
              <a:gd name="connsiteX3" fmla="*/ 10765536 w 10765536"/>
              <a:gd name="connsiteY3" fmla="*/ 152522 h 6108192"/>
              <a:gd name="connsiteX4" fmla="*/ 10753344 w 10765536"/>
              <a:gd name="connsiteY4" fmla="*/ 4413504 h 6108192"/>
              <a:gd name="connsiteX5" fmla="*/ 10765536 w 10765536"/>
              <a:gd name="connsiteY5" fmla="*/ 5955670 h 6108192"/>
              <a:gd name="connsiteX6" fmla="*/ 10613014 w 10765536"/>
              <a:gd name="connsiteY6" fmla="*/ 6108192 h 6108192"/>
              <a:gd name="connsiteX7" fmla="*/ 4645152 w 10765536"/>
              <a:gd name="connsiteY7" fmla="*/ 6096000 h 6108192"/>
              <a:gd name="connsiteX8" fmla="*/ 164714 w 10765536"/>
              <a:gd name="connsiteY8" fmla="*/ 6108192 h 6108192"/>
              <a:gd name="connsiteX9" fmla="*/ 12192 w 10765536"/>
              <a:gd name="connsiteY9" fmla="*/ 5955670 h 6108192"/>
              <a:gd name="connsiteX10" fmla="*/ 0 w 10765536"/>
              <a:gd name="connsiteY10" fmla="*/ 2962656 h 6108192"/>
              <a:gd name="connsiteX11" fmla="*/ 12192 w 10765536"/>
              <a:gd name="connsiteY11" fmla="*/ 152522 h 6108192"/>
              <a:gd name="connsiteX0" fmla="*/ 4645152 w 10765536"/>
              <a:gd name="connsiteY0" fmla="*/ 6096000 h 6187440"/>
              <a:gd name="connsiteX1" fmla="*/ 164714 w 10765536"/>
              <a:gd name="connsiteY1" fmla="*/ 6108192 h 6187440"/>
              <a:gd name="connsiteX2" fmla="*/ 12192 w 10765536"/>
              <a:gd name="connsiteY2" fmla="*/ 5955670 h 6187440"/>
              <a:gd name="connsiteX3" fmla="*/ 0 w 10765536"/>
              <a:gd name="connsiteY3" fmla="*/ 2962656 h 6187440"/>
              <a:gd name="connsiteX4" fmla="*/ 12192 w 10765536"/>
              <a:gd name="connsiteY4" fmla="*/ 152522 h 6187440"/>
              <a:gd name="connsiteX5" fmla="*/ 164714 w 10765536"/>
              <a:gd name="connsiteY5" fmla="*/ 0 h 6187440"/>
              <a:gd name="connsiteX6" fmla="*/ 10613014 w 10765536"/>
              <a:gd name="connsiteY6" fmla="*/ 0 h 6187440"/>
              <a:gd name="connsiteX7" fmla="*/ 10765536 w 10765536"/>
              <a:gd name="connsiteY7" fmla="*/ 152522 h 6187440"/>
              <a:gd name="connsiteX8" fmla="*/ 10753344 w 10765536"/>
              <a:gd name="connsiteY8" fmla="*/ 4413504 h 6187440"/>
              <a:gd name="connsiteX9" fmla="*/ 10765536 w 10765536"/>
              <a:gd name="connsiteY9" fmla="*/ 5955670 h 6187440"/>
              <a:gd name="connsiteX10" fmla="*/ 10613014 w 10765536"/>
              <a:gd name="connsiteY10" fmla="*/ 6108192 h 6187440"/>
              <a:gd name="connsiteX11" fmla="*/ 4736592 w 10765536"/>
              <a:gd name="connsiteY11" fmla="*/ 6187440 h 6187440"/>
              <a:gd name="connsiteX0" fmla="*/ 4645152 w 10765536"/>
              <a:gd name="connsiteY0" fmla="*/ 6096000 h 6108192"/>
              <a:gd name="connsiteX1" fmla="*/ 164714 w 10765536"/>
              <a:gd name="connsiteY1" fmla="*/ 6108192 h 6108192"/>
              <a:gd name="connsiteX2" fmla="*/ 12192 w 10765536"/>
              <a:gd name="connsiteY2" fmla="*/ 5955670 h 6108192"/>
              <a:gd name="connsiteX3" fmla="*/ 0 w 10765536"/>
              <a:gd name="connsiteY3" fmla="*/ 2962656 h 6108192"/>
              <a:gd name="connsiteX4" fmla="*/ 12192 w 10765536"/>
              <a:gd name="connsiteY4" fmla="*/ 152522 h 6108192"/>
              <a:gd name="connsiteX5" fmla="*/ 164714 w 10765536"/>
              <a:gd name="connsiteY5" fmla="*/ 0 h 6108192"/>
              <a:gd name="connsiteX6" fmla="*/ 10613014 w 10765536"/>
              <a:gd name="connsiteY6" fmla="*/ 0 h 6108192"/>
              <a:gd name="connsiteX7" fmla="*/ 10765536 w 10765536"/>
              <a:gd name="connsiteY7" fmla="*/ 152522 h 6108192"/>
              <a:gd name="connsiteX8" fmla="*/ 10753344 w 10765536"/>
              <a:gd name="connsiteY8" fmla="*/ 4413504 h 6108192"/>
              <a:gd name="connsiteX9" fmla="*/ 10765536 w 10765536"/>
              <a:gd name="connsiteY9" fmla="*/ 5955670 h 6108192"/>
              <a:gd name="connsiteX10" fmla="*/ 10613014 w 10765536"/>
              <a:gd name="connsiteY10" fmla="*/ 6108192 h 6108192"/>
              <a:gd name="connsiteX0" fmla="*/ 164714 w 10765536"/>
              <a:gd name="connsiteY0" fmla="*/ 6108192 h 6108192"/>
              <a:gd name="connsiteX1" fmla="*/ 12192 w 10765536"/>
              <a:gd name="connsiteY1" fmla="*/ 5955670 h 6108192"/>
              <a:gd name="connsiteX2" fmla="*/ 0 w 10765536"/>
              <a:gd name="connsiteY2" fmla="*/ 2962656 h 6108192"/>
              <a:gd name="connsiteX3" fmla="*/ 12192 w 10765536"/>
              <a:gd name="connsiteY3" fmla="*/ 152522 h 6108192"/>
              <a:gd name="connsiteX4" fmla="*/ 164714 w 10765536"/>
              <a:gd name="connsiteY4" fmla="*/ 0 h 6108192"/>
              <a:gd name="connsiteX5" fmla="*/ 10613014 w 10765536"/>
              <a:gd name="connsiteY5" fmla="*/ 0 h 6108192"/>
              <a:gd name="connsiteX6" fmla="*/ 10765536 w 10765536"/>
              <a:gd name="connsiteY6" fmla="*/ 152522 h 6108192"/>
              <a:gd name="connsiteX7" fmla="*/ 10753344 w 10765536"/>
              <a:gd name="connsiteY7" fmla="*/ 4413504 h 6108192"/>
              <a:gd name="connsiteX8" fmla="*/ 10765536 w 10765536"/>
              <a:gd name="connsiteY8" fmla="*/ 5955670 h 6108192"/>
              <a:gd name="connsiteX9" fmla="*/ 10613014 w 10765536"/>
              <a:gd name="connsiteY9" fmla="*/ 6108192 h 6108192"/>
              <a:gd name="connsiteX0" fmla="*/ 12192 w 10765536"/>
              <a:gd name="connsiteY0" fmla="*/ 5955670 h 6108192"/>
              <a:gd name="connsiteX1" fmla="*/ 0 w 10765536"/>
              <a:gd name="connsiteY1" fmla="*/ 2962656 h 6108192"/>
              <a:gd name="connsiteX2" fmla="*/ 12192 w 10765536"/>
              <a:gd name="connsiteY2" fmla="*/ 152522 h 6108192"/>
              <a:gd name="connsiteX3" fmla="*/ 164714 w 10765536"/>
              <a:gd name="connsiteY3" fmla="*/ 0 h 6108192"/>
              <a:gd name="connsiteX4" fmla="*/ 10613014 w 10765536"/>
              <a:gd name="connsiteY4" fmla="*/ 0 h 6108192"/>
              <a:gd name="connsiteX5" fmla="*/ 10765536 w 10765536"/>
              <a:gd name="connsiteY5" fmla="*/ 152522 h 6108192"/>
              <a:gd name="connsiteX6" fmla="*/ 10753344 w 10765536"/>
              <a:gd name="connsiteY6" fmla="*/ 4413504 h 6108192"/>
              <a:gd name="connsiteX7" fmla="*/ 10765536 w 10765536"/>
              <a:gd name="connsiteY7" fmla="*/ 5955670 h 6108192"/>
              <a:gd name="connsiteX8" fmla="*/ 10613014 w 10765536"/>
              <a:gd name="connsiteY8" fmla="*/ 6108192 h 6108192"/>
              <a:gd name="connsiteX0" fmla="*/ 12192 w 10765536"/>
              <a:gd name="connsiteY0" fmla="*/ 5955670 h 6108192"/>
              <a:gd name="connsiteX1" fmla="*/ 0 w 10765536"/>
              <a:gd name="connsiteY1" fmla="*/ 3767328 h 6108192"/>
              <a:gd name="connsiteX2" fmla="*/ 0 w 10765536"/>
              <a:gd name="connsiteY2" fmla="*/ 2962656 h 6108192"/>
              <a:gd name="connsiteX3" fmla="*/ 12192 w 10765536"/>
              <a:gd name="connsiteY3" fmla="*/ 152522 h 6108192"/>
              <a:gd name="connsiteX4" fmla="*/ 164714 w 10765536"/>
              <a:gd name="connsiteY4" fmla="*/ 0 h 6108192"/>
              <a:gd name="connsiteX5" fmla="*/ 10613014 w 10765536"/>
              <a:gd name="connsiteY5" fmla="*/ 0 h 6108192"/>
              <a:gd name="connsiteX6" fmla="*/ 10765536 w 10765536"/>
              <a:gd name="connsiteY6" fmla="*/ 152522 h 6108192"/>
              <a:gd name="connsiteX7" fmla="*/ 10753344 w 10765536"/>
              <a:gd name="connsiteY7" fmla="*/ 4413504 h 6108192"/>
              <a:gd name="connsiteX8" fmla="*/ 10765536 w 10765536"/>
              <a:gd name="connsiteY8" fmla="*/ 5955670 h 6108192"/>
              <a:gd name="connsiteX9" fmla="*/ 10613014 w 10765536"/>
              <a:gd name="connsiteY9" fmla="*/ 6108192 h 6108192"/>
              <a:gd name="connsiteX0" fmla="*/ 0 w 10765536"/>
              <a:gd name="connsiteY0" fmla="*/ 3767328 h 6108192"/>
              <a:gd name="connsiteX1" fmla="*/ 0 w 10765536"/>
              <a:gd name="connsiteY1" fmla="*/ 2962656 h 6108192"/>
              <a:gd name="connsiteX2" fmla="*/ 12192 w 10765536"/>
              <a:gd name="connsiteY2" fmla="*/ 152522 h 6108192"/>
              <a:gd name="connsiteX3" fmla="*/ 164714 w 10765536"/>
              <a:gd name="connsiteY3" fmla="*/ 0 h 6108192"/>
              <a:gd name="connsiteX4" fmla="*/ 10613014 w 10765536"/>
              <a:gd name="connsiteY4" fmla="*/ 0 h 6108192"/>
              <a:gd name="connsiteX5" fmla="*/ 10765536 w 10765536"/>
              <a:gd name="connsiteY5" fmla="*/ 152522 h 6108192"/>
              <a:gd name="connsiteX6" fmla="*/ 10753344 w 10765536"/>
              <a:gd name="connsiteY6" fmla="*/ 4413504 h 6108192"/>
              <a:gd name="connsiteX7" fmla="*/ 10765536 w 10765536"/>
              <a:gd name="connsiteY7" fmla="*/ 5955670 h 6108192"/>
              <a:gd name="connsiteX8" fmla="*/ 10613014 w 10765536"/>
              <a:gd name="connsiteY8" fmla="*/ 6108192 h 6108192"/>
              <a:gd name="connsiteX0" fmla="*/ 0 w 10765536"/>
              <a:gd name="connsiteY0" fmla="*/ 3767328 h 5955670"/>
              <a:gd name="connsiteX1" fmla="*/ 0 w 10765536"/>
              <a:gd name="connsiteY1" fmla="*/ 2962656 h 5955670"/>
              <a:gd name="connsiteX2" fmla="*/ 12192 w 10765536"/>
              <a:gd name="connsiteY2" fmla="*/ 152522 h 5955670"/>
              <a:gd name="connsiteX3" fmla="*/ 164714 w 10765536"/>
              <a:gd name="connsiteY3" fmla="*/ 0 h 5955670"/>
              <a:gd name="connsiteX4" fmla="*/ 10613014 w 10765536"/>
              <a:gd name="connsiteY4" fmla="*/ 0 h 5955670"/>
              <a:gd name="connsiteX5" fmla="*/ 10765536 w 10765536"/>
              <a:gd name="connsiteY5" fmla="*/ 152522 h 5955670"/>
              <a:gd name="connsiteX6" fmla="*/ 10753344 w 10765536"/>
              <a:gd name="connsiteY6" fmla="*/ 4413504 h 5955670"/>
              <a:gd name="connsiteX7" fmla="*/ 10765536 w 10765536"/>
              <a:gd name="connsiteY7" fmla="*/ 5955670 h 5955670"/>
              <a:gd name="connsiteX0" fmla="*/ 0 w 10765536"/>
              <a:gd name="connsiteY0" fmla="*/ 3767328 h 4413504"/>
              <a:gd name="connsiteX1" fmla="*/ 0 w 10765536"/>
              <a:gd name="connsiteY1" fmla="*/ 2962656 h 4413504"/>
              <a:gd name="connsiteX2" fmla="*/ 12192 w 10765536"/>
              <a:gd name="connsiteY2" fmla="*/ 152522 h 4413504"/>
              <a:gd name="connsiteX3" fmla="*/ 164714 w 10765536"/>
              <a:gd name="connsiteY3" fmla="*/ 0 h 4413504"/>
              <a:gd name="connsiteX4" fmla="*/ 10613014 w 10765536"/>
              <a:gd name="connsiteY4" fmla="*/ 0 h 4413504"/>
              <a:gd name="connsiteX5" fmla="*/ 10765536 w 10765536"/>
              <a:gd name="connsiteY5" fmla="*/ 152522 h 4413504"/>
              <a:gd name="connsiteX6" fmla="*/ 10753344 w 10765536"/>
              <a:gd name="connsiteY6" fmla="*/ 4413504 h 4413504"/>
              <a:gd name="connsiteX0" fmla="*/ 0 w 10765536"/>
              <a:gd name="connsiteY0" fmla="*/ 3767328 h 4413504"/>
              <a:gd name="connsiteX1" fmla="*/ 0 w 10765536"/>
              <a:gd name="connsiteY1" fmla="*/ 2962656 h 4413504"/>
              <a:gd name="connsiteX2" fmla="*/ 12192 w 10765536"/>
              <a:gd name="connsiteY2" fmla="*/ 152522 h 4413504"/>
              <a:gd name="connsiteX3" fmla="*/ 164714 w 10765536"/>
              <a:gd name="connsiteY3" fmla="*/ 0 h 4413504"/>
              <a:gd name="connsiteX4" fmla="*/ 10613014 w 10765536"/>
              <a:gd name="connsiteY4" fmla="*/ 0 h 4413504"/>
              <a:gd name="connsiteX5" fmla="*/ 10765536 w 10765536"/>
              <a:gd name="connsiteY5" fmla="*/ 152522 h 4413504"/>
              <a:gd name="connsiteX6" fmla="*/ 10750106 w 10765536"/>
              <a:gd name="connsiteY6" fmla="*/ 4359402 h 4413504"/>
              <a:gd name="connsiteX7" fmla="*/ 10753344 w 10765536"/>
              <a:gd name="connsiteY7" fmla="*/ 4413504 h 4413504"/>
              <a:gd name="connsiteX0" fmla="*/ 0 w 10765536"/>
              <a:gd name="connsiteY0" fmla="*/ 3767328 h 4359402"/>
              <a:gd name="connsiteX1" fmla="*/ 0 w 10765536"/>
              <a:gd name="connsiteY1" fmla="*/ 2962656 h 4359402"/>
              <a:gd name="connsiteX2" fmla="*/ 12192 w 10765536"/>
              <a:gd name="connsiteY2" fmla="*/ 152522 h 4359402"/>
              <a:gd name="connsiteX3" fmla="*/ 164714 w 10765536"/>
              <a:gd name="connsiteY3" fmla="*/ 0 h 4359402"/>
              <a:gd name="connsiteX4" fmla="*/ 10613014 w 10765536"/>
              <a:gd name="connsiteY4" fmla="*/ 0 h 4359402"/>
              <a:gd name="connsiteX5" fmla="*/ 10765536 w 10765536"/>
              <a:gd name="connsiteY5" fmla="*/ 152522 h 4359402"/>
              <a:gd name="connsiteX6" fmla="*/ 10750106 w 10765536"/>
              <a:gd name="connsiteY6" fmla="*/ 4359402 h 435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5536" h="4359402">
                <a:moveTo>
                  <a:pt x="0" y="3767328"/>
                </a:moveTo>
                <a:lnTo>
                  <a:pt x="0" y="2962656"/>
                </a:lnTo>
                <a:lnTo>
                  <a:pt x="12192" y="152522"/>
                </a:lnTo>
                <a:cubicBezTo>
                  <a:pt x="12192" y="68286"/>
                  <a:pt x="80478" y="0"/>
                  <a:pt x="164714" y="0"/>
                </a:cubicBezTo>
                <a:lnTo>
                  <a:pt x="10613014" y="0"/>
                </a:lnTo>
                <a:cubicBezTo>
                  <a:pt x="10697250" y="0"/>
                  <a:pt x="10765536" y="68286"/>
                  <a:pt x="10765536" y="152522"/>
                </a:cubicBezTo>
                <a:cubicBezTo>
                  <a:pt x="10760393" y="1554815"/>
                  <a:pt x="10755249" y="2957109"/>
                  <a:pt x="10750106" y="4359402"/>
                </a:cubicBezTo>
              </a:path>
            </a:pathLst>
          </a:cu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 name="Group 6">
            <a:extLst>
              <a:ext uri="{FF2B5EF4-FFF2-40B4-BE49-F238E27FC236}">
                <a16:creationId xmlns:a16="http://schemas.microsoft.com/office/drawing/2014/main" id="{D35F686E-FC12-70A6-9A11-763453660F5F}"/>
              </a:ext>
              <a:ext uri="{C183D7F6-B498-43B3-948B-1728B52AA6E4}">
                <adec:decorative xmlns:adec="http://schemas.microsoft.com/office/drawing/2017/decorative" val="1"/>
              </a:ext>
            </a:extLst>
          </p:cNvPr>
          <p:cNvGrpSpPr/>
          <p:nvPr/>
        </p:nvGrpSpPr>
        <p:grpSpPr>
          <a:xfrm>
            <a:off x="10403672" y="303613"/>
            <a:ext cx="1100156" cy="564349"/>
            <a:chOff x="9946913" y="171645"/>
            <a:chExt cx="1656824" cy="849904"/>
          </a:xfrm>
          <a:solidFill>
            <a:schemeClr val="accent1"/>
          </a:solidFill>
        </p:grpSpPr>
        <p:sp>
          <p:nvSpPr>
            <p:cNvPr id="9" name="Graphic 4">
              <a:extLst>
                <a:ext uri="{FF2B5EF4-FFF2-40B4-BE49-F238E27FC236}">
                  <a16:creationId xmlns:a16="http://schemas.microsoft.com/office/drawing/2014/main" id="{70DBF198-C117-3104-8D14-43BBCE78006D}"/>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Graphic 4">
              <a:extLst>
                <a:ext uri="{FF2B5EF4-FFF2-40B4-BE49-F238E27FC236}">
                  <a16:creationId xmlns:a16="http://schemas.microsoft.com/office/drawing/2014/main" id="{7F693C46-BEA8-6274-091A-906A8233E82A}"/>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Graphic 4">
              <a:extLst>
                <a:ext uri="{FF2B5EF4-FFF2-40B4-BE49-F238E27FC236}">
                  <a16:creationId xmlns:a16="http://schemas.microsoft.com/office/drawing/2014/main" id="{0F057272-4537-A49B-F3DF-691AFF94DF2D}"/>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9" name="Arrow: Bent 158">
            <a:extLst>
              <a:ext uri="{FF2B5EF4-FFF2-40B4-BE49-F238E27FC236}">
                <a16:creationId xmlns:a16="http://schemas.microsoft.com/office/drawing/2014/main" id="{809D7497-37F0-AD79-DFAD-A0632415A126}"/>
              </a:ext>
              <a:ext uri="{C183D7F6-B498-43B3-948B-1728B52AA6E4}">
                <adec:decorative xmlns:adec="http://schemas.microsoft.com/office/drawing/2017/decorative" val="1"/>
              </a:ext>
            </a:extLst>
          </p:cNvPr>
          <p:cNvSpPr/>
          <p:nvPr/>
        </p:nvSpPr>
        <p:spPr bwMode="auto">
          <a:xfrm rot="10800000">
            <a:off x="6013091" y="3920497"/>
            <a:ext cx="75768" cy="1220621"/>
          </a:xfrm>
          <a:prstGeom prst="bentArrow">
            <a:avLst>
              <a:gd name="adj1" fmla="val 25000"/>
              <a:gd name="adj2" fmla="val 0"/>
              <a:gd name="adj3" fmla="val 25000"/>
              <a:gd name="adj4" fmla="val 22117"/>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8660050F-8826-131F-17A6-9A4DC80E600F}"/>
              </a:ext>
              <a:ext uri="{C183D7F6-B498-43B3-948B-1728B52AA6E4}">
                <adec:decorative xmlns:adec="http://schemas.microsoft.com/office/drawing/2017/decorative" val="1"/>
              </a:ext>
            </a:extLst>
          </p:cNvPr>
          <p:cNvGrpSpPr/>
          <p:nvPr/>
        </p:nvGrpSpPr>
        <p:grpSpPr>
          <a:xfrm>
            <a:off x="4425950" y="3573471"/>
            <a:ext cx="1388155" cy="2219327"/>
            <a:chOff x="4229990" y="4135777"/>
            <a:chExt cx="1584115" cy="2219327"/>
          </a:xfrm>
        </p:grpSpPr>
        <p:sp>
          <p:nvSpPr>
            <p:cNvPr id="154" name="Arrow: Bent 153">
              <a:extLst>
                <a:ext uri="{FF2B5EF4-FFF2-40B4-BE49-F238E27FC236}">
                  <a16:creationId xmlns:a16="http://schemas.microsoft.com/office/drawing/2014/main" id="{DC4EAFB9-9875-70AB-8460-69A8EFD71B44}"/>
                </a:ext>
              </a:extLst>
            </p:cNvPr>
            <p:cNvSpPr/>
            <p:nvPr/>
          </p:nvSpPr>
          <p:spPr bwMode="auto">
            <a:xfrm rot="10800000" flipH="1">
              <a:off x="4229990" y="4135777"/>
              <a:ext cx="884345" cy="991782"/>
            </a:xfrm>
            <a:prstGeom prst="bentArrow">
              <a:avLst>
                <a:gd name="adj1" fmla="val 25000"/>
                <a:gd name="adj2" fmla="val 0"/>
                <a:gd name="adj3" fmla="val 25000"/>
                <a:gd name="adj4" fmla="val 15523"/>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0" name="Arrow: Bent 159">
              <a:extLst>
                <a:ext uri="{FF2B5EF4-FFF2-40B4-BE49-F238E27FC236}">
                  <a16:creationId xmlns:a16="http://schemas.microsoft.com/office/drawing/2014/main" id="{FAED8183-4811-3E34-9A44-4B122A1EBB1E}"/>
                </a:ext>
              </a:extLst>
            </p:cNvPr>
            <p:cNvSpPr/>
            <p:nvPr/>
          </p:nvSpPr>
          <p:spPr bwMode="auto">
            <a:xfrm flipH="1">
              <a:off x="5111161" y="5127559"/>
              <a:ext cx="702944" cy="1227545"/>
            </a:xfrm>
            <a:prstGeom prst="bentArrow">
              <a:avLst>
                <a:gd name="adj1" fmla="val 25000"/>
                <a:gd name="adj2" fmla="val 0"/>
                <a:gd name="adj3" fmla="val 25000"/>
                <a:gd name="adj4" fmla="val 17489"/>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44DE6C98-4D31-8737-5795-4A26124A66A3}"/>
              </a:ext>
              <a:ext uri="{C183D7F6-B498-43B3-948B-1728B52AA6E4}">
                <adec:decorative xmlns:adec="http://schemas.microsoft.com/office/drawing/2017/decorative" val="1"/>
              </a:ext>
            </a:extLst>
          </p:cNvPr>
          <p:cNvGrpSpPr/>
          <p:nvPr/>
        </p:nvGrpSpPr>
        <p:grpSpPr>
          <a:xfrm>
            <a:off x="2800351" y="3985020"/>
            <a:ext cx="2743200" cy="1763328"/>
            <a:chOff x="2884216" y="4547326"/>
            <a:chExt cx="2762247" cy="1763328"/>
          </a:xfrm>
        </p:grpSpPr>
        <p:sp>
          <p:nvSpPr>
            <p:cNvPr id="161" name="Arrow: Bent 160">
              <a:extLst>
                <a:ext uri="{FF2B5EF4-FFF2-40B4-BE49-F238E27FC236}">
                  <a16:creationId xmlns:a16="http://schemas.microsoft.com/office/drawing/2014/main" id="{163E2456-F69F-947A-FF44-930128CB77D4}"/>
                </a:ext>
              </a:extLst>
            </p:cNvPr>
            <p:cNvSpPr/>
            <p:nvPr/>
          </p:nvSpPr>
          <p:spPr bwMode="auto">
            <a:xfrm flipH="1">
              <a:off x="4278674" y="5296627"/>
              <a:ext cx="1367789" cy="1014027"/>
            </a:xfrm>
            <a:prstGeom prst="bentArrow">
              <a:avLst>
                <a:gd name="adj1" fmla="val 25000"/>
                <a:gd name="adj2" fmla="val 0"/>
                <a:gd name="adj3" fmla="val 25000"/>
                <a:gd name="adj4" fmla="val 860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2" name="Arrow: Bent 161">
              <a:extLst>
                <a:ext uri="{FF2B5EF4-FFF2-40B4-BE49-F238E27FC236}">
                  <a16:creationId xmlns:a16="http://schemas.microsoft.com/office/drawing/2014/main" id="{1CCBF993-65C4-43A9-CFA6-BDE03893262F}"/>
                </a:ext>
              </a:extLst>
            </p:cNvPr>
            <p:cNvSpPr/>
            <p:nvPr/>
          </p:nvSpPr>
          <p:spPr bwMode="auto">
            <a:xfrm rot="10800000" flipH="1">
              <a:off x="2884216" y="4547326"/>
              <a:ext cx="1422399" cy="749301"/>
            </a:xfrm>
            <a:prstGeom prst="bentArrow">
              <a:avLst>
                <a:gd name="adj1" fmla="val 25000"/>
                <a:gd name="adj2" fmla="val 0"/>
                <a:gd name="adj3" fmla="val 25000"/>
                <a:gd name="adj4" fmla="val 15243"/>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E0A561D1-8C88-4A4B-27DD-C9E7C8A240A6}"/>
              </a:ext>
              <a:ext uri="{C183D7F6-B498-43B3-948B-1728B52AA6E4}">
                <adec:decorative xmlns:adec="http://schemas.microsoft.com/office/drawing/2017/decorative" val="1"/>
              </a:ext>
            </a:extLst>
          </p:cNvPr>
          <p:cNvGrpSpPr/>
          <p:nvPr/>
        </p:nvGrpSpPr>
        <p:grpSpPr>
          <a:xfrm>
            <a:off x="6626225" y="4039632"/>
            <a:ext cx="2784475" cy="1702366"/>
            <a:chOff x="6395131" y="4601938"/>
            <a:chExt cx="1878327" cy="1702366"/>
          </a:xfrm>
        </p:grpSpPr>
        <p:sp>
          <p:nvSpPr>
            <p:cNvPr id="157" name="Arrow: Bent 156">
              <a:extLst>
                <a:ext uri="{FF2B5EF4-FFF2-40B4-BE49-F238E27FC236}">
                  <a16:creationId xmlns:a16="http://schemas.microsoft.com/office/drawing/2014/main" id="{DCD982EB-072D-855B-28BB-98651E0F29AD}"/>
                </a:ext>
              </a:extLst>
            </p:cNvPr>
            <p:cNvSpPr/>
            <p:nvPr/>
          </p:nvSpPr>
          <p:spPr bwMode="auto">
            <a:xfrm rot="10800000">
              <a:off x="6863757" y="4601938"/>
              <a:ext cx="1409701" cy="708660"/>
            </a:xfrm>
            <a:prstGeom prst="bentArrow">
              <a:avLst>
                <a:gd name="adj1" fmla="val 25000"/>
                <a:gd name="adj2" fmla="val 0"/>
                <a:gd name="adj3" fmla="val 25000"/>
                <a:gd name="adj4" fmla="val 17244"/>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3" name="Arrow: Bent 162">
              <a:extLst>
                <a:ext uri="{FF2B5EF4-FFF2-40B4-BE49-F238E27FC236}">
                  <a16:creationId xmlns:a16="http://schemas.microsoft.com/office/drawing/2014/main" id="{8A35BAA0-3505-9EAE-5ECF-AEE3EAF2D047}"/>
                </a:ext>
              </a:extLst>
            </p:cNvPr>
            <p:cNvSpPr/>
            <p:nvPr/>
          </p:nvSpPr>
          <p:spPr bwMode="auto">
            <a:xfrm>
              <a:off x="6395131" y="5310598"/>
              <a:ext cx="490748" cy="993706"/>
            </a:xfrm>
            <a:prstGeom prst="bentArrow">
              <a:avLst>
                <a:gd name="adj1" fmla="val 25000"/>
                <a:gd name="adj2" fmla="val 0"/>
                <a:gd name="adj3" fmla="val 25000"/>
                <a:gd name="adj4" fmla="val 154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F0095661-DB06-A439-F8A8-CF808DCDC780}"/>
              </a:ext>
              <a:ext uri="{C183D7F6-B498-43B3-948B-1728B52AA6E4}">
                <adec:decorative xmlns:adec="http://schemas.microsoft.com/office/drawing/2017/decorative" val="1"/>
              </a:ext>
            </a:extLst>
          </p:cNvPr>
          <p:cNvGrpSpPr/>
          <p:nvPr/>
        </p:nvGrpSpPr>
        <p:grpSpPr>
          <a:xfrm>
            <a:off x="6359525" y="3914941"/>
            <a:ext cx="1403349" cy="1877857"/>
            <a:chOff x="6198916" y="4477247"/>
            <a:chExt cx="727234" cy="1877857"/>
          </a:xfrm>
        </p:grpSpPr>
        <p:sp>
          <p:nvSpPr>
            <p:cNvPr id="156" name="Arrow: Bent 155">
              <a:extLst>
                <a:ext uri="{FF2B5EF4-FFF2-40B4-BE49-F238E27FC236}">
                  <a16:creationId xmlns:a16="http://schemas.microsoft.com/office/drawing/2014/main" id="{B0B564D5-FAC0-E61B-D8AB-9F3B2B9092B3}"/>
                </a:ext>
              </a:extLst>
            </p:cNvPr>
            <p:cNvSpPr/>
            <p:nvPr/>
          </p:nvSpPr>
          <p:spPr bwMode="auto">
            <a:xfrm>
              <a:off x="6198916" y="5077553"/>
              <a:ext cx="534564" cy="1277551"/>
            </a:xfrm>
            <a:prstGeom prst="bentArrow">
              <a:avLst>
                <a:gd name="adj1" fmla="val 25000"/>
                <a:gd name="adj2" fmla="val 0"/>
                <a:gd name="adj3" fmla="val 25000"/>
                <a:gd name="adj4" fmla="val 11462"/>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4" name="Arrow: Bent 163">
              <a:extLst>
                <a:ext uri="{FF2B5EF4-FFF2-40B4-BE49-F238E27FC236}">
                  <a16:creationId xmlns:a16="http://schemas.microsoft.com/office/drawing/2014/main" id="{86B50A49-FAB2-8DA0-D107-0E7EA1DD819C}"/>
                </a:ext>
              </a:extLst>
            </p:cNvPr>
            <p:cNvSpPr/>
            <p:nvPr/>
          </p:nvSpPr>
          <p:spPr bwMode="auto">
            <a:xfrm rot="10800000">
              <a:off x="6698822" y="4477247"/>
              <a:ext cx="227328" cy="600305"/>
            </a:xfrm>
            <a:prstGeom prst="bentArrow">
              <a:avLst>
                <a:gd name="adj1" fmla="val 25000"/>
                <a:gd name="adj2" fmla="val 0"/>
                <a:gd name="adj3" fmla="val 25000"/>
                <a:gd name="adj4" fmla="val 30497"/>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78" name="Graphic 77">
            <a:extLst>
              <a:ext uri="{FF2B5EF4-FFF2-40B4-BE49-F238E27FC236}">
                <a16:creationId xmlns:a16="http://schemas.microsoft.com/office/drawing/2014/main" id="{1A640C1F-7E08-BA75-8E61-2E1E59021A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638" y="2370494"/>
            <a:ext cx="440876" cy="440874"/>
          </a:xfrm>
          <a:prstGeom prst="rect">
            <a:avLst/>
          </a:prstGeom>
        </p:spPr>
      </p:pic>
      <p:pic>
        <p:nvPicPr>
          <p:cNvPr id="107" name="Graphic 106">
            <a:extLst>
              <a:ext uri="{FF2B5EF4-FFF2-40B4-BE49-F238E27FC236}">
                <a16:creationId xmlns:a16="http://schemas.microsoft.com/office/drawing/2014/main" id="{3738EF5F-B4A7-A39A-BE1C-D1DD4BB7B06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0188" y="2515229"/>
            <a:ext cx="408293" cy="396236"/>
          </a:xfrm>
          <a:prstGeom prst="rect">
            <a:avLst/>
          </a:prstGeom>
        </p:spPr>
      </p:pic>
      <p:grpSp>
        <p:nvGrpSpPr>
          <p:cNvPr id="30" name="Group 29">
            <a:extLst>
              <a:ext uri="{FF2B5EF4-FFF2-40B4-BE49-F238E27FC236}">
                <a16:creationId xmlns:a16="http://schemas.microsoft.com/office/drawing/2014/main" id="{1C14BCCF-6772-FA43-8DFC-9E1EF8858782}"/>
              </a:ext>
              <a:ext uri="{C183D7F6-B498-43B3-948B-1728B52AA6E4}">
                <adec:decorative xmlns:adec="http://schemas.microsoft.com/office/drawing/2017/decorative" val="1"/>
              </a:ext>
            </a:extLst>
          </p:cNvPr>
          <p:cNvGrpSpPr/>
          <p:nvPr/>
        </p:nvGrpSpPr>
        <p:grpSpPr>
          <a:xfrm>
            <a:off x="9340603" y="2585095"/>
            <a:ext cx="759319" cy="440353"/>
            <a:chOff x="7316584" y="5965028"/>
            <a:chExt cx="409483" cy="237472"/>
          </a:xfrm>
          <a:solidFill>
            <a:schemeClr val="accent4"/>
          </a:solidFill>
        </p:grpSpPr>
        <p:pic>
          <p:nvPicPr>
            <p:cNvPr id="32" name="Graphic 31">
              <a:extLst>
                <a:ext uri="{FF2B5EF4-FFF2-40B4-BE49-F238E27FC236}">
                  <a16:creationId xmlns:a16="http://schemas.microsoft.com/office/drawing/2014/main" id="{7C4CB10B-D54F-A87B-F05C-692CFD3394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16584" y="5965028"/>
              <a:ext cx="237472" cy="237472"/>
            </a:xfrm>
            <a:prstGeom prst="rect">
              <a:avLst/>
            </a:prstGeom>
          </p:spPr>
        </p:pic>
        <p:pic>
          <p:nvPicPr>
            <p:cNvPr id="33" name="Graphic 32">
              <a:extLst>
                <a:ext uri="{FF2B5EF4-FFF2-40B4-BE49-F238E27FC236}">
                  <a16:creationId xmlns:a16="http://schemas.microsoft.com/office/drawing/2014/main" id="{642C0110-CD5E-0FDC-A96D-6224CCDB130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06569" y="5965795"/>
              <a:ext cx="219498" cy="219498"/>
            </a:xfrm>
            <a:prstGeom prst="rect">
              <a:avLst/>
            </a:prstGeom>
          </p:spPr>
        </p:pic>
      </p:grpSp>
      <p:pic>
        <p:nvPicPr>
          <p:cNvPr id="22" name="Graphic 21">
            <a:extLst>
              <a:ext uri="{FF2B5EF4-FFF2-40B4-BE49-F238E27FC236}">
                <a16:creationId xmlns:a16="http://schemas.microsoft.com/office/drawing/2014/main" id="{3FB5D732-92FB-D04D-4AC6-11335466A897}"/>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7756" y="2335495"/>
            <a:ext cx="579463" cy="579463"/>
          </a:xfrm>
          <a:prstGeom prst="rect">
            <a:avLst/>
          </a:prstGeom>
        </p:spPr>
      </p:pic>
      <p:sp>
        <p:nvSpPr>
          <p:cNvPr id="26" name="Oval 25">
            <a:extLst>
              <a:ext uri="{FF2B5EF4-FFF2-40B4-BE49-F238E27FC236}">
                <a16:creationId xmlns:a16="http://schemas.microsoft.com/office/drawing/2014/main" id="{B79A6E4E-270B-7468-FDEA-9C2B21C0FDFD}"/>
              </a:ext>
              <a:ext uri="{C183D7F6-B498-43B3-948B-1728B52AA6E4}">
                <adec:decorative xmlns:adec="http://schemas.microsoft.com/office/drawing/2017/decorative" val="1"/>
              </a:ext>
            </a:extLst>
          </p:cNvPr>
          <p:cNvSpPr/>
          <p:nvPr/>
        </p:nvSpPr>
        <p:spPr bwMode="auto">
          <a:xfrm>
            <a:off x="5525259" y="5429168"/>
            <a:ext cx="61152" cy="6115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ECB57CC-79D7-A16B-96AF-5382A027462D}"/>
              </a:ext>
              <a:ext uri="{C183D7F6-B498-43B3-948B-1728B52AA6E4}">
                <adec:decorative xmlns:adec="http://schemas.microsoft.com/office/drawing/2017/decorative" val="1"/>
              </a:ext>
            </a:extLst>
          </p:cNvPr>
          <p:cNvSpPr/>
          <p:nvPr/>
        </p:nvSpPr>
        <p:spPr bwMode="auto">
          <a:xfrm>
            <a:off x="5784816" y="5429168"/>
            <a:ext cx="61152" cy="61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AD14386-7901-ADB3-31FB-473CCC2D862B}"/>
              </a:ext>
              <a:ext uri="{C183D7F6-B498-43B3-948B-1728B52AA6E4}">
                <adec:decorative xmlns:adec="http://schemas.microsoft.com/office/drawing/2017/decorative" val="1"/>
              </a:ext>
            </a:extLst>
          </p:cNvPr>
          <p:cNvSpPr/>
          <p:nvPr/>
        </p:nvSpPr>
        <p:spPr bwMode="auto">
          <a:xfrm>
            <a:off x="6065424" y="5429168"/>
            <a:ext cx="61152" cy="611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45D77F67-C335-09A5-C518-D5E65C7FBD6C}"/>
              </a:ext>
              <a:ext uri="{C183D7F6-B498-43B3-948B-1728B52AA6E4}">
                <adec:decorative xmlns:adec="http://schemas.microsoft.com/office/drawing/2017/decorative" val="1"/>
              </a:ext>
            </a:extLst>
          </p:cNvPr>
          <p:cNvSpPr/>
          <p:nvPr/>
        </p:nvSpPr>
        <p:spPr bwMode="auto">
          <a:xfrm>
            <a:off x="6325359" y="5429168"/>
            <a:ext cx="61152" cy="6115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C9E27EB-5590-4FD1-D7EA-3DB2F3739B2D}"/>
              </a:ext>
              <a:ext uri="{C183D7F6-B498-43B3-948B-1728B52AA6E4}">
                <adec:decorative xmlns:adec="http://schemas.microsoft.com/office/drawing/2017/decorative" val="1"/>
              </a:ext>
            </a:extLst>
          </p:cNvPr>
          <p:cNvSpPr/>
          <p:nvPr/>
        </p:nvSpPr>
        <p:spPr bwMode="auto">
          <a:xfrm>
            <a:off x="6593648" y="5429168"/>
            <a:ext cx="61152" cy="61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0" name="Graphic 69">
            <a:extLst>
              <a:ext uri="{FF2B5EF4-FFF2-40B4-BE49-F238E27FC236}">
                <a16:creationId xmlns:a16="http://schemas.microsoft.com/office/drawing/2014/main" id="{1E7DAE24-9482-2984-8AAE-1491FAB1879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638" y="2370494"/>
            <a:ext cx="440876" cy="440874"/>
          </a:xfrm>
          <a:prstGeom prst="rect">
            <a:avLst/>
          </a:prstGeom>
        </p:spPr>
      </p:pic>
      <p:pic>
        <p:nvPicPr>
          <p:cNvPr id="71" name="Graphic 70">
            <a:extLst>
              <a:ext uri="{FF2B5EF4-FFF2-40B4-BE49-F238E27FC236}">
                <a16:creationId xmlns:a16="http://schemas.microsoft.com/office/drawing/2014/main" id="{8EC5B840-915F-EA05-7AE0-EAB65DC47FC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0188" y="2515229"/>
            <a:ext cx="408293" cy="396236"/>
          </a:xfrm>
          <a:prstGeom prst="rect">
            <a:avLst/>
          </a:prstGeom>
        </p:spPr>
      </p:pic>
      <p:grpSp>
        <p:nvGrpSpPr>
          <p:cNvPr id="73" name="Group 72">
            <a:extLst>
              <a:ext uri="{FF2B5EF4-FFF2-40B4-BE49-F238E27FC236}">
                <a16:creationId xmlns:a16="http://schemas.microsoft.com/office/drawing/2014/main" id="{12363246-5337-FC31-5FB0-7ACD8ADF8356}"/>
              </a:ext>
              <a:ext uri="{C183D7F6-B498-43B3-948B-1728B52AA6E4}">
                <adec:decorative xmlns:adec="http://schemas.microsoft.com/office/drawing/2017/decorative" val="1"/>
              </a:ext>
            </a:extLst>
          </p:cNvPr>
          <p:cNvGrpSpPr/>
          <p:nvPr/>
        </p:nvGrpSpPr>
        <p:grpSpPr>
          <a:xfrm>
            <a:off x="9340603" y="2585095"/>
            <a:ext cx="759319" cy="440353"/>
            <a:chOff x="7316584" y="5965028"/>
            <a:chExt cx="409483" cy="237472"/>
          </a:xfrm>
          <a:solidFill>
            <a:schemeClr val="accent4"/>
          </a:solidFill>
        </p:grpSpPr>
        <p:pic>
          <p:nvPicPr>
            <p:cNvPr id="74" name="Graphic 73">
              <a:extLst>
                <a:ext uri="{FF2B5EF4-FFF2-40B4-BE49-F238E27FC236}">
                  <a16:creationId xmlns:a16="http://schemas.microsoft.com/office/drawing/2014/main" id="{B8AF0874-27D8-6CE6-18CE-87BAF8CCB2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16584" y="5965028"/>
              <a:ext cx="237472" cy="237472"/>
            </a:xfrm>
            <a:prstGeom prst="rect">
              <a:avLst/>
            </a:prstGeom>
          </p:spPr>
        </p:pic>
        <p:pic>
          <p:nvPicPr>
            <p:cNvPr id="75" name="Graphic 74">
              <a:extLst>
                <a:ext uri="{FF2B5EF4-FFF2-40B4-BE49-F238E27FC236}">
                  <a16:creationId xmlns:a16="http://schemas.microsoft.com/office/drawing/2014/main" id="{9E36EED0-57B9-D808-E05E-25C005E05BF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06569" y="5965795"/>
              <a:ext cx="219498" cy="219498"/>
            </a:xfrm>
            <a:prstGeom prst="rect">
              <a:avLst/>
            </a:prstGeom>
          </p:spPr>
        </p:pic>
      </p:grpSp>
      <p:pic>
        <p:nvPicPr>
          <p:cNvPr id="76" name="Graphic 75">
            <a:extLst>
              <a:ext uri="{FF2B5EF4-FFF2-40B4-BE49-F238E27FC236}">
                <a16:creationId xmlns:a16="http://schemas.microsoft.com/office/drawing/2014/main" id="{9E29461A-72D4-7DED-0FCC-11B63DC6D64C}"/>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7756" y="2335495"/>
            <a:ext cx="579463" cy="579463"/>
          </a:xfrm>
          <a:prstGeom prst="rect">
            <a:avLst/>
          </a:prstGeom>
        </p:spPr>
      </p:pic>
      <p:pic>
        <p:nvPicPr>
          <p:cNvPr id="77" name="Graphic 76">
            <a:extLst>
              <a:ext uri="{FF2B5EF4-FFF2-40B4-BE49-F238E27FC236}">
                <a16:creationId xmlns:a16="http://schemas.microsoft.com/office/drawing/2014/main" id="{1AE30F1D-5A03-F79C-3873-204506DDDA9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9638" y="2370494"/>
            <a:ext cx="440876" cy="440874"/>
          </a:xfrm>
          <a:prstGeom prst="rect">
            <a:avLst/>
          </a:prstGeom>
        </p:spPr>
      </p:pic>
      <p:pic>
        <p:nvPicPr>
          <p:cNvPr id="79" name="Graphic 78">
            <a:extLst>
              <a:ext uri="{FF2B5EF4-FFF2-40B4-BE49-F238E27FC236}">
                <a16:creationId xmlns:a16="http://schemas.microsoft.com/office/drawing/2014/main" id="{5244F8DD-49D6-2655-5A3B-35C8F223709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0188" y="2515229"/>
            <a:ext cx="408293" cy="396236"/>
          </a:xfrm>
          <a:prstGeom prst="rect">
            <a:avLst/>
          </a:prstGeom>
        </p:spPr>
      </p:pic>
      <p:grpSp>
        <p:nvGrpSpPr>
          <p:cNvPr id="86" name="Group 85">
            <a:extLst>
              <a:ext uri="{FF2B5EF4-FFF2-40B4-BE49-F238E27FC236}">
                <a16:creationId xmlns:a16="http://schemas.microsoft.com/office/drawing/2014/main" id="{524DAC53-5E77-E451-B247-4C98636B98F5}"/>
              </a:ext>
              <a:ext uri="{C183D7F6-B498-43B3-948B-1728B52AA6E4}">
                <adec:decorative xmlns:adec="http://schemas.microsoft.com/office/drawing/2017/decorative" val="1"/>
              </a:ext>
            </a:extLst>
          </p:cNvPr>
          <p:cNvGrpSpPr/>
          <p:nvPr/>
        </p:nvGrpSpPr>
        <p:grpSpPr>
          <a:xfrm>
            <a:off x="9340603" y="2585095"/>
            <a:ext cx="759319" cy="440353"/>
            <a:chOff x="7316584" y="5965028"/>
            <a:chExt cx="409483" cy="237472"/>
          </a:xfrm>
          <a:solidFill>
            <a:schemeClr val="accent4"/>
          </a:solidFill>
        </p:grpSpPr>
        <p:pic>
          <p:nvPicPr>
            <p:cNvPr id="101" name="Graphic 100">
              <a:extLst>
                <a:ext uri="{FF2B5EF4-FFF2-40B4-BE49-F238E27FC236}">
                  <a16:creationId xmlns:a16="http://schemas.microsoft.com/office/drawing/2014/main" id="{A9CCF994-6C77-A7AF-A8C6-6FF96344A17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16584" y="5965028"/>
              <a:ext cx="237472" cy="237472"/>
            </a:xfrm>
            <a:prstGeom prst="rect">
              <a:avLst/>
            </a:prstGeom>
          </p:spPr>
        </p:pic>
        <p:pic>
          <p:nvPicPr>
            <p:cNvPr id="102" name="Graphic 101">
              <a:extLst>
                <a:ext uri="{FF2B5EF4-FFF2-40B4-BE49-F238E27FC236}">
                  <a16:creationId xmlns:a16="http://schemas.microsoft.com/office/drawing/2014/main" id="{80B891E4-6519-D747-1A0B-69CD67C747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06569" y="5965795"/>
              <a:ext cx="219498" cy="219498"/>
            </a:xfrm>
            <a:prstGeom prst="rect">
              <a:avLst/>
            </a:prstGeom>
          </p:spPr>
        </p:pic>
      </p:grpSp>
      <p:pic>
        <p:nvPicPr>
          <p:cNvPr id="103" name="Graphic 102">
            <a:extLst>
              <a:ext uri="{FF2B5EF4-FFF2-40B4-BE49-F238E27FC236}">
                <a16:creationId xmlns:a16="http://schemas.microsoft.com/office/drawing/2014/main" id="{57D370FD-6B2F-B9D2-ABF2-585145344D28}"/>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7756" y="2335495"/>
            <a:ext cx="579463" cy="579463"/>
          </a:xfrm>
          <a:prstGeom prst="rect">
            <a:avLst/>
          </a:prstGeom>
        </p:spPr>
      </p:pic>
      <p:sp>
        <p:nvSpPr>
          <p:cNvPr id="114" name="Oval 113">
            <a:extLst>
              <a:ext uri="{FF2B5EF4-FFF2-40B4-BE49-F238E27FC236}">
                <a16:creationId xmlns:a16="http://schemas.microsoft.com/office/drawing/2014/main" id="{CE327419-0CA0-CA19-5473-C18458CACE5C}"/>
              </a:ext>
              <a:ext uri="{C183D7F6-B498-43B3-948B-1728B52AA6E4}">
                <adec:decorative xmlns:adec="http://schemas.microsoft.com/office/drawing/2017/decorative" val="1"/>
              </a:ext>
            </a:extLst>
          </p:cNvPr>
          <p:cNvSpPr/>
          <p:nvPr/>
        </p:nvSpPr>
        <p:spPr bwMode="auto">
          <a:xfrm>
            <a:off x="5525259" y="5422024"/>
            <a:ext cx="61152" cy="6115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68A7D548-D18D-9A7F-9A9E-10884705439D}"/>
              </a:ext>
              <a:ext uri="{C183D7F6-B498-43B3-948B-1728B52AA6E4}">
                <adec:decorative xmlns:adec="http://schemas.microsoft.com/office/drawing/2017/decorative" val="1"/>
              </a:ext>
            </a:extLst>
          </p:cNvPr>
          <p:cNvSpPr/>
          <p:nvPr/>
        </p:nvSpPr>
        <p:spPr bwMode="auto">
          <a:xfrm>
            <a:off x="5784816" y="5422024"/>
            <a:ext cx="61152" cy="61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F6216385-2323-F7D4-C384-CA98B4B4C208}"/>
              </a:ext>
              <a:ext uri="{C183D7F6-B498-43B3-948B-1728B52AA6E4}">
                <adec:decorative xmlns:adec="http://schemas.microsoft.com/office/drawing/2017/decorative" val="1"/>
              </a:ext>
            </a:extLst>
          </p:cNvPr>
          <p:cNvSpPr/>
          <p:nvPr/>
        </p:nvSpPr>
        <p:spPr bwMode="auto">
          <a:xfrm>
            <a:off x="6065424" y="5422024"/>
            <a:ext cx="61152" cy="611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934C9F3D-B7FA-8560-774E-7DC99AB786F1}"/>
              </a:ext>
              <a:ext uri="{C183D7F6-B498-43B3-948B-1728B52AA6E4}">
                <adec:decorative xmlns:adec="http://schemas.microsoft.com/office/drawing/2017/decorative" val="1"/>
              </a:ext>
            </a:extLst>
          </p:cNvPr>
          <p:cNvSpPr/>
          <p:nvPr/>
        </p:nvSpPr>
        <p:spPr bwMode="auto">
          <a:xfrm>
            <a:off x="6325359" y="5422024"/>
            <a:ext cx="61152" cy="6115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20452077-7128-F8D7-CA3A-A7318C2DBAE0}"/>
              </a:ext>
              <a:ext uri="{C183D7F6-B498-43B3-948B-1728B52AA6E4}">
                <adec:decorative xmlns:adec="http://schemas.microsoft.com/office/drawing/2017/decorative" val="1"/>
              </a:ext>
            </a:extLst>
          </p:cNvPr>
          <p:cNvSpPr/>
          <p:nvPr/>
        </p:nvSpPr>
        <p:spPr bwMode="auto">
          <a:xfrm>
            <a:off x="6593648" y="5422024"/>
            <a:ext cx="61152" cy="61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9" name="Group 168">
            <a:extLst>
              <a:ext uri="{FF2B5EF4-FFF2-40B4-BE49-F238E27FC236}">
                <a16:creationId xmlns:a16="http://schemas.microsoft.com/office/drawing/2014/main" id="{E09CE2AC-49D8-6F28-3B43-FD0C46988E94}"/>
              </a:ext>
              <a:ext uri="{C183D7F6-B498-43B3-948B-1728B52AA6E4}">
                <adec:decorative xmlns:adec="http://schemas.microsoft.com/office/drawing/2017/decorative" val="1"/>
              </a:ext>
            </a:extLst>
          </p:cNvPr>
          <p:cNvGrpSpPr/>
          <p:nvPr/>
        </p:nvGrpSpPr>
        <p:grpSpPr>
          <a:xfrm>
            <a:off x="3992918" y="3253702"/>
            <a:ext cx="893928" cy="893926"/>
            <a:chOff x="4323899" y="3714845"/>
            <a:chExt cx="893928" cy="893926"/>
          </a:xfrm>
        </p:grpSpPr>
        <p:sp>
          <p:nvSpPr>
            <p:cNvPr id="17" name="Oval 16">
              <a:extLst>
                <a:ext uri="{FF2B5EF4-FFF2-40B4-BE49-F238E27FC236}">
                  <a16:creationId xmlns:a16="http://schemas.microsoft.com/office/drawing/2014/main" id="{D699A8B8-86FA-EBEF-0E4B-48EC5F168DE3}"/>
                </a:ext>
              </a:extLst>
            </p:cNvPr>
            <p:cNvSpPr>
              <a:spLocks/>
            </p:cNvSpPr>
            <p:nvPr/>
          </p:nvSpPr>
          <p:spPr bwMode="auto">
            <a:xfrm>
              <a:off x="4323899" y="3714845"/>
              <a:ext cx="893928" cy="893926"/>
            </a:xfrm>
            <a:prstGeom prst="ellipse">
              <a:avLst/>
            </a:prstGeom>
            <a:solidFill>
              <a:schemeClr val="bg1">
                <a:lumMod val="95000"/>
              </a:schemeClr>
            </a:solidFill>
            <a:ln w="63500">
              <a:solidFill>
                <a:schemeClr val="bg1"/>
              </a:solidFill>
            </a:ln>
            <a:effectLst>
              <a:outerShdw blurRad="381000" dist="254000" dir="8100000" sx="90000" sy="90000" algn="tr" rotWithShape="0">
                <a:schemeClr val="bg1">
                  <a:lumMod val="85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 name="Graphic 107">
              <a:extLst>
                <a:ext uri="{FF2B5EF4-FFF2-40B4-BE49-F238E27FC236}">
                  <a16:creationId xmlns:a16="http://schemas.microsoft.com/office/drawing/2014/main" id="{F67D759E-0008-721B-9D98-5F3596E770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60805" y="3957953"/>
              <a:ext cx="420117" cy="407711"/>
            </a:xfrm>
            <a:prstGeom prst="rect">
              <a:avLst/>
            </a:prstGeom>
          </p:spPr>
        </p:pic>
      </p:grpSp>
      <p:grpSp>
        <p:nvGrpSpPr>
          <p:cNvPr id="167" name="Group 166">
            <a:extLst>
              <a:ext uri="{FF2B5EF4-FFF2-40B4-BE49-F238E27FC236}">
                <a16:creationId xmlns:a16="http://schemas.microsoft.com/office/drawing/2014/main" id="{354EBEF4-17D9-E95A-3801-47E46149C844}"/>
              </a:ext>
              <a:ext uri="{C183D7F6-B498-43B3-948B-1728B52AA6E4}">
                <adec:decorative xmlns:adec="http://schemas.microsoft.com/office/drawing/2017/decorative" val="1"/>
              </a:ext>
            </a:extLst>
          </p:cNvPr>
          <p:cNvGrpSpPr/>
          <p:nvPr/>
        </p:nvGrpSpPr>
        <p:grpSpPr>
          <a:xfrm>
            <a:off x="7305154" y="3253702"/>
            <a:ext cx="893928" cy="893926"/>
            <a:chOff x="7018520" y="3714845"/>
            <a:chExt cx="893928" cy="893926"/>
          </a:xfrm>
        </p:grpSpPr>
        <p:sp>
          <p:nvSpPr>
            <p:cNvPr id="21" name="Oval 20">
              <a:extLst>
                <a:ext uri="{FF2B5EF4-FFF2-40B4-BE49-F238E27FC236}">
                  <a16:creationId xmlns:a16="http://schemas.microsoft.com/office/drawing/2014/main" id="{1B2F1D89-0B49-DE87-DCFA-72EEFE678219}"/>
                </a:ext>
              </a:extLst>
            </p:cNvPr>
            <p:cNvSpPr>
              <a:spLocks/>
            </p:cNvSpPr>
            <p:nvPr/>
          </p:nvSpPr>
          <p:spPr bwMode="auto">
            <a:xfrm>
              <a:off x="7018520" y="3714845"/>
              <a:ext cx="893928" cy="893926"/>
            </a:xfrm>
            <a:prstGeom prst="ellipse">
              <a:avLst/>
            </a:prstGeom>
            <a:solidFill>
              <a:schemeClr val="bg1">
                <a:lumMod val="95000"/>
              </a:schemeClr>
            </a:solidFill>
            <a:ln w="63500">
              <a:solidFill>
                <a:schemeClr val="bg1"/>
              </a:solidFill>
            </a:ln>
            <a:effectLst>
              <a:outerShdw blurRad="381000" dist="254000" dir="8100000" sx="90000" sy="90000" algn="tr" rotWithShape="0">
                <a:schemeClr val="bg1">
                  <a:lumMod val="85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3" name="Graphic 22">
              <a:extLst>
                <a:ext uri="{FF2B5EF4-FFF2-40B4-BE49-F238E27FC236}">
                  <a16:creationId xmlns:a16="http://schemas.microsoft.com/office/drawing/2014/main" id="{48A03CF7-6D9B-B13A-A24D-6B21E79A58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67362" y="3863686"/>
              <a:ext cx="596244" cy="596244"/>
            </a:xfrm>
            <a:prstGeom prst="rect">
              <a:avLst/>
            </a:prstGeom>
          </p:spPr>
        </p:pic>
      </p:grpSp>
      <p:grpSp>
        <p:nvGrpSpPr>
          <p:cNvPr id="166" name="Group 165">
            <a:extLst>
              <a:ext uri="{FF2B5EF4-FFF2-40B4-BE49-F238E27FC236}">
                <a16:creationId xmlns:a16="http://schemas.microsoft.com/office/drawing/2014/main" id="{D2A42A74-034A-F205-9CD7-6B47B8D34A04}"/>
              </a:ext>
              <a:ext uri="{C183D7F6-B498-43B3-948B-1728B52AA6E4}">
                <adec:decorative xmlns:adec="http://schemas.microsoft.com/office/drawing/2017/decorative" val="1"/>
              </a:ext>
            </a:extLst>
          </p:cNvPr>
          <p:cNvGrpSpPr/>
          <p:nvPr/>
        </p:nvGrpSpPr>
        <p:grpSpPr>
          <a:xfrm>
            <a:off x="8961272" y="3253702"/>
            <a:ext cx="893928" cy="893926"/>
            <a:chOff x="8375435" y="3660894"/>
            <a:chExt cx="893928" cy="893926"/>
          </a:xfrm>
        </p:grpSpPr>
        <p:sp>
          <p:nvSpPr>
            <p:cNvPr id="24" name="Oval 23">
              <a:extLst>
                <a:ext uri="{FF2B5EF4-FFF2-40B4-BE49-F238E27FC236}">
                  <a16:creationId xmlns:a16="http://schemas.microsoft.com/office/drawing/2014/main" id="{42BE26B3-FACC-32A3-B14F-E72C472016CE}"/>
                </a:ext>
              </a:extLst>
            </p:cNvPr>
            <p:cNvSpPr>
              <a:spLocks/>
            </p:cNvSpPr>
            <p:nvPr/>
          </p:nvSpPr>
          <p:spPr bwMode="auto">
            <a:xfrm>
              <a:off x="8375435" y="3660894"/>
              <a:ext cx="893928" cy="893926"/>
            </a:xfrm>
            <a:prstGeom prst="ellipse">
              <a:avLst/>
            </a:prstGeom>
            <a:solidFill>
              <a:schemeClr val="bg1">
                <a:lumMod val="95000"/>
              </a:schemeClr>
            </a:solidFill>
            <a:ln w="63500">
              <a:solidFill>
                <a:schemeClr val="bg1"/>
              </a:solidFill>
            </a:ln>
            <a:effectLst>
              <a:outerShdw blurRad="381000" dist="254000" dir="8100000" sx="90000" sy="90000" algn="tr" rotWithShape="0">
                <a:schemeClr val="bg1">
                  <a:lumMod val="85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30966971-CE9E-2DBC-0C54-CFBAD6C393EE}"/>
                </a:ext>
              </a:extLst>
            </p:cNvPr>
            <p:cNvGrpSpPr/>
            <p:nvPr/>
          </p:nvGrpSpPr>
          <p:grpSpPr>
            <a:xfrm>
              <a:off x="8463496" y="3935250"/>
              <a:ext cx="781310" cy="453106"/>
              <a:chOff x="7316584" y="5965028"/>
              <a:chExt cx="409483" cy="237472"/>
            </a:xfrm>
            <a:solidFill>
              <a:schemeClr val="accent4"/>
            </a:solidFill>
          </p:grpSpPr>
          <p:pic>
            <p:nvPicPr>
              <p:cNvPr id="35" name="Graphic 34">
                <a:extLst>
                  <a:ext uri="{FF2B5EF4-FFF2-40B4-BE49-F238E27FC236}">
                    <a16:creationId xmlns:a16="http://schemas.microsoft.com/office/drawing/2014/main" id="{F5C03A2C-F13D-C385-36BA-199DF1025A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16584" y="5965028"/>
                <a:ext cx="237472" cy="237472"/>
              </a:xfrm>
              <a:prstGeom prst="rect">
                <a:avLst/>
              </a:prstGeom>
            </p:spPr>
          </p:pic>
          <p:pic>
            <p:nvPicPr>
              <p:cNvPr id="36" name="Graphic 35">
                <a:extLst>
                  <a:ext uri="{FF2B5EF4-FFF2-40B4-BE49-F238E27FC236}">
                    <a16:creationId xmlns:a16="http://schemas.microsoft.com/office/drawing/2014/main" id="{9BEA5E21-A377-E5FF-702F-FA50087A9BD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06569" y="5965795"/>
                <a:ext cx="219498" cy="219498"/>
              </a:xfrm>
              <a:prstGeom prst="rect">
                <a:avLst/>
              </a:prstGeom>
            </p:spPr>
          </p:pic>
        </p:grpSp>
      </p:grpSp>
      <p:grpSp>
        <p:nvGrpSpPr>
          <p:cNvPr id="145" name="Group 144">
            <a:extLst>
              <a:ext uri="{FF2B5EF4-FFF2-40B4-BE49-F238E27FC236}">
                <a16:creationId xmlns:a16="http://schemas.microsoft.com/office/drawing/2014/main" id="{32963101-EA14-098B-89B7-473366539305}"/>
              </a:ext>
              <a:ext uri="{C183D7F6-B498-43B3-948B-1728B52AA6E4}">
                <adec:decorative xmlns:adec="http://schemas.microsoft.com/office/drawing/2017/decorative" val="1"/>
              </a:ext>
            </a:extLst>
          </p:cNvPr>
          <p:cNvGrpSpPr/>
          <p:nvPr/>
        </p:nvGrpSpPr>
        <p:grpSpPr>
          <a:xfrm>
            <a:off x="2336800" y="3253702"/>
            <a:ext cx="893928" cy="893926"/>
            <a:chOff x="3136717" y="3660894"/>
            <a:chExt cx="893928" cy="893926"/>
          </a:xfrm>
        </p:grpSpPr>
        <p:sp>
          <p:nvSpPr>
            <p:cNvPr id="14" name="Oval 13">
              <a:extLst>
                <a:ext uri="{FF2B5EF4-FFF2-40B4-BE49-F238E27FC236}">
                  <a16:creationId xmlns:a16="http://schemas.microsoft.com/office/drawing/2014/main" id="{619B65C8-D3A1-1340-1E6A-EC128EE0547C}"/>
                </a:ext>
              </a:extLst>
            </p:cNvPr>
            <p:cNvSpPr>
              <a:spLocks/>
            </p:cNvSpPr>
            <p:nvPr/>
          </p:nvSpPr>
          <p:spPr bwMode="auto">
            <a:xfrm>
              <a:off x="3136717" y="3660894"/>
              <a:ext cx="893928" cy="893926"/>
            </a:xfrm>
            <a:prstGeom prst="ellipse">
              <a:avLst/>
            </a:prstGeom>
            <a:solidFill>
              <a:schemeClr val="bg1">
                <a:lumMod val="95000"/>
              </a:schemeClr>
            </a:solidFill>
            <a:ln w="63500">
              <a:solidFill>
                <a:schemeClr val="bg1"/>
              </a:solidFill>
            </a:ln>
            <a:effectLst>
              <a:outerShdw blurRad="381000" dist="254000" dir="8100000" sx="90000" sy="90000" algn="tr" rotWithShape="0">
                <a:schemeClr val="bg1">
                  <a:lumMod val="85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 name="Graphic 5">
              <a:extLst>
                <a:ext uri="{FF2B5EF4-FFF2-40B4-BE49-F238E27FC236}">
                  <a16:creationId xmlns:a16="http://schemas.microsoft.com/office/drawing/2014/main" id="{7478584D-50B4-5420-ECE2-69900FF329C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5367" y="3819545"/>
              <a:ext cx="576628" cy="576625"/>
            </a:xfrm>
            <a:prstGeom prst="rect">
              <a:avLst/>
            </a:prstGeom>
          </p:spPr>
        </p:pic>
      </p:grpSp>
      <p:pic>
        <p:nvPicPr>
          <p:cNvPr id="126" name="Graphic 125">
            <a:extLst>
              <a:ext uri="{FF2B5EF4-FFF2-40B4-BE49-F238E27FC236}">
                <a16:creationId xmlns:a16="http://schemas.microsoft.com/office/drawing/2014/main" id="{6CC7E30D-4FF3-AD6A-0222-7A60587C1FD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51538" y="2429042"/>
            <a:ext cx="471946" cy="471946"/>
          </a:xfrm>
          <a:prstGeom prst="rect">
            <a:avLst/>
          </a:prstGeom>
        </p:spPr>
      </p:pic>
      <p:pic>
        <p:nvPicPr>
          <p:cNvPr id="72" name="Graphic 71">
            <a:extLst>
              <a:ext uri="{FF2B5EF4-FFF2-40B4-BE49-F238E27FC236}">
                <a16:creationId xmlns:a16="http://schemas.microsoft.com/office/drawing/2014/main" id="{978FFB84-B953-9CBC-9676-1A5C72F42388}"/>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51538" y="2429042"/>
            <a:ext cx="471946" cy="471946"/>
          </a:xfrm>
          <a:prstGeom prst="rect">
            <a:avLst/>
          </a:prstGeom>
        </p:spPr>
      </p:pic>
      <p:pic>
        <p:nvPicPr>
          <p:cNvPr id="85" name="Graphic 84">
            <a:extLst>
              <a:ext uri="{FF2B5EF4-FFF2-40B4-BE49-F238E27FC236}">
                <a16:creationId xmlns:a16="http://schemas.microsoft.com/office/drawing/2014/main" id="{586A31FA-9589-DFF7-76A4-7E5F0A7BD60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51538" y="2429042"/>
            <a:ext cx="471946" cy="471946"/>
          </a:xfrm>
          <a:prstGeom prst="rect">
            <a:avLst/>
          </a:prstGeom>
        </p:spPr>
      </p:pic>
      <p:grpSp>
        <p:nvGrpSpPr>
          <p:cNvPr id="168" name="Group 167">
            <a:extLst>
              <a:ext uri="{FF2B5EF4-FFF2-40B4-BE49-F238E27FC236}">
                <a16:creationId xmlns:a16="http://schemas.microsoft.com/office/drawing/2014/main" id="{5A53E1B8-6229-1F47-C019-71B18D759726}"/>
              </a:ext>
              <a:ext uri="{C183D7F6-B498-43B3-948B-1728B52AA6E4}">
                <adec:decorative xmlns:adec="http://schemas.microsoft.com/office/drawing/2017/decorative" val="1"/>
              </a:ext>
            </a:extLst>
          </p:cNvPr>
          <p:cNvGrpSpPr/>
          <p:nvPr/>
        </p:nvGrpSpPr>
        <p:grpSpPr>
          <a:xfrm>
            <a:off x="5649036" y="3253702"/>
            <a:ext cx="893928" cy="893926"/>
            <a:chOff x="5617258" y="3660894"/>
            <a:chExt cx="893928" cy="893926"/>
          </a:xfrm>
        </p:grpSpPr>
        <p:sp>
          <p:nvSpPr>
            <p:cNvPr id="28" name="Oval 27">
              <a:extLst>
                <a:ext uri="{FF2B5EF4-FFF2-40B4-BE49-F238E27FC236}">
                  <a16:creationId xmlns:a16="http://schemas.microsoft.com/office/drawing/2014/main" id="{6C827F82-2667-B831-5E87-B741CC6939DD}"/>
                </a:ext>
              </a:extLst>
            </p:cNvPr>
            <p:cNvSpPr>
              <a:spLocks/>
            </p:cNvSpPr>
            <p:nvPr/>
          </p:nvSpPr>
          <p:spPr bwMode="auto">
            <a:xfrm>
              <a:off x="5617258" y="3660894"/>
              <a:ext cx="893928" cy="893926"/>
            </a:xfrm>
            <a:prstGeom prst="ellipse">
              <a:avLst/>
            </a:prstGeom>
            <a:solidFill>
              <a:schemeClr val="bg1">
                <a:lumMod val="95000"/>
              </a:schemeClr>
            </a:solidFill>
            <a:ln w="63500">
              <a:solidFill>
                <a:schemeClr val="bg1"/>
              </a:solidFill>
            </a:ln>
            <a:effectLst>
              <a:outerShdw blurRad="381000" dist="254000" dir="8100000" sx="90000" sy="90000" algn="tr" rotWithShape="0">
                <a:schemeClr val="bg1">
                  <a:lumMod val="85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9" name="Graphic 108">
              <a:extLst>
                <a:ext uri="{FF2B5EF4-FFF2-40B4-BE49-F238E27FC236}">
                  <a16:creationId xmlns:a16="http://schemas.microsoft.com/office/drawing/2014/main" id="{81C96685-1AAA-ABFD-A0D6-5E45E1EBF8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03022" y="3846657"/>
              <a:ext cx="522400" cy="522400"/>
            </a:xfrm>
            <a:prstGeom prst="rect">
              <a:avLst/>
            </a:prstGeom>
          </p:spPr>
        </p:pic>
      </p:grpSp>
      <p:sp>
        <p:nvSpPr>
          <p:cNvPr id="12" name="Oval 11">
            <a:extLst>
              <a:ext uri="{FF2B5EF4-FFF2-40B4-BE49-F238E27FC236}">
                <a16:creationId xmlns:a16="http://schemas.microsoft.com/office/drawing/2014/main" id="{B3A3EFE6-2706-B49A-150D-BA29F3E9609B}"/>
              </a:ext>
              <a:ext uri="{C183D7F6-B498-43B3-948B-1728B52AA6E4}">
                <adec:decorative xmlns:adec="http://schemas.microsoft.com/office/drawing/2017/decorative" val="1"/>
              </a:ext>
            </a:extLst>
          </p:cNvPr>
          <p:cNvSpPr/>
          <p:nvPr/>
        </p:nvSpPr>
        <p:spPr bwMode="auto">
          <a:xfrm>
            <a:off x="5520000" y="5097561"/>
            <a:ext cx="1152000" cy="1152000"/>
          </a:xfrm>
          <a:prstGeom prst="ellipse">
            <a:avLst/>
          </a:prstGeom>
          <a:solidFill>
            <a:schemeClr val="accent1"/>
          </a:solidFill>
          <a:ln w="63500">
            <a:solidFill>
              <a:schemeClr val="bg1"/>
            </a:solidFill>
            <a:headEnd type="none" w="med" len="med"/>
            <a:tailEnd type="none" w="med" len="med"/>
          </a:ln>
          <a:effectLst>
            <a:outerShdw blurRad="1651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EA6F702-DACC-B139-9AD5-C371509F988E}"/>
              </a:ext>
            </a:extLst>
          </p:cNvPr>
          <p:cNvSpPr>
            <a:spLocks noGrp="1"/>
          </p:cNvSpPr>
          <p:nvPr>
            <p:ph type="title"/>
          </p:nvPr>
        </p:nvSpPr>
        <p:spPr/>
        <p:txBody>
          <a:bodyPr/>
          <a:lstStyle/>
          <a:p>
            <a:r>
              <a:rPr lang="en-US"/>
              <a:t>Your data footprint is growing rapidly</a:t>
            </a:r>
          </a:p>
        </p:txBody>
      </p:sp>
      <p:sp>
        <p:nvSpPr>
          <p:cNvPr id="15" name="Rectangle 14" descr="An animation where a blue circle appears and connecting lines emerge from it connecting to the icons such as an envelope, an overlapping bubble chat, a database with a hyperlink, a cloud with a hyperlink and a printer with a USB flash drive, smaller icons flows out from these and disappear upwards and small nodes flow from the blue circle to each icon, furthermore, two more blue circles appear on both the sides of the first circle and produces nodes that flows to the first circle and then to the 5 icons">
            <a:extLst>
              <a:ext uri="{FF2B5EF4-FFF2-40B4-BE49-F238E27FC236}">
                <a16:creationId xmlns:a16="http://schemas.microsoft.com/office/drawing/2014/main" id="{EA729D9E-82A1-ABFF-05FE-45B14D48FDFD}"/>
              </a:ext>
            </a:extLst>
          </p:cNvPr>
          <p:cNvSpPr/>
          <p:nvPr/>
        </p:nvSpPr>
        <p:spPr bwMode="auto">
          <a:xfrm>
            <a:off x="626709" y="1016475"/>
            <a:ext cx="360800" cy="360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Slide Number Placeholder 3">
            <a:extLst>
              <a:ext uri="{FF2B5EF4-FFF2-40B4-BE49-F238E27FC236}">
                <a16:creationId xmlns:a16="http://schemas.microsoft.com/office/drawing/2014/main" id="{B4271FFA-3301-263F-5E3B-3CF7CBB3AF3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403674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 fill="hold"/>
                                            <p:tgtEl>
                                              <p:spTgt spid="12"/>
                                            </p:tgtEl>
                                            <p:attrNameLst>
                                              <p:attrName>ppt_w</p:attrName>
                                            </p:attrNameLst>
                                          </p:cBhvr>
                                          <p:tavLst>
                                            <p:tav tm="0">
                                              <p:val>
                                                <p:fltVal val="0"/>
                                              </p:val>
                                            </p:tav>
                                            <p:tav tm="100000">
                                              <p:val>
                                                <p:strVal val="#ppt_w"/>
                                              </p:val>
                                            </p:tav>
                                          </p:tavLst>
                                        </p:anim>
                                        <p:anim calcmode="lin" valueType="num">
                                          <p:cBhvr>
                                            <p:cTn id="8" dur="200" fill="hold"/>
                                            <p:tgtEl>
                                              <p:spTgt spid="12"/>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12"/>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12"/>
                                            </p:tgtEl>
                                          </p:cBhvr>
                                          <p:by x="91000" y="91000"/>
                                        </p:animScale>
                                      </p:childTnLst>
                                    </p:cTn>
                                  </p:par>
                                  <p:par>
                                    <p:cTn id="13" presetID="18" presetClass="entr" presetSubtype="9"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animEffect transition="in" filter="strips(upLeft)">
                                          <p:cBhvr>
                                            <p:cTn id="15" dur="1000"/>
                                            <p:tgtEl>
                                              <p:spTgt spid="8"/>
                                            </p:tgtEl>
                                          </p:cBhvr>
                                        </p:animEffect>
                                      </p:childTnLst>
                                    </p:cTn>
                                  </p:par>
                                  <p:par>
                                    <p:cTn id="16" presetID="18" presetClass="entr" presetSubtype="9" fill="hold" nodeType="withEffect">
                                      <p:stCondLst>
                                        <p:cond delay="1000"/>
                                      </p:stCondLst>
                                      <p:childTnLst>
                                        <p:set>
                                          <p:cBhvr>
                                            <p:cTn id="17" dur="1" fill="hold">
                                              <p:stCondLst>
                                                <p:cond delay="0"/>
                                              </p:stCondLst>
                                            </p:cTn>
                                            <p:tgtEl>
                                              <p:spTgt spid="13"/>
                                            </p:tgtEl>
                                            <p:attrNameLst>
                                              <p:attrName>style.visibility</p:attrName>
                                            </p:attrNameLst>
                                          </p:cBhvr>
                                          <p:to>
                                            <p:strVal val="visible"/>
                                          </p:to>
                                        </p:set>
                                        <p:animEffect transition="in" filter="strips(upLeft)">
                                          <p:cBhvr>
                                            <p:cTn id="18" dur="1000"/>
                                            <p:tgtEl>
                                              <p:spTgt spid="13"/>
                                            </p:tgtEl>
                                          </p:cBhvr>
                                        </p:animEffect>
                                      </p:childTnLst>
                                    </p:cTn>
                                  </p:par>
                                  <p:par>
                                    <p:cTn id="19" presetID="18" presetClass="entr" presetSubtype="3" fill="hold" nodeType="withEffect">
                                      <p:stCondLst>
                                        <p:cond delay="1000"/>
                                      </p:stCondLst>
                                      <p:childTnLst>
                                        <p:set>
                                          <p:cBhvr>
                                            <p:cTn id="20" dur="1" fill="hold">
                                              <p:stCondLst>
                                                <p:cond delay="0"/>
                                              </p:stCondLst>
                                            </p:cTn>
                                            <p:tgtEl>
                                              <p:spTgt spid="16"/>
                                            </p:tgtEl>
                                            <p:attrNameLst>
                                              <p:attrName>style.visibility</p:attrName>
                                            </p:attrNameLst>
                                          </p:cBhvr>
                                          <p:to>
                                            <p:strVal val="visible"/>
                                          </p:to>
                                        </p:set>
                                        <p:animEffect transition="in" filter="strips(upRight)">
                                          <p:cBhvr>
                                            <p:cTn id="21" dur="1000"/>
                                            <p:tgtEl>
                                              <p:spTgt spid="16"/>
                                            </p:tgtEl>
                                          </p:cBhvr>
                                        </p:animEffect>
                                      </p:childTnLst>
                                    </p:cTn>
                                  </p:par>
                                  <p:par>
                                    <p:cTn id="22" presetID="22" presetClass="entr" presetSubtype="4" fill="hold" grpId="0" nodeType="withEffect">
                                      <p:stCondLst>
                                        <p:cond delay="1000"/>
                                      </p:stCondLst>
                                      <p:childTnLst>
                                        <p:set>
                                          <p:cBhvr>
                                            <p:cTn id="23" dur="1" fill="hold">
                                              <p:stCondLst>
                                                <p:cond delay="0"/>
                                              </p:stCondLst>
                                            </p:cTn>
                                            <p:tgtEl>
                                              <p:spTgt spid="159"/>
                                            </p:tgtEl>
                                            <p:attrNameLst>
                                              <p:attrName>style.visibility</p:attrName>
                                            </p:attrNameLst>
                                          </p:cBhvr>
                                          <p:to>
                                            <p:strVal val="visible"/>
                                          </p:to>
                                        </p:set>
                                        <p:animEffect transition="in" filter="wipe(down)">
                                          <p:cBhvr>
                                            <p:cTn id="24" dur="1000"/>
                                            <p:tgtEl>
                                              <p:spTgt spid="159"/>
                                            </p:tgtEl>
                                          </p:cBhvr>
                                        </p:animEffect>
                                      </p:childTnLst>
                                    </p:cTn>
                                  </p:par>
                                  <p:par>
                                    <p:cTn id="25" presetID="18" presetClass="entr" presetSubtype="3" fill="hold" nodeType="withEffect">
                                      <p:stCondLst>
                                        <p:cond delay="1000"/>
                                      </p:stCondLst>
                                      <p:childTnLst>
                                        <p:set>
                                          <p:cBhvr>
                                            <p:cTn id="26" dur="1" fill="hold">
                                              <p:stCondLst>
                                                <p:cond delay="0"/>
                                              </p:stCondLst>
                                            </p:cTn>
                                            <p:tgtEl>
                                              <p:spTgt spid="18"/>
                                            </p:tgtEl>
                                            <p:attrNameLst>
                                              <p:attrName>style.visibility</p:attrName>
                                            </p:attrNameLst>
                                          </p:cBhvr>
                                          <p:to>
                                            <p:strVal val="visible"/>
                                          </p:to>
                                        </p:set>
                                        <p:animEffect transition="in" filter="strips(upRight)">
                                          <p:cBhvr>
                                            <p:cTn id="27" dur="1000"/>
                                            <p:tgtEl>
                                              <p:spTgt spid="18"/>
                                            </p:tgtEl>
                                          </p:cBhvr>
                                        </p:animEffect>
                                      </p:childTnLst>
                                    </p:cTn>
                                  </p:par>
                                  <p:par>
                                    <p:cTn id="28" presetID="23" presetClass="entr" presetSubtype="16" fill="hold" nodeType="withEffect">
                                      <p:stCondLst>
                                        <p:cond delay="1750"/>
                                      </p:stCondLst>
                                      <p:childTnLst>
                                        <p:set>
                                          <p:cBhvr>
                                            <p:cTn id="29" dur="1" fill="hold">
                                              <p:stCondLst>
                                                <p:cond delay="0"/>
                                              </p:stCondLst>
                                            </p:cTn>
                                            <p:tgtEl>
                                              <p:spTgt spid="145"/>
                                            </p:tgtEl>
                                            <p:attrNameLst>
                                              <p:attrName>style.visibility</p:attrName>
                                            </p:attrNameLst>
                                          </p:cBhvr>
                                          <p:to>
                                            <p:strVal val="visible"/>
                                          </p:to>
                                        </p:set>
                                        <p:anim calcmode="lin" valueType="num">
                                          <p:cBhvr>
                                            <p:cTn id="30" dur="200" fill="hold"/>
                                            <p:tgtEl>
                                              <p:spTgt spid="145"/>
                                            </p:tgtEl>
                                            <p:attrNameLst>
                                              <p:attrName>ppt_w</p:attrName>
                                            </p:attrNameLst>
                                          </p:cBhvr>
                                          <p:tavLst>
                                            <p:tav tm="0">
                                              <p:val>
                                                <p:fltVal val="0"/>
                                              </p:val>
                                            </p:tav>
                                            <p:tav tm="100000">
                                              <p:val>
                                                <p:strVal val="#ppt_w"/>
                                              </p:val>
                                            </p:tav>
                                          </p:tavLst>
                                        </p:anim>
                                        <p:anim calcmode="lin" valueType="num">
                                          <p:cBhvr>
                                            <p:cTn id="31" dur="200" fill="hold"/>
                                            <p:tgtEl>
                                              <p:spTgt spid="145"/>
                                            </p:tgtEl>
                                            <p:attrNameLst>
                                              <p:attrName>ppt_h</p:attrName>
                                            </p:attrNameLst>
                                          </p:cBhvr>
                                          <p:tavLst>
                                            <p:tav tm="0">
                                              <p:val>
                                                <p:fltVal val="0"/>
                                              </p:val>
                                            </p:tav>
                                            <p:tav tm="100000">
                                              <p:val>
                                                <p:strVal val="#ppt_h"/>
                                              </p:val>
                                            </p:tav>
                                          </p:tavLst>
                                        </p:anim>
                                      </p:childTnLst>
                                    </p:cTn>
                                  </p:par>
                                  <p:par>
                                    <p:cTn id="32" presetID="6" presetClass="emph" presetSubtype="0" fill="hold" nodeType="withEffect" p14:presetBounceEnd="99000">
                                      <p:stCondLst>
                                        <p:cond delay="1750"/>
                                      </p:stCondLst>
                                      <p:childTnLst>
                                        <p:animScale p14:bounceEnd="99000">
                                          <p:cBhvr>
                                            <p:cTn id="33" dur="1000" fill="hold"/>
                                            <p:tgtEl>
                                              <p:spTgt spid="145"/>
                                            </p:tgtEl>
                                          </p:cBhvr>
                                          <p:by x="110000" y="110000"/>
                                        </p:animScale>
                                      </p:childTnLst>
                                    </p:cTn>
                                  </p:par>
                                  <p:par>
                                    <p:cTn id="34" presetID="6" presetClass="emph" presetSubtype="0" accel="50000" decel="50000" fill="hold" nodeType="withEffect">
                                      <p:stCondLst>
                                        <p:cond delay="1750"/>
                                      </p:stCondLst>
                                      <p:childTnLst>
                                        <p:animScale>
                                          <p:cBhvr>
                                            <p:cTn id="35" dur="250" fill="hold"/>
                                            <p:tgtEl>
                                              <p:spTgt spid="145"/>
                                            </p:tgtEl>
                                          </p:cBhvr>
                                          <p:by x="91000" y="91000"/>
                                        </p:animScale>
                                      </p:childTnLst>
                                    </p:cTn>
                                  </p:par>
                                  <p:par>
                                    <p:cTn id="36" presetID="23" presetClass="entr" presetSubtype="16" fill="hold" nodeType="withEffect">
                                      <p:stCondLst>
                                        <p:cond delay="1750"/>
                                      </p:stCondLst>
                                      <p:childTnLst>
                                        <p:set>
                                          <p:cBhvr>
                                            <p:cTn id="37" dur="1" fill="hold">
                                              <p:stCondLst>
                                                <p:cond delay="0"/>
                                              </p:stCondLst>
                                            </p:cTn>
                                            <p:tgtEl>
                                              <p:spTgt spid="169"/>
                                            </p:tgtEl>
                                            <p:attrNameLst>
                                              <p:attrName>style.visibility</p:attrName>
                                            </p:attrNameLst>
                                          </p:cBhvr>
                                          <p:to>
                                            <p:strVal val="visible"/>
                                          </p:to>
                                        </p:set>
                                        <p:anim calcmode="lin" valueType="num">
                                          <p:cBhvr>
                                            <p:cTn id="38" dur="200" fill="hold"/>
                                            <p:tgtEl>
                                              <p:spTgt spid="169"/>
                                            </p:tgtEl>
                                            <p:attrNameLst>
                                              <p:attrName>ppt_w</p:attrName>
                                            </p:attrNameLst>
                                          </p:cBhvr>
                                          <p:tavLst>
                                            <p:tav tm="0">
                                              <p:val>
                                                <p:fltVal val="0"/>
                                              </p:val>
                                            </p:tav>
                                            <p:tav tm="100000">
                                              <p:val>
                                                <p:strVal val="#ppt_w"/>
                                              </p:val>
                                            </p:tav>
                                          </p:tavLst>
                                        </p:anim>
                                        <p:anim calcmode="lin" valueType="num">
                                          <p:cBhvr>
                                            <p:cTn id="39" dur="200" fill="hold"/>
                                            <p:tgtEl>
                                              <p:spTgt spid="169"/>
                                            </p:tgtEl>
                                            <p:attrNameLst>
                                              <p:attrName>ppt_h</p:attrName>
                                            </p:attrNameLst>
                                          </p:cBhvr>
                                          <p:tavLst>
                                            <p:tav tm="0">
                                              <p:val>
                                                <p:fltVal val="0"/>
                                              </p:val>
                                            </p:tav>
                                            <p:tav tm="100000">
                                              <p:val>
                                                <p:strVal val="#ppt_h"/>
                                              </p:val>
                                            </p:tav>
                                          </p:tavLst>
                                        </p:anim>
                                      </p:childTnLst>
                                    </p:cTn>
                                  </p:par>
                                  <p:par>
                                    <p:cTn id="40" presetID="6" presetClass="emph" presetSubtype="0" fill="hold" nodeType="withEffect" p14:presetBounceEnd="99000">
                                      <p:stCondLst>
                                        <p:cond delay="1750"/>
                                      </p:stCondLst>
                                      <p:childTnLst>
                                        <p:animScale p14:bounceEnd="99000">
                                          <p:cBhvr>
                                            <p:cTn id="41" dur="1000" fill="hold"/>
                                            <p:tgtEl>
                                              <p:spTgt spid="169"/>
                                            </p:tgtEl>
                                          </p:cBhvr>
                                          <p:by x="110000" y="110000"/>
                                        </p:animScale>
                                      </p:childTnLst>
                                    </p:cTn>
                                  </p:par>
                                  <p:par>
                                    <p:cTn id="42" presetID="6" presetClass="emph" presetSubtype="0" accel="50000" decel="50000" fill="hold" nodeType="withEffect">
                                      <p:stCondLst>
                                        <p:cond delay="1750"/>
                                      </p:stCondLst>
                                      <p:childTnLst>
                                        <p:animScale>
                                          <p:cBhvr>
                                            <p:cTn id="43" dur="250" fill="hold"/>
                                            <p:tgtEl>
                                              <p:spTgt spid="169"/>
                                            </p:tgtEl>
                                          </p:cBhvr>
                                          <p:by x="91000" y="91000"/>
                                        </p:animScale>
                                      </p:childTnLst>
                                    </p:cTn>
                                  </p:par>
                                  <p:par>
                                    <p:cTn id="44" presetID="23" presetClass="entr" presetSubtype="16" fill="hold" nodeType="withEffect">
                                      <p:stCondLst>
                                        <p:cond delay="1750"/>
                                      </p:stCondLst>
                                      <p:childTnLst>
                                        <p:set>
                                          <p:cBhvr>
                                            <p:cTn id="45" dur="1" fill="hold">
                                              <p:stCondLst>
                                                <p:cond delay="0"/>
                                              </p:stCondLst>
                                            </p:cTn>
                                            <p:tgtEl>
                                              <p:spTgt spid="168"/>
                                            </p:tgtEl>
                                            <p:attrNameLst>
                                              <p:attrName>style.visibility</p:attrName>
                                            </p:attrNameLst>
                                          </p:cBhvr>
                                          <p:to>
                                            <p:strVal val="visible"/>
                                          </p:to>
                                        </p:set>
                                        <p:anim calcmode="lin" valueType="num">
                                          <p:cBhvr>
                                            <p:cTn id="46" dur="200" fill="hold"/>
                                            <p:tgtEl>
                                              <p:spTgt spid="168"/>
                                            </p:tgtEl>
                                            <p:attrNameLst>
                                              <p:attrName>ppt_w</p:attrName>
                                            </p:attrNameLst>
                                          </p:cBhvr>
                                          <p:tavLst>
                                            <p:tav tm="0">
                                              <p:val>
                                                <p:fltVal val="0"/>
                                              </p:val>
                                            </p:tav>
                                            <p:tav tm="100000">
                                              <p:val>
                                                <p:strVal val="#ppt_w"/>
                                              </p:val>
                                            </p:tav>
                                          </p:tavLst>
                                        </p:anim>
                                        <p:anim calcmode="lin" valueType="num">
                                          <p:cBhvr>
                                            <p:cTn id="47" dur="200" fill="hold"/>
                                            <p:tgtEl>
                                              <p:spTgt spid="168"/>
                                            </p:tgtEl>
                                            <p:attrNameLst>
                                              <p:attrName>ppt_h</p:attrName>
                                            </p:attrNameLst>
                                          </p:cBhvr>
                                          <p:tavLst>
                                            <p:tav tm="0">
                                              <p:val>
                                                <p:fltVal val="0"/>
                                              </p:val>
                                            </p:tav>
                                            <p:tav tm="100000">
                                              <p:val>
                                                <p:strVal val="#ppt_h"/>
                                              </p:val>
                                            </p:tav>
                                          </p:tavLst>
                                        </p:anim>
                                      </p:childTnLst>
                                    </p:cTn>
                                  </p:par>
                                  <p:par>
                                    <p:cTn id="48" presetID="6" presetClass="emph" presetSubtype="0" fill="hold" nodeType="withEffect" p14:presetBounceEnd="99000">
                                      <p:stCondLst>
                                        <p:cond delay="1750"/>
                                      </p:stCondLst>
                                      <p:childTnLst>
                                        <p:animScale p14:bounceEnd="99000">
                                          <p:cBhvr>
                                            <p:cTn id="49" dur="1000" fill="hold"/>
                                            <p:tgtEl>
                                              <p:spTgt spid="168"/>
                                            </p:tgtEl>
                                          </p:cBhvr>
                                          <p:by x="110000" y="110000"/>
                                        </p:animScale>
                                      </p:childTnLst>
                                    </p:cTn>
                                  </p:par>
                                  <p:par>
                                    <p:cTn id="50" presetID="6" presetClass="emph" presetSubtype="0" accel="50000" decel="50000" fill="hold" nodeType="withEffect">
                                      <p:stCondLst>
                                        <p:cond delay="1750"/>
                                      </p:stCondLst>
                                      <p:childTnLst>
                                        <p:animScale>
                                          <p:cBhvr>
                                            <p:cTn id="51" dur="250" fill="hold"/>
                                            <p:tgtEl>
                                              <p:spTgt spid="168"/>
                                            </p:tgtEl>
                                          </p:cBhvr>
                                          <p:by x="91000" y="91000"/>
                                        </p:animScale>
                                      </p:childTnLst>
                                    </p:cTn>
                                  </p:par>
                                  <p:par>
                                    <p:cTn id="52" presetID="23" presetClass="entr" presetSubtype="16" fill="hold" nodeType="withEffect">
                                      <p:stCondLst>
                                        <p:cond delay="1750"/>
                                      </p:stCondLst>
                                      <p:childTnLst>
                                        <p:set>
                                          <p:cBhvr>
                                            <p:cTn id="53" dur="1" fill="hold">
                                              <p:stCondLst>
                                                <p:cond delay="0"/>
                                              </p:stCondLst>
                                            </p:cTn>
                                            <p:tgtEl>
                                              <p:spTgt spid="167"/>
                                            </p:tgtEl>
                                            <p:attrNameLst>
                                              <p:attrName>style.visibility</p:attrName>
                                            </p:attrNameLst>
                                          </p:cBhvr>
                                          <p:to>
                                            <p:strVal val="visible"/>
                                          </p:to>
                                        </p:set>
                                        <p:anim calcmode="lin" valueType="num">
                                          <p:cBhvr>
                                            <p:cTn id="54" dur="200" fill="hold"/>
                                            <p:tgtEl>
                                              <p:spTgt spid="167"/>
                                            </p:tgtEl>
                                            <p:attrNameLst>
                                              <p:attrName>ppt_w</p:attrName>
                                            </p:attrNameLst>
                                          </p:cBhvr>
                                          <p:tavLst>
                                            <p:tav tm="0">
                                              <p:val>
                                                <p:fltVal val="0"/>
                                              </p:val>
                                            </p:tav>
                                            <p:tav tm="100000">
                                              <p:val>
                                                <p:strVal val="#ppt_w"/>
                                              </p:val>
                                            </p:tav>
                                          </p:tavLst>
                                        </p:anim>
                                        <p:anim calcmode="lin" valueType="num">
                                          <p:cBhvr>
                                            <p:cTn id="55" dur="200" fill="hold"/>
                                            <p:tgtEl>
                                              <p:spTgt spid="167"/>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750"/>
                                      </p:stCondLst>
                                      <p:childTnLst>
                                        <p:animScale p14:bounceEnd="99000">
                                          <p:cBhvr>
                                            <p:cTn id="57" dur="1000" fill="hold"/>
                                            <p:tgtEl>
                                              <p:spTgt spid="167"/>
                                            </p:tgtEl>
                                          </p:cBhvr>
                                          <p:by x="110000" y="110000"/>
                                        </p:animScale>
                                      </p:childTnLst>
                                    </p:cTn>
                                  </p:par>
                                  <p:par>
                                    <p:cTn id="58" presetID="6" presetClass="emph" presetSubtype="0" accel="50000" decel="50000" fill="hold" nodeType="withEffect">
                                      <p:stCondLst>
                                        <p:cond delay="1750"/>
                                      </p:stCondLst>
                                      <p:childTnLst>
                                        <p:animScale>
                                          <p:cBhvr>
                                            <p:cTn id="59" dur="250" fill="hold"/>
                                            <p:tgtEl>
                                              <p:spTgt spid="167"/>
                                            </p:tgtEl>
                                          </p:cBhvr>
                                          <p:by x="91000" y="91000"/>
                                        </p:animScale>
                                      </p:childTnLst>
                                    </p:cTn>
                                  </p:par>
                                  <p:par>
                                    <p:cTn id="60" presetID="23" presetClass="entr" presetSubtype="16" fill="hold" nodeType="withEffect">
                                      <p:stCondLst>
                                        <p:cond delay="1750"/>
                                      </p:stCondLst>
                                      <p:childTnLst>
                                        <p:set>
                                          <p:cBhvr>
                                            <p:cTn id="61" dur="1" fill="hold">
                                              <p:stCondLst>
                                                <p:cond delay="0"/>
                                              </p:stCondLst>
                                            </p:cTn>
                                            <p:tgtEl>
                                              <p:spTgt spid="166"/>
                                            </p:tgtEl>
                                            <p:attrNameLst>
                                              <p:attrName>style.visibility</p:attrName>
                                            </p:attrNameLst>
                                          </p:cBhvr>
                                          <p:to>
                                            <p:strVal val="visible"/>
                                          </p:to>
                                        </p:set>
                                        <p:anim calcmode="lin" valueType="num">
                                          <p:cBhvr>
                                            <p:cTn id="62" dur="200" fill="hold"/>
                                            <p:tgtEl>
                                              <p:spTgt spid="166"/>
                                            </p:tgtEl>
                                            <p:attrNameLst>
                                              <p:attrName>ppt_w</p:attrName>
                                            </p:attrNameLst>
                                          </p:cBhvr>
                                          <p:tavLst>
                                            <p:tav tm="0">
                                              <p:val>
                                                <p:fltVal val="0"/>
                                              </p:val>
                                            </p:tav>
                                            <p:tav tm="100000">
                                              <p:val>
                                                <p:strVal val="#ppt_w"/>
                                              </p:val>
                                            </p:tav>
                                          </p:tavLst>
                                        </p:anim>
                                        <p:anim calcmode="lin" valueType="num">
                                          <p:cBhvr>
                                            <p:cTn id="63" dur="200" fill="hold"/>
                                            <p:tgtEl>
                                              <p:spTgt spid="166"/>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1750"/>
                                      </p:stCondLst>
                                      <p:childTnLst>
                                        <p:animScale p14:bounceEnd="99000">
                                          <p:cBhvr>
                                            <p:cTn id="65" dur="1000" fill="hold"/>
                                            <p:tgtEl>
                                              <p:spTgt spid="166"/>
                                            </p:tgtEl>
                                          </p:cBhvr>
                                          <p:by x="110000" y="110000"/>
                                        </p:animScale>
                                      </p:childTnLst>
                                    </p:cTn>
                                  </p:par>
                                  <p:par>
                                    <p:cTn id="66" presetID="6" presetClass="emph" presetSubtype="0" accel="50000" decel="50000" fill="hold" nodeType="withEffect">
                                      <p:stCondLst>
                                        <p:cond delay="1750"/>
                                      </p:stCondLst>
                                      <p:childTnLst>
                                        <p:animScale>
                                          <p:cBhvr>
                                            <p:cTn id="67" dur="250" fill="hold"/>
                                            <p:tgtEl>
                                              <p:spTgt spid="166"/>
                                            </p:tgtEl>
                                          </p:cBhvr>
                                          <p:by x="91000" y="91000"/>
                                        </p:animScale>
                                      </p:childTnLst>
                                    </p:cTn>
                                  </p:par>
                                  <p:par>
                                    <p:cTn id="68" presetID="10" presetClass="entr" presetSubtype="0" fill="hold" grpId="1" nodeType="withEffect">
                                      <p:stCondLst>
                                        <p:cond delay="275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250"/>
                                            <p:tgtEl>
                                              <p:spTgt spid="26"/>
                                            </p:tgtEl>
                                          </p:cBhvr>
                                        </p:animEffect>
                                      </p:childTnLst>
                                    </p:cTn>
                                  </p:par>
                                  <p:par>
                                    <p:cTn id="71" presetID="10" presetClass="entr" presetSubtype="0" fill="hold" grpId="1" nodeType="withEffect">
                                      <p:stCondLst>
                                        <p:cond delay="275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250"/>
                                            <p:tgtEl>
                                              <p:spTgt spid="29"/>
                                            </p:tgtEl>
                                          </p:cBhvr>
                                        </p:animEffect>
                                      </p:childTnLst>
                                    </p:cTn>
                                  </p:par>
                                  <p:par>
                                    <p:cTn id="74" presetID="10" presetClass="entr" presetSubtype="0" fill="hold" grpId="1" nodeType="withEffect">
                                      <p:stCondLst>
                                        <p:cond delay="275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250"/>
                                            <p:tgtEl>
                                              <p:spTgt spid="37"/>
                                            </p:tgtEl>
                                          </p:cBhvr>
                                        </p:animEffect>
                                      </p:childTnLst>
                                    </p:cTn>
                                  </p:par>
                                  <p:par>
                                    <p:cTn id="77" presetID="10" presetClass="entr" presetSubtype="0" fill="hold" grpId="1" nodeType="withEffect">
                                      <p:stCondLst>
                                        <p:cond delay="275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250"/>
                                            <p:tgtEl>
                                              <p:spTgt spid="39"/>
                                            </p:tgtEl>
                                          </p:cBhvr>
                                        </p:animEffect>
                                      </p:childTnLst>
                                    </p:cTn>
                                  </p:par>
                                  <p:par>
                                    <p:cTn id="80" presetID="10" presetClass="entr" presetSubtype="0" fill="hold" grpId="1" nodeType="withEffect">
                                      <p:stCondLst>
                                        <p:cond delay="275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250"/>
                                            <p:tgtEl>
                                              <p:spTgt spid="40"/>
                                            </p:tgtEl>
                                          </p:cBhvr>
                                        </p:animEffect>
                                      </p:childTnLst>
                                    </p:cTn>
                                  </p:par>
                                  <p:par>
                                    <p:cTn id="83" presetID="0" presetClass="path" presetSubtype="0" repeatCount="indefinite" fill="hold" grpId="0" nodeType="withEffect">
                                      <p:stCondLst>
                                        <p:cond delay="2750"/>
                                      </p:stCondLst>
                                      <p:childTnLst>
                                        <p:animMotion origin="layout" path="M -0.00078 -0.00046 L -0.00078 -0.07893 C -0.00039 -0.09884 -0.00143 -0.10555 -0.01484 -0.10462 L -0.21419 -0.10462 C -0.22578 -0.10532 -0.22669 -0.12037 -0.22656 -0.13425 L -0.22656 -0.20995 " pathEditMode="relative" rAng="0" ptsTypes="AAAAAA">
                                          <p:cBhvr>
                                            <p:cTn id="84" dur="2000" fill="hold"/>
                                            <p:tgtEl>
                                              <p:spTgt spid="26"/>
                                            </p:tgtEl>
                                            <p:attrNameLst>
                                              <p:attrName>ppt_x</p:attrName>
                                              <p:attrName>ppt_y</p:attrName>
                                            </p:attrNameLst>
                                          </p:cBhvr>
                                          <p:rCtr x="-11302" y="-10486"/>
                                        </p:animMotion>
                                      </p:childTnLst>
                                    </p:cTn>
                                  </p:par>
                                  <p:par>
                                    <p:cTn id="85" presetID="0" presetClass="path" presetSubtype="0" repeatCount="indefinite" fill="hold" grpId="0" nodeType="withEffect">
                                      <p:stCondLst>
                                        <p:cond delay="2750"/>
                                      </p:stCondLst>
                                      <p:childTnLst>
                                        <p:animMotion origin="layout" path="M -0.00065 -4.81481E-6 L -0.00065 -0.09629 C -0.00065 -0.11875 0.00052 -0.13518 -0.01419 -0.13101 L -0.1013 -0.13101 C -0.11419 -0.13125 -0.1138 -0.13101 -0.1138 -0.16458 L -0.1138 -0.20833 " pathEditMode="relative" rAng="0" ptsTypes="AAAAAA">
                                          <p:cBhvr>
                                            <p:cTn id="86" dur="1500" fill="hold"/>
                                            <p:tgtEl>
                                              <p:spTgt spid="29"/>
                                            </p:tgtEl>
                                            <p:attrNameLst>
                                              <p:attrName>ppt_x</p:attrName>
                                              <p:attrName>ppt_y</p:attrName>
                                            </p:attrNameLst>
                                          </p:cBhvr>
                                          <p:rCtr x="-5651" y="-10417"/>
                                        </p:animMotion>
                                      </p:childTnLst>
                                    </p:cTn>
                                  </p:par>
                                  <p:par>
                                    <p:cTn id="87" presetID="0" presetClass="path" presetSubtype="0" repeatCount="indefinite" fill="hold" grpId="0" nodeType="withEffect">
                                      <p:stCondLst>
                                        <p:cond delay="2750"/>
                                      </p:stCondLst>
                                      <p:childTnLst>
                                        <p:animMotion origin="layout" path="M -0.00026 -4.81481E-6 C -0.00078 -0.0706 0 -0.16134 -0.00156 -0.21666 " pathEditMode="relative" rAng="0" ptsTypes="AA">
                                          <p:cBhvr>
                                            <p:cTn id="88" dur="1500" fill="hold"/>
                                            <p:tgtEl>
                                              <p:spTgt spid="37"/>
                                            </p:tgtEl>
                                            <p:attrNameLst>
                                              <p:attrName>ppt_x</p:attrName>
                                              <p:attrName>ppt_y</p:attrName>
                                            </p:attrNameLst>
                                          </p:cBhvr>
                                          <p:rCtr x="-65" y="-10833"/>
                                        </p:animMotion>
                                      </p:childTnLst>
                                    </p:cTn>
                                  </p:par>
                                  <p:par>
                                    <p:cTn id="89" presetID="0" presetClass="path" presetSubtype="0" repeatCount="indefinite" fill="hold" grpId="0" nodeType="withEffect">
                                      <p:stCondLst>
                                        <p:cond delay="2750"/>
                                      </p:stCondLst>
                                      <p:childTnLst>
                                        <p:animMotion origin="layout" path="M 0.00013 -0.00023 L 0.00013 -0.10231 C 0.00052 -0.13564 -0.00325 -0.13726 0.03034 -0.13842 L 0.09219 -0.13842 C 0.11771 -0.13773 0.11459 -0.14398 0.11459 -0.17199 L 0.11459 -0.20925 " pathEditMode="relative" rAng="0" ptsTypes="AAAAAA">
                                          <p:cBhvr>
                                            <p:cTn id="90" dur="1500" fill="hold"/>
                                            <p:tgtEl>
                                              <p:spTgt spid="39"/>
                                            </p:tgtEl>
                                            <p:attrNameLst>
                                              <p:attrName>ppt_x</p:attrName>
                                              <p:attrName>ppt_y</p:attrName>
                                            </p:attrNameLst>
                                          </p:cBhvr>
                                          <p:rCtr x="5729" y="-10463"/>
                                        </p:animMotion>
                                      </p:childTnLst>
                                    </p:cTn>
                                  </p:par>
                                  <p:par>
                                    <p:cTn id="91" presetID="0" presetClass="path" presetSubtype="0" repeatCount="indefinite" fill="hold" grpId="0" nodeType="withEffect">
                                      <p:stCondLst>
                                        <p:cond delay="2750"/>
                                      </p:stCondLst>
                                      <p:childTnLst>
                                        <p:animMotion origin="layout" path="M 8.33333E-7 0.00047 L 8.33333E-7 -0.05092 C -0.00039 -0.08472 -0.00664 -0.1081 0.0263 -0.10601 L 0.20156 -0.10601 C 0.22513 -0.10601 0.2306 -0.09722 0.22865 -0.16342 L 0.22865 -0.23587 " pathEditMode="relative" rAng="0" ptsTypes="AAAAAA">
                                          <p:cBhvr>
                                            <p:cTn id="92" dur="2000" fill="hold"/>
                                            <p:tgtEl>
                                              <p:spTgt spid="40"/>
                                            </p:tgtEl>
                                            <p:attrNameLst>
                                              <p:attrName>ppt_x</p:attrName>
                                              <p:attrName>ppt_y</p:attrName>
                                            </p:attrNameLst>
                                          </p:cBhvr>
                                          <p:rCtr x="11419" y="-11829"/>
                                        </p:animMotion>
                                      </p:childTnLst>
                                    </p:cTn>
                                  </p:par>
                                  <p:par>
                                    <p:cTn id="93" presetID="53" presetClass="entr" presetSubtype="16" fill="hold" nodeType="withEffect">
                                      <p:stCondLst>
                                        <p:cond delay="4000"/>
                                      </p:stCondLst>
                                      <p:childTnLst>
                                        <p:set>
                                          <p:cBhvr>
                                            <p:cTn id="94" dur="1" fill="hold">
                                              <p:stCondLst>
                                                <p:cond delay="0"/>
                                              </p:stCondLst>
                                            </p:cTn>
                                            <p:tgtEl>
                                              <p:spTgt spid="78"/>
                                            </p:tgtEl>
                                            <p:attrNameLst>
                                              <p:attrName>style.visibility</p:attrName>
                                            </p:attrNameLst>
                                          </p:cBhvr>
                                          <p:to>
                                            <p:strVal val="visible"/>
                                          </p:to>
                                        </p:set>
                                        <p:anim calcmode="lin" valueType="num">
                                          <p:cBhvr>
                                            <p:cTn id="95" dur="500" fill="hold"/>
                                            <p:tgtEl>
                                              <p:spTgt spid="78"/>
                                            </p:tgtEl>
                                            <p:attrNameLst>
                                              <p:attrName>ppt_w</p:attrName>
                                            </p:attrNameLst>
                                          </p:cBhvr>
                                          <p:tavLst>
                                            <p:tav tm="0">
                                              <p:val>
                                                <p:fltVal val="0"/>
                                              </p:val>
                                            </p:tav>
                                            <p:tav tm="100000">
                                              <p:val>
                                                <p:strVal val="#ppt_w"/>
                                              </p:val>
                                            </p:tav>
                                          </p:tavLst>
                                        </p:anim>
                                        <p:anim calcmode="lin" valueType="num">
                                          <p:cBhvr>
                                            <p:cTn id="96" dur="500" fill="hold"/>
                                            <p:tgtEl>
                                              <p:spTgt spid="78"/>
                                            </p:tgtEl>
                                            <p:attrNameLst>
                                              <p:attrName>ppt_h</p:attrName>
                                            </p:attrNameLst>
                                          </p:cBhvr>
                                          <p:tavLst>
                                            <p:tav tm="0">
                                              <p:val>
                                                <p:fltVal val="0"/>
                                              </p:val>
                                            </p:tav>
                                            <p:tav tm="100000">
                                              <p:val>
                                                <p:strVal val="#ppt_h"/>
                                              </p:val>
                                            </p:tav>
                                          </p:tavLst>
                                        </p:anim>
                                        <p:animEffect transition="in" filter="fade">
                                          <p:cBhvr>
                                            <p:cTn id="97" dur="500"/>
                                            <p:tgtEl>
                                              <p:spTgt spid="78"/>
                                            </p:tgtEl>
                                          </p:cBhvr>
                                        </p:animEffect>
                                      </p:childTnLst>
                                    </p:cTn>
                                  </p:par>
                                  <p:par>
                                    <p:cTn id="98" presetID="0" presetClass="path" presetSubtype="0" fill="hold" nodeType="withEffect">
                                      <p:stCondLst>
                                        <p:cond delay="4000"/>
                                      </p:stCondLst>
                                      <p:childTnLst>
                                        <p:animMotion origin="layout" path="M 5E-6 2.22222E-6 C 5E-6 0.01504 0.00014 0.05856 0.00547 0.08009 C 0.02344 0.1368 0.02266 0.13565 0.03438 0.1625 " pathEditMode="relative" rAng="0" ptsTypes="AAA">
                                          <p:cBhvr>
                                            <p:cTn id="99" dur="1500" spd="-100000" fill="hold"/>
                                            <p:tgtEl>
                                              <p:spTgt spid="78"/>
                                            </p:tgtEl>
                                            <p:attrNameLst>
                                              <p:attrName>ppt_x</p:attrName>
                                              <p:attrName>ppt_y</p:attrName>
                                            </p:attrNameLst>
                                          </p:cBhvr>
                                          <p:rCtr x="1719" y="8125"/>
                                        </p:animMotion>
                                      </p:childTnLst>
                                    </p:cTn>
                                  </p:par>
                                  <p:par>
                                    <p:cTn id="100" presetID="10" presetClass="exit" presetSubtype="0" fill="hold" nodeType="withEffect">
                                      <p:stCondLst>
                                        <p:cond delay="4750"/>
                                      </p:stCondLst>
                                      <p:childTnLst>
                                        <p:animEffect transition="out" filter="fade">
                                          <p:cBhvr>
                                            <p:cTn id="101" dur="750"/>
                                            <p:tgtEl>
                                              <p:spTgt spid="78"/>
                                            </p:tgtEl>
                                          </p:cBhvr>
                                        </p:animEffect>
                                        <p:set>
                                          <p:cBhvr>
                                            <p:cTn id="102" dur="1" fill="hold">
                                              <p:stCondLst>
                                                <p:cond delay="749"/>
                                              </p:stCondLst>
                                            </p:cTn>
                                            <p:tgtEl>
                                              <p:spTgt spid="78"/>
                                            </p:tgtEl>
                                            <p:attrNameLst>
                                              <p:attrName>style.visibility</p:attrName>
                                            </p:attrNameLst>
                                          </p:cBhvr>
                                          <p:to>
                                            <p:strVal val="hidden"/>
                                          </p:to>
                                        </p:set>
                                      </p:childTnLst>
                                    </p:cTn>
                                  </p:par>
                                  <p:par>
                                    <p:cTn id="103" presetID="53" presetClass="entr" presetSubtype="16" fill="hold" nodeType="withEffect">
                                      <p:stCondLst>
                                        <p:cond delay="4000"/>
                                      </p:stCondLst>
                                      <p:childTnLst>
                                        <p:set>
                                          <p:cBhvr>
                                            <p:cTn id="104" dur="1" fill="hold">
                                              <p:stCondLst>
                                                <p:cond delay="0"/>
                                              </p:stCondLst>
                                            </p:cTn>
                                            <p:tgtEl>
                                              <p:spTgt spid="107"/>
                                            </p:tgtEl>
                                            <p:attrNameLst>
                                              <p:attrName>style.visibility</p:attrName>
                                            </p:attrNameLst>
                                          </p:cBhvr>
                                          <p:to>
                                            <p:strVal val="visible"/>
                                          </p:to>
                                        </p:set>
                                        <p:anim calcmode="lin" valueType="num">
                                          <p:cBhvr>
                                            <p:cTn id="105" dur="500" fill="hold"/>
                                            <p:tgtEl>
                                              <p:spTgt spid="107"/>
                                            </p:tgtEl>
                                            <p:attrNameLst>
                                              <p:attrName>ppt_w</p:attrName>
                                            </p:attrNameLst>
                                          </p:cBhvr>
                                          <p:tavLst>
                                            <p:tav tm="0">
                                              <p:val>
                                                <p:fltVal val="0"/>
                                              </p:val>
                                            </p:tav>
                                            <p:tav tm="100000">
                                              <p:val>
                                                <p:strVal val="#ppt_w"/>
                                              </p:val>
                                            </p:tav>
                                          </p:tavLst>
                                        </p:anim>
                                        <p:anim calcmode="lin" valueType="num">
                                          <p:cBhvr>
                                            <p:cTn id="106" dur="500" fill="hold"/>
                                            <p:tgtEl>
                                              <p:spTgt spid="107"/>
                                            </p:tgtEl>
                                            <p:attrNameLst>
                                              <p:attrName>ppt_h</p:attrName>
                                            </p:attrNameLst>
                                          </p:cBhvr>
                                          <p:tavLst>
                                            <p:tav tm="0">
                                              <p:val>
                                                <p:fltVal val="0"/>
                                              </p:val>
                                            </p:tav>
                                            <p:tav tm="100000">
                                              <p:val>
                                                <p:strVal val="#ppt_h"/>
                                              </p:val>
                                            </p:tav>
                                          </p:tavLst>
                                        </p:anim>
                                        <p:animEffect transition="in" filter="fade">
                                          <p:cBhvr>
                                            <p:cTn id="107" dur="500"/>
                                            <p:tgtEl>
                                              <p:spTgt spid="107"/>
                                            </p:tgtEl>
                                          </p:cBhvr>
                                        </p:animEffect>
                                      </p:childTnLst>
                                    </p:cTn>
                                  </p:par>
                                  <p:par>
                                    <p:cTn id="108" presetID="0" presetClass="path" presetSubtype="0" fill="hold" nodeType="withEffect">
                                      <p:stCondLst>
                                        <p:cond delay="4000"/>
                                      </p:stCondLst>
                                      <p:childTnLst>
                                        <p:animMotion origin="layout" path="M 3.125E-6 -1.85185E-6 C 3.125E-6 0.01019 3.125E-6 0.04028 0.00156 0.05509 C 0.00664 0.09421 0.00638 0.09352 0.00976 0.11204 " pathEditMode="relative" rAng="0" ptsTypes="AAA">
                                          <p:cBhvr>
                                            <p:cTn id="109" dur="1500" spd="-100000" fill="hold"/>
                                            <p:tgtEl>
                                              <p:spTgt spid="107"/>
                                            </p:tgtEl>
                                            <p:attrNameLst>
                                              <p:attrName>ppt_x</p:attrName>
                                              <p:attrName>ppt_y</p:attrName>
                                            </p:attrNameLst>
                                          </p:cBhvr>
                                          <p:rCtr x="482" y="5602"/>
                                        </p:animMotion>
                                      </p:childTnLst>
                                    </p:cTn>
                                  </p:par>
                                  <p:par>
                                    <p:cTn id="110" presetID="10" presetClass="exit" presetSubtype="0" fill="hold" nodeType="withEffect">
                                      <p:stCondLst>
                                        <p:cond delay="4750"/>
                                      </p:stCondLst>
                                      <p:childTnLst>
                                        <p:animEffect transition="out" filter="fade">
                                          <p:cBhvr>
                                            <p:cTn id="111" dur="750"/>
                                            <p:tgtEl>
                                              <p:spTgt spid="107"/>
                                            </p:tgtEl>
                                          </p:cBhvr>
                                        </p:animEffect>
                                        <p:set>
                                          <p:cBhvr>
                                            <p:cTn id="112" dur="1" fill="hold">
                                              <p:stCondLst>
                                                <p:cond delay="749"/>
                                              </p:stCondLst>
                                            </p:cTn>
                                            <p:tgtEl>
                                              <p:spTgt spid="107"/>
                                            </p:tgtEl>
                                            <p:attrNameLst>
                                              <p:attrName>style.visibility</p:attrName>
                                            </p:attrNameLst>
                                          </p:cBhvr>
                                          <p:to>
                                            <p:strVal val="hidden"/>
                                          </p:to>
                                        </p:set>
                                      </p:childTnLst>
                                    </p:cTn>
                                  </p:par>
                                  <p:par>
                                    <p:cTn id="113" presetID="53" presetClass="entr" presetSubtype="16" fill="hold" nodeType="withEffect">
                                      <p:stCondLst>
                                        <p:cond delay="4000"/>
                                      </p:stCondLst>
                                      <p:childTnLst>
                                        <p:set>
                                          <p:cBhvr>
                                            <p:cTn id="114" dur="1" fill="hold">
                                              <p:stCondLst>
                                                <p:cond delay="0"/>
                                              </p:stCondLst>
                                            </p:cTn>
                                            <p:tgtEl>
                                              <p:spTgt spid="126"/>
                                            </p:tgtEl>
                                            <p:attrNameLst>
                                              <p:attrName>style.visibility</p:attrName>
                                            </p:attrNameLst>
                                          </p:cBhvr>
                                          <p:to>
                                            <p:strVal val="visible"/>
                                          </p:to>
                                        </p:set>
                                        <p:anim calcmode="lin" valueType="num">
                                          <p:cBhvr>
                                            <p:cTn id="115" dur="500" fill="hold"/>
                                            <p:tgtEl>
                                              <p:spTgt spid="126"/>
                                            </p:tgtEl>
                                            <p:attrNameLst>
                                              <p:attrName>ppt_w</p:attrName>
                                            </p:attrNameLst>
                                          </p:cBhvr>
                                          <p:tavLst>
                                            <p:tav tm="0">
                                              <p:val>
                                                <p:fltVal val="0"/>
                                              </p:val>
                                            </p:tav>
                                            <p:tav tm="100000">
                                              <p:val>
                                                <p:strVal val="#ppt_w"/>
                                              </p:val>
                                            </p:tav>
                                          </p:tavLst>
                                        </p:anim>
                                        <p:anim calcmode="lin" valueType="num">
                                          <p:cBhvr>
                                            <p:cTn id="116" dur="500" fill="hold"/>
                                            <p:tgtEl>
                                              <p:spTgt spid="126"/>
                                            </p:tgtEl>
                                            <p:attrNameLst>
                                              <p:attrName>ppt_h</p:attrName>
                                            </p:attrNameLst>
                                          </p:cBhvr>
                                          <p:tavLst>
                                            <p:tav tm="0">
                                              <p:val>
                                                <p:fltVal val="0"/>
                                              </p:val>
                                            </p:tav>
                                            <p:tav tm="100000">
                                              <p:val>
                                                <p:strVal val="#ppt_h"/>
                                              </p:val>
                                            </p:tav>
                                          </p:tavLst>
                                        </p:anim>
                                        <p:animEffect transition="in" filter="fade">
                                          <p:cBhvr>
                                            <p:cTn id="117" dur="500"/>
                                            <p:tgtEl>
                                              <p:spTgt spid="126"/>
                                            </p:tgtEl>
                                          </p:cBhvr>
                                        </p:animEffect>
                                      </p:childTnLst>
                                    </p:cTn>
                                  </p:par>
                                  <p:par>
                                    <p:cTn id="118" presetID="0" presetClass="path" presetSubtype="0" fill="hold" nodeType="withEffect">
                                      <p:stCondLst>
                                        <p:cond delay="4000"/>
                                      </p:stCondLst>
                                      <p:childTnLst>
                                        <p:animMotion origin="layout" path="M -0.00013 4.07407E-6 C -0.00013 0.00926 0.0013 0.05208 -0.00286 0.07986 C -0.00794 0.12708 -0.00716 0.11828 -0.01159 0.16388 " pathEditMode="relative" rAng="0" ptsTypes="AAA">
                                          <p:cBhvr>
                                            <p:cTn id="119" dur="1500" spd="-100000" fill="hold"/>
                                            <p:tgtEl>
                                              <p:spTgt spid="126"/>
                                            </p:tgtEl>
                                            <p:attrNameLst>
                                              <p:attrName>ppt_x</p:attrName>
                                              <p:attrName>ppt_y</p:attrName>
                                            </p:attrNameLst>
                                          </p:cBhvr>
                                          <p:rCtr x="-573" y="8194"/>
                                        </p:animMotion>
                                      </p:childTnLst>
                                    </p:cTn>
                                  </p:par>
                                  <p:par>
                                    <p:cTn id="120" presetID="10" presetClass="exit" presetSubtype="0" fill="hold" nodeType="withEffect">
                                      <p:stCondLst>
                                        <p:cond delay="4750"/>
                                      </p:stCondLst>
                                      <p:childTnLst>
                                        <p:animEffect transition="out" filter="fade">
                                          <p:cBhvr>
                                            <p:cTn id="121" dur="750"/>
                                            <p:tgtEl>
                                              <p:spTgt spid="126"/>
                                            </p:tgtEl>
                                          </p:cBhvr>
                                        </p:animEffect>
                                        <p:set>
                                          <p:cBhvr>
                                            <p:cTn id="122" dur="1" fill="hold">
                                              <p:stCondLst>
                                                <p:cond delay="749"/>
                                              </p:stCondLst>
                                            </p:cTn>
                                            <p:tgtEl>
                                              <p:spTgt spid="126"/>
                                            </p:tgtEl>
                                            <p:attrNameLst>
                                              <p:attrName>style.visibility</p:attrName>
                                            </p:attrNameLst>
                                          </p:cBhvr>
                                          <p:to>
                                            <p:strVal val="hidden"/>
                                          </p:to>
                                        </p:set>
                                      </p:childTnLst>
                                    </p:cTn>
                                  </p:par>
                                  <p:par>
                                    <p:cTn id="123" presetID="53" presetClass="entr" presetSubtype="16" fill="hold" nodeType="withEffect">
                                      <p:stCondLst>
                                        <p:cond delay="4000"/>
                                      </p:stCondLst>
                                      <p:childTnLst>
                                        <p:set>
                                          <p:cBhvr>
                                            <p:cTn id="124" dur="1" fill="hold">
                                              <p:stCondLst>
                                                <p:cond delay="0"/>
                                              </p:stCondLst>
                                            </p:cTn>
                                            <p:tgtEl>
                                              <p:spTgt spid="22"/>
                                            </p:tgtEl>
                                            <p:attrNameLst>
                                              <p:attrName>style.visibility</p:attrName>
                                            </p:attrNameLst>
                                          </p:cBhvr>
                                          <p:to>
                                            <p:strVal val="visible"/>
                                          </p:to>
                                        </p:set>
                                        <p:anim calcmode="lin" valueType="num">
                                          <p:cBhvr>
                                            <p:cTn id="125" dur="500" fill="hold"/>
                                            <p:tgtEl>
                                              <p:spTgt spid="22"/>
                                            </p:tgtEl>
                                            <p:attrNameLst>
                                              <p:attrName>ppt_w</p:attrName>
                                            </p:attrNameLst>
                                          </p:cBhvr>
                                          <p:tavLst>
                                            <p:tav tm="0">
                                              <p:val>
                                                <p:fltVal val="0"/>
                                              </p:val>
                                            </p:tav>
                                            <p:tav tm="100000">
                                              <p:val>
                                                <p:strVal val="#ppt_w"/>
                                              </p:val>
                                            </p:tav>
                                          </p:tavLst>
                                        </p:anim>
                                        <p:anim calcmode="lin" valueType="num">
                                          <p:cBhvr>
                                            <p:cTn id="126" dur="500" fill="hold"/>
                                            <p:tgtEl>
                                              <p:spTgt spid="22"/>
                                            </p:tgtEl>
                                            <p:attrNameLst>
                                              <p:attrName>ppt_h</p:attrName>
                                            </p:attrNameLst>
                                          </p:cBhvr>
                                          <p:tavLst>
                                            <p:tav tm="0">
                                              <p:val>
                                                <p:fltVal val="0"/>
                                              </p:val>
                                            </p:tav>
                                            <p:tav tm="100000">
                                              <p:val>
                                                <p:strVal val="#ppt_h"/>
                                              </p:val>
                                            </p:tav>
                                          </p:tavLst>
                                        </p:anim>
                                        <p:animEffect transition="in" filter="fade">
                                          <p:cBhvr>
                                            <p:cTn id="127" dur="500"/>
                                            <p:tgtEl>
                                              <p:spTgt spid="22"/>
                                            </p:tgtEl>
                                          </p:cBhvr>
                                        </p:animEffect>
                                      </p:childTnLst>
                                    </p:cTn>
                                  </p:par>
                                  <p:par>
                                    <p:cTn id="128" presetID="0" presetClass="path" presetSubtype="0" fill="hold" nodeType="withEffect">
                                      <p:stCondLst>
                                        <p:cond delay="4000"/>
                                      </p:stCondLst>
                                      <p:childTnLst>
                                        <p:animMotion origin="layout" path="M -0.00013 1.11111E-6 C -0.00013 0.00926 0.0013 0.05208 -0.00287 0.07986 C -0.00794 0.12708 -0.00716 0.11829 -0.01159 0.16389 " pathEditMode="relative" rAng="0" ptsTypes="AAA">
                                          <p:cBhvr>
                                            <p:cTn id="129" dur="1500" spd="-100000" fill="hold"/>
                                            <p:tgtEl>
                                              <p:spTgt spid="22"/>
                                            </p:tgtEl>
                                            <p:attrNameLst>
                                              <p:attrName>ppt_x</p:attrName>
                                              <p:attrName>ppt_y</p:attrName>
                                            </p:attrNameLst>
                                          </p:cBhvr>
                                          <p:rCtr x="-573" y="8194"/>
                                        </p:animMotion>
                                      </p:childTnLst>
                                    </p:cTn>
                                  </p:par>
                                  <p:par>
                                    <p:cTn id="130" presetID="10" presetClass="exit" presetSubtype="0" fill="hold" nodeType="withEffect">
                                      <p:stCondLst>
                                        <p:cond delay="4750"/>
                                      </p:stCondLst>
                                      <p:childTnLst>
                                        <p:animEffect transition="out" filter="fade">
                                          <p:cBhvr>
                                            <p:cTn id="131" dur="750"/>
                                            <p:tgtEl>
                                              <p:spTgt spid="22"/>
                                            </p:tgtEl>
                                          </p:cBhvr>
                                        </p:animEffect>
                                        <p:set>
                                          <p:cBhvr>
                                            <p:cTn id="132" dur="1" fill="hold">
                                              <p:stCondLst>
                                                <p:cond delay="749"/>
                                              </p:stCondLst>
                                            </p:cTn>
                                            <p:tgtEl>
                                              <p:spTgt spid="22"/>
                                            </p:tgtEl>
                                            <p:attrNameLst>
                                              <p:attrName>style.visibility</p:attrName>
                                            </p:attrNameLst>
                                          </p:cBhvr>
                                          <p:to>
                                            <p:strVal val="hidden"/>
                                          </p:to>
                                        </p:set>
                                      </p:childTnLst>
                                    </p:cTn>
                                  </p:par>
                                  <p:par>
                                    <p:cTn id="133" presetID="53" presetClass="entr" presetSubtype="16" fill="hold" nodeType="withEffect">
                                      <p:stCondLst>
                                        <p:cond delay="4000"/>
                                      </p:stCondLst>
                                      <p:childTnLst>
                                        <p:set>
                                          <p:cBhvr>
                                            <p:cTn id="134" dur="1" fill="hold">
                                              <p:stCondLst>
                                                <p:cond delay="0"/>
                                              </p:stCondLst>
                                            </p:cTn>
                                            <p:tgtEl>
                                              <p:spTgt spid="30"/>
                                            </p:tgtEl>
                                            <p:attrNameLst>
                                              <p:attrName>style.visibility</p:attrName>
                                            </p:attrNameLst>
                                          </p:cBhvr>
                                          <p:to>
                                            <p:strVal val="visible"/>
                                          </p:to>
                                        </p:set>
                                        <p:anim calcmode="lin" valueType="num">
                                          <p:cBhvr>
                                            <p:cTn id="135" dur="500" fill="hold"/>
                                            <p:tgtEl>
                                              <p:spTgt spid="30"/>
                                            </p:tgtEl>
                                            <p:attrNameLst>
                                              <p:attrName>ppt_w</p:attrName>
                                            </p:attrNameLst>
                                          </p:cBhvr>
                                          <p:tavLst>
                                            <p:tav tm="0">
                                              <p:val>
                                                <p:fltVal val="0"/>
                                              </p:val>
                                            </p:tav>
                                            <p:tav tm="100000">
                                              <p:val>
                                                <p:strVal val="#ppt_w"/>
                                              </p:val>
                                            </p:tav>
                                          </p:tavLst>
                                        </p:anim>
                                        <p:anim calcmode="lin" valueType="num">
                                          <p:cBhvr>
                                            <p:cTn id="136" dur="500" fill="hold"/>
                                            <p:tgtEl>
                                              <p:spTgt spid="30"/>
                                            </p:tgtEl>
                                            <p:attrNameLst>
                                              <p:attrName>ppt_h</p:attrName>
                                            </p:attrNameLst>
                                          </p:cBhvr>
                                          <p:tavLst>
                                            <p:tav tm="0">
                                              <p:val>
                                                <p:fltVal val="0"/>
                                              </p:val>
                                            </p:tav>
                                            <p:tav tm="100000">
                                              <p:val>
                                                <p:strVal val="#ppt_h"/>
                                              </p:val>
                                            </p:tav>
                                          </p:tavLst>
                                        </p:anim>
                                        <p:animEffect transition="in" filter="fade">
                                          <p:cBhvr>
                                            <p:cTn id="137" dur="500"/>
                                            <p:tgtEl>
                                              <p:spTgt spid="30"/>
                                            </p:tgtEl>
                                          </p:cBhvr>
                                        </p:animEffect>
                                      </p:childTnLst>
                                    </p:cTn>
                                  </p:par>
                                  <p:par>
                                    <p:cTn id="138" presetID="0" presetClass="path" presetSubtype="0" fill="hold" nodeType="withEffect">
                                      <p:stCondLst>
                                        <p:cond delay="4000"/>
                                      </p:stCondLst>
                                      <p:childTnLst>
                                        <p:animMotion origin="layout" path="M -0.00013 2.22222E-6 C -0.00013 0.00856 -0.00443 0.04722 -0.00886 0.0743 C -0.01433 0.10139 -0.01875 0.10972 -0.04128 0.13703 " pathEditMode="relative" rAng="0" ptsTypes="AAA">
                                          <p:cBhvr>
                                            <p:cTn id="139" dur="1500" spd="-100000" fill="hold"/>
                                            <p:tgtEl>
                                              <p:spTgt spid="30"/>
                                            </p:tgtEl>
                                            <p:attrNameLst>
                                              <p:attrName>ppt_x</p:attrName>
                                              <p:attrName>ppt_y</p:attrName>
                                            </p:attrNameLst>
                                          </p:cBhvr>
                                          <p:rCtr x="-2057" y="6852"/>
                                        </p:animMotion>
                                      </p:childTnLst>
                                    </p:cTn>
                                  </p:par>
                                  <p:par>
                                    <p:cTn id="140" presetID="10" presetClass="exit" presetSubtype="0" fill="hold" nodeType="withEffect">
                                      <p:stCondLst>
                                        <p:cond delay="4750"/>
                                      </p:stCondLst>
                                      <p:childTnLst>
                                        <p:animEffect transition="out" filter="fade">
                                          <p:cBhvr>
                                            <p:cTn id="141" dur="750"/>
                                            <p:tgtEl>
                                              <p:spTgt spid="30"/>
                                            </p:tgtEl>
                                          </p:cBhvr>
                                        </p:animEffect>
                                        <p:set>
                                          <p:cBhvr>
                                            <p:cTn id="142" dur="1" fill="hold">
                                              <p:stCondLst>
                                                <p:cond delay="749"/>
                                              </p:stCondLst>
                                            </p:cTn>
                                            <p:tgtEl>
                                              <p:spTgt spid="30"/>
                                            </p:tgtEl>
                                            <p:attrNameLst>
                                              <p:attrName>style.visibility</p:attrName>
                                            </p:attrNameLst>
                                          </p:cBhvr>
                                          <p:to>
                                            <p:strVal val="hidden"/>
                                          </p:to>
                                        </p:set>
                                      </p:childTnLst>
                                    </p:cTn>
                                  </p:par>
                                  <p:par>
                                    <p:cTn id="143" presetID="53" presetClass="entr" presetSubtype="16" fill="hold" nodeType="withEffect">
                                      <p:stCondLst>
                                        <p:cond delay="6000"/>
                                      </p:stCondLst>
                                      <p:childTnLst>
                                        <p:set>
                                          <p:cBhvr>
                                            <p:cTn id="144" dur="1" fill="hold">
                                              <p:stCondLst>
                                                <p:cond delay="0"/>
                                              </p:stCondLst>
                                            </p:cTn>
                                            <p:tgtEl>
                                              <p:spTgt spid="70"/>
                                            </p:tgtEl>
                                            <p:attrNameLst>
                                              <p:attrName>style.visibility</p:attrName>
                                            </p:attrNameLst>
                                          </p:cBhvr>
                                          <p:to>
                                            <p:strVal val="visible"/>
                                          </p:to>
                                        </p:set>
                                        <p:anim calcmode="lin" valueType="num">
                                          <p:cBhvr>
                                            <p:cTn id="145" dur="500" fill="hold"/>
                                            <p:tgtEl>
                                              <p:spTgt spid="70"/>
                                            </p:tgtEl>
                                            <p:attrNameLst>
                                              <p:attrName>ppt_w</p:attrName>
                                            </p:attrNameLst>
                                          </p:cBhvr>
                                          <p:tavLst>
                                            <p:tav tm="0">
                                              <p:val>
                                                <p:fltVal val="0"/>
                                              </p:val>
                                            </p:tav>
                                            <p:tav tm="100000">
                                              <p:val>
                                                <p:strVal val="#ppt_w"/>
                                              </p:val>
                                            </p:tav>
                                          </p:tavLst>
                                        </p:anim>
                                        <p:anim calcmode="lin" valueType="num">
                                          <p:cBhvr>
                                            <p:cTn id="146" dur="500" fill="hold"/>
                                            <p:tgtEl>
                                              <p:spTgt spid="70"/>
                                            </p:tgtEl>
                                            <p:attrNameLst>
                                              <p:attrName>ppt_h</p:attrName>
                                            </p:attrNameLst>
                                          </p:cBhvr>
                                          <p:tavLst>
                                            <p:tav tm="0">
                                              <p:val>
                                                <p:fltVal val="0"/>
                                              </p:val>
                                            </p:tav>
                                            <p:tav tm="100000">
                                              <p:val>
                                                <p:strVal val="#ppt_h"/>
                                              </p:val>
                                            </p:tav>
                                          </p:tavLst>
                                        </p:anim>
                                        <p:animEffect transition="in" filter="fade">
                                          <p:cBhvr>
                                            <p:cTn id="147" dur="500"/>
                                            <p:tgtEl>
                                              <p:spTgt spid="70"/>
                                            </p:tgtEl>
                                          </p:cBhvr>
                                        </p:animEffect>
                                      </p:childTnLst>
                                    </p:cTn>
                                  </p:par>
                                  <p:par>
                                    <p:cTn id="148" presetID="0" presetClass="path" presetSubtype="0" fill="hold" nodeType="withEffect">
                                      <p:stCondLst>
                                        <p:cond delay="6000"/>
                                      </p:stCondLst>
                                      <p:childTnLst>
                                        <p:animMotion origin="layout" path="M 5E-6 2.22222E-6 C 5E-6 0.01504 0.00014 0.05856 0.00547 0.08009 C 0.02344 0.1368 0.02266 0.13565 0.03438 0.1625 " pathEditMode="relative" rAng="0" ptsTypes="AAA">
                                          <p:cBhvr>
                                            <p:cTn id="149" dur="1500" spd="-100000" fill="hold"/>
                                            <p:tgtEl>
                                              <p:spTgt spid="70"/>
                                            </p:tgtEl>
                                            <p:attrNameLst>
                                              <p:attrName>ppt_x</p:attrName>
                                              <p:attrName>ppt_y</p:attrName>
                                            </p:attrNameLst>
                                          </p:cBhvr>
                                          <p:rCtr x="1719" y="8125"/>
                                        </p:animMotion>
                                      </p:childTnLst>
                                    </p:cTn>
                                  </p:par>
                                  <p:par>
                                    <p:cTn id="150" presetID="10" presetClass="exit" presetSubtype="0" fill="hold" nodeType="withEffect">
                                      <p:stCondLst>
                                        <p:cond delay="6750"/>
                                      </p:stCondLst>
                                      <p:childTnLst>
                                        <p:animEffect transition="out" filter="fade">
                                          <p:cBhvr>
                                            <p:cTn id="151" dur="750"/>
                                            <p:tgtEl>
                                              <p:spTgt spid="70"/>
                                            </p:tgtEl>
                                          </p:cBhvr>
                                        </p:animEffect>
                                        <p:set>
                                          <p:cBhvr>
                                            <p:cTn id="152" dur="1" fill="hold">
                                              <p:stCondLst>
                                                <p:cond delay="749"/>
                                              </p:stCondLst>
                                            </p:cTn>
                                            <p:tgtEl>
                                              <p:spTgt spid="70"/>
                                            </p:tgtEl>
                                            <p:attrNameLst>
                                              <p:attrName>style.visibility</p:attrName>
                                            </p:attrNameLst>
                                          </p:cBhvr>
                                          <p:to>
                                            <p:strVal val="hidden"/>
                                          </p:to>
                                        </p:set>
                                      </p:childTnLst>
                                    </p:cTn>
                                  </p:par>
                                  <p:par>
                                    <p:cTn id="153" presetID="53" presetClass="entr" presetSubtype="16" fill="hold" nodeType="withEffect">
                                      <p:stCondLst>
                                        <p:cond delay="6000"/>
                                      </p:stCondLst>
                                      <p:childTnLst>
                                        <p:set>
                                          <p:cBhvr>
                                            <p:cTn id="154" dur="1" fill="hold">
                                              <p:stCondLst>
                                                <p:cond delay="0"/>
                                              </p:stCondLst>
                                            </p:cTn>
                                            <p:tgtEl>
                                              <p:spTgt spid="71"/>
                                            </p:tgtEl>
                                            <p:attrNameLst>
                                              <p:attrName>style.visibility</p:attrName>
                                            </p:attrNameLst>
                                          </p:cBhvr>
                                          <p:to>
                                            <p:strVal val="visible"/>
                                          </p:to>
                                        </p:set>
                                        <p:anim calcmode="lin" valueType="num">
                                          <p:cBhvr>
                                            <p:cTn id="155" dur="500" fill="hold"/>
                                            <p:tgtEl>
                                              <p:spTgt spid="71"/>
                                            </p:tgtEl>
                                            <p:attrNameLst>
                                              <p:attrName>ppt_w</p:attrName>
                                            </p:attrNameLst>
                                          </p:cBhvr>
                                          <p:tavLst>
                                            <p:tav tm="0">
                                              <p:val>
                                                <p:fltVal val="0"/>
                                              </p:val>
                                            </p:tav>
                                            <p:tav tm="100000">
                                              <p:val>
                                                <p:strVal val="#ppt_w"/>
                                              </p:val>
                                            </p:tav>
                                          </p:tavLst>
                                        </p:anim>
                                        <p:anim calcmode="lin" valueType="num">
                                          <p:cBhvr>
                                            <p:cTn id="156" dur="500" fill="hold"/>
                                            <p:tgtEl>
                                              <p:spTgt spid="71"/>
                                            </p:tgtEl>
                                            <p:attrNameLst>
                                              <p:attrName>ppt_h</p:attrName>
                                            </p:attrNameLst>
                                          </p:cBhvr>
                                          <p:tavLst>
                                            <p:tav tm="0">
                                              <p:val>
                                                <p:fltVal val="0"/>
                                              </p:val>
                                            </p:tav>
                                            <p:tav tm="100000">
                                              <p:val>
                                                <p:strVal val="#ppt_h"/>
                                              </p:val>
                                            </p:tav>
                                          </p:tavLst>
                                        </p:anim>
                                        <p:animEffect transition="in" filter="fade">
                                          <p:cBhvr>
                                            <p:cTn id="157" dur="500"/>
                                            <p:tgtEl>
                                              <p:spTgt spid="71"/>
                                            </p:tgtEl>
                                          </p:cBhvr>
                                        </p:animEffect>
                                      </p:childTnLst>
                                    </p:cTn>
                                  </p:par>
                                  <p:par>
                                    <p:cTn id="158" presetID="0" presetClass="path" presetSubtype="0" fill="hold" nodeType="withEffect">
                                      <p:stCondLst>
                                        <p:cond delay="6000"/>
                                      </p:stCondLst>
                                      <p:childTnLst>
                                        <p:animMotion origin="layout" path="M 3.125E-6 -1.85185E-6 C 3.125E-6 0.01019 3.125E-6 0.04028 0.00156 0.05509 C 0.00664 0.09421 0.00638 0.09352 0.00976 0.11204 " pathEditMode="relative" rAng="0" ptsTypes="AAA">
                                          <p:cBhvr>
                                            <p:cTn id="159" dur="1500" spd="-100000" fill="hold"/>
                                            <p:tgtEl>
                                              <p:spTgt spid="71"/>
                                            </p:tgtEl>
                                            <p:attrNameLst>
                                              <p:attrName>ppt_x</p:attrName>
                                              <p:attrName>ppt_y</p:attrName>
                                            </p:attrNameLst>
                                          </p:cBhvr>
                                          <p:rCtr x="482" y="5602"/>
                                        </p:animMotion>
                                      </p:childTnLst>
                                    </p:cTn>
                                  </p:par>
                                  <p:par>
                                    <p:cTn id="160" presetID="10" presetClass="exit" presetSubtype="0" fill="hold" nodeType="withEffect">
                                      <p:stCondLst>
                                        <p:cond delay="6750"/>
                                      </p:stCondLst>
                                      <p:childTnLst>
                                        <p:animEffect transition="out" filter="fade">
                                          <p:cBhvr>
                                            <p:cTn id="161" dur="750"/>
                                            <p:tgtEl>
                                              <p:spTgt spid="71"/>
                                            </p:tgtEl>
                                          </p:cBhvr>
                                        </p:animEffect>
                                        <p:set>
                                          <p:cBhvr>
                                            <p:cTn id="162" dur="1" fill="hold">
                                              <p:stCondLst>
                                                <p:cond delay="749"/>
                                              </p:stCondLst>
                                            </p:cTn>
                                            <p:tgtEl>
                                              <p:spTgt spid="71"/>
                                            </p:tgtEl>
                                            <p:attrNameLst>
                                              <p:attrName>style.visibility</p:attrName>
                                            </p:attrNameLst>
                                          </p:cBhvr>
                                          <p:to>
                                            <p:strVal val="hidden"/>
                                          </p:to>
                                        </p:set>
                                      </p:childTnLst>
                                    </p:cTn>
                                  </p:par>
                                  <p:par>
                                    <p:cTn id="163" presetID="53" presetClass="entr" presetSubtype="16" fill="hold" nodeType="withEffect">
                                      <p:stCondLst>
                                        <p:cond delay="6000"/>
                                      </p:stCondLst>
                                      <p:childTnLst>
                                        <p:set>
                                          <p:cBhvr>
                                            <p:cTn id="164" dur="1" fill="hold">
                                              <p:stCondLst>
                                                <p:cond delay="0"/>
                                              </p:stCondLst>
                                            </p:cTn>
                                            <p:tgtEl>
                                              <p:spTgt spid="72"/>
                                            </p:tgtEl>
                                            <p:attrNameLst>
                                              <p:attrName>style.visibility</p:attrName>
                                            </p:attrNameLst>
                                          </p:cBhvr>
                                          <p:to>
                                            <p:strVal val="visible"/>
                                          </p:to>
                                        </p:set>
                                        <p:anim calcmode="lin" valueType="num">
                                          <p:cBhvr>
                                            <p:cTn id="165" dur="500" fill="hold"/>
                                            <p:tgtEl>
                                              <p:spTgt spid="72"/>
                                            </p:tgtEl>
                                            <p:attrNameLst>
                                              <p:attrName>ppt_w</p:attrName>
                                            </p:attrNameLst>
                                          </p:cBhvr>
                                          <p:tavLst>
                                            <p:tav tm="0">
                                              <p:val>
                                                <p:fltVal val="0"/>
                                              </p:val>
                                            </p:tav>
                                            <p:tav tm="100000">
                                              <p:val>
                                                <p:strVal val="#ppt_w"/>
                                              </p:val>
                                            </p:tav>
                                          </p:tavLst>
                                        </p:anim>
                                        <p:anim calcmode="lin" valueType="num">
                                          <p:cBhvr>
                                            <p:cTn id="166" dur="500" fill="hold"/>
                                            <p:tgtEl>
                                              <p:spTgt spid="72"/>
                                            </p:tgtEl>
                                            <p:attrNameLst>
                                              <p:attrName>ppt_h</p:attrName>
                                            </p:attrNameLst>
                                          </p:cBhvr>
                                          <p:tavLst>
                                            <p:tav tm="0">
                                              <p:val>
                                                <p:fltVal val="0"/>
                                              </p:val>
                                            </p:tav>
                                            <p:tav tm="100000">
                                              <p:val>
                                                <p:strVal val="#ppt_h"/>
                                              </p:val>
                                            </p:tav>
                                          </p:tavLst>
                                        </p:anim>
                                        <p:animEffect transition="in" filter="fade">
                                          <p:cBhvr>
                                            <p:cTn id="167" dur="500"/>
                                            <p:tgtEl>
                                              <p:spTgt spid="72"/>
                                            </p:tgtEl>
                                          </p:cBhvr>
                                        </p:animEffect>
                                      </p:childTnLst>
                                    </p:cTn>
                                  </p:par>
                                  <p:par>
                                    <p:cTn id="168" presetID="0" presetClass="path" presetSubtype="0" fill="hold" nodeType="withEffect">
                                      <p:stCondLst>
                                        <p:cond delay="6000"/>
                                      </p:stCondLst>
                                      <p:childTnLst>
                                        <p:animMotion origin="layout" path="M -0.00013 4.07407E-6 C -0.00013 0.00926 0.0013 0.05208 -0.00286 0.07986 C -0.00794 0.12708 -0.00716 0.11828 -0.01159 0.16388 " pathEditMode="relative" rAng="0" ptsTypes="AAA">
                                          <p:cBhvr>
                                            <p:cTn id="169" dur="1500" spd="-100000" fill="hold"/>
                                            <p:tgtEl>
                                              <p:spTgt spid="72"/>
                                            </p:tgtEl>
                                            <p:attrNameLst>
                                              <p:attrName>ppt_x</p:attrName>
                                              <p:attrName>ppt_y</p:attrName>
                                            </p:attrNameLst>
                                          </p:cBhvr>
                                          <p:rCtr x="-573" y="8194"/>
                                        </p:animMotion>
                                      </p:childTnLst>
                                    </p:cTn>
                                  </p:par>
                                  <p:par>
                                    <p:cTn id="170" presetID="10" presetClass="exit" presetSubtype="0" fill="hold" nodeType="withEffect">
                                      <p:stCondLst>
                                        <p:cond delay="6750"/>
                                      </p:stCondLst>
                                      <p:childTnLst>
                                        <p:animEffect transition="out" filter="fade">
                                          <p:cBhvr>
                                            <p:cTn id="171" dur="750"/>
                                            <p:tgtEl>
                                              <p:spTgt spid="72"/>
                                            </p:tgtEl>
                                          </p:cBhvr>
                                        </p:animEffect>
                                        <p:set>
                                          <p:cBhvr>
                                            <p:cTn id="172" dur="1" fill="hold">
                                              <p:stCondLst>
                                                <p:cond delay="749"/>
                                              </p:stCondLst>
                                            </p:cTn>
                                            <p:tgtEl>
                                              <p:spTgt spid="72"/>
                                            </p:tgtEl>
                                            <p:attrNameLst>
                                              <p:attrName>style.visibility</p:attrName>
                                            </p:attrNameLst>
                                          </p:cBhvr>
                                          <p:to>
                                            <p:strVal val="hidden"/>
                                          </p:to>
                                        </p:set>
                                      </p:childTnLst>
                                    </p:cTn>
                                  </p:par>
                                  <p:par>
                                    <p:cTn id="173" presetID="53" presetClass="entr" presetSubtype="16" fill="hold" nodeType="withEffect">
                                      <p:stCondLst>
                                        <p:cond delay="6000"/>
                                      </p:stCondLst>
                                      <p:childTnLst>
                                        <p:set>
                                          <p:cBhvr>
                                            <p:cTn id="174" dur="1" fill="hold">
                                              <p:stCondLst>
                                                <p:cond delay="0"/>
                                              </p:stCondLst>
                                            </p:cTn>
                                            <p:tgtEl>
                                              <p:spTgt spid="76"/>
                                            </p:tgtEl>
                                            <p:attrNameLst>
                                              <p:attrName>style.visibility</p:attrName>
                                            </p:attrNameLst>
                                          </p:cBhvr>
                                          <p:to>
                                            <p:strVal val="visible"/>
                                          </p:to>
                                        </p:set>
                                        <p:anim calcmode="lin" valueType="num">
                                          <p:cBhvr>
                                            <p:cTn id="175" dur="500" fill="hold"/>
                                            <p:tgtEl>
                                              <p:spTgt spid="76"/>
                                            </p:tgtEl>
                                            <p:attrNameLst>
                                              <p:attrName>ppt_w</p:attrName>
                                            </p:attrNameLst>
                                          </p:cBhvr>
                                          <p:tavLst>
                                            <p:tav tm="0">
                                              <p:val>
                                                <p:fltVal val="0"/>
                                              </p:val>
                                            </p:tav>
                                            <p:tav tm="100000">
                                              <p:val>
                                                <p:strVal val="#ppt_w"/>
                                              </p:val>
                                            </p:tav>
                                          </p:tavLst>
                                        </p:anim>
                                        <p:anim calcmode="lin" valueType="num">
                                          <p:cBhvr>
                                            <p:cTn id="176" dur="500" fill="hold"/>
                                            <p:tgtEl>
                                              <p:spTgt spid="76"/>
                                            </p:tgtEl>
                                            <p:attrNameLst>
                                              <p:attrName>ppt_h</p:attrName>
                                            </p:attrNameLst>
                                          </p:cBhvr>
                                          <p:tavLst>
                                            <p:tav tm="0">
                                              <p:val>
                                                <p:fltVal val="0"/>
                                              </p:val>
                                            </p:tav>
                                            <p:tav tm="100000">
                                              <p:val>
                                                <p:strVal val="#ppt_h"/>
                                              </p:val>
                                            </p:tav>
                                          </p:tavLst>
                                        </p:anim>
                                        <p:animEffect transition="in" filter="fade">
                                          <p:cBhvr>
                                            <p:cTn id="177" dur="500"/>
                                            <p:tgtEl>
                                              <p:spTgt spid="76"/>
                                            </p:tgtEl>
                                          </p:cBhvr>
                                        </p:animEffect>
                                      </p:childTnLst>
                                    </p:cTn>
                                  </p:par>
                                  <p:par>
                                    <p:cTn id="178" presetID="0" presetClass="path" presetSubtype="0" fill="hold" nodeType="withEffect">
                                      <p:stCondLst>
                                        <p:cond delay="6000"/>
                                      </p:stCondLst>
                                      <p:childTnLst>
                                        <p:animMotion origin="layout" path="M -0.00013 1.11111E-6 C -0.00013 0.00926 0.0013 0.05208 -0.00287 0.07986 C -0.00794 0.12708 -0.00716 0.11829 -0.01159 0.16389 " pathEditMode="relative" rAng="0" ptsTypes="AAA">
                                          <p:cBhvr>
                                            <p:cTn id="179" dur="1500" spd="-100000" fill="hold"/>
                                            <p:tgtEl>
                                              <p:spTgt spid="76"/>
                                            </p:tgtEl>
                                            <p:attrNameLst>
                                              <p:attrName>ppt_x</p:attrName>
                                              <p:attrName>ppt_y</p:attrName>
                                            </p:attrNameLst>
                                          </p:cBhvr>
                                          <p:rCtr x="-573" y="8194"/>
                                        </p:animMotion>
                                      </p:childTnLst>
                                    </p:cTn>
                                  </p:par>
                                  <p:par>
                                    <p:cTn id="180" presetID="10" presetClass="exit" presetSubtype="0" fill="hold" nodeType="withEffect">
                                      <p:stCondLst>
                                        <p:cond delay="6750"/>
                                      </p:stCondLst>
                                      <p:childTnLst>
                                        <p:animEffect transition="out" filter="fade">
                                          <p:cBhvr>
                                            <p:cTn id="181" dur="750"/>
                                            <p:tgtEl>
                                              <p:spTgt spid="76"/>
                                            </p:tgtEl>
                                          </p:cBhvr>
                                        </p:animEffect>
                                        <p:set>
                                          <p:cBhvr>
                                            <p:cTn id="182" dur="1" fill="hold">
                                              <p:stCondLst>
                                                <p:cond delay="749"/>
                                              </p:stCondLst>
                                            </p:cTn>
                                            <p:tgtEl>
                                              <p:spTgt spid="76"/>
                                            </p:tgtEl>
                                            <p:attrNameLst>
                                              <p:attrName>style.visibility</p:attrName>
                                            </p:attrNameLst>
                                          </p:cBhvr>
                                          <p:to>
                                            <p:strVal val="hidden"/>
                                          </p:to>
                                        </p:set>
                                      </p:childTnLst>
                                    </p:cTn>
                                  </p:par>
                                  <p:par>
                                    <p:cTn id="183" presetID="53" presetClass="entr" presetSubtype="16" fill="hold" nodeType="withEffect">
                                      <p:stCondLst>
                                        <p:cond delay="6000"/>
                                      </p:stCondLst>
                                      <p:childTnLst>
                                        <p:set>
                                          <p:cBhvr>
                                            <p:cTn id="184" dur="1" fill="hold">
                                              <p:stCondLst>
                                                <p:cond delay="0"/>
                                              </p:stCondLst>
                                            </p:cTn>
                                            <p:tgtEl>
                                              <p:spTgt spid="73"/>
                                            </p:tgtEl>
                                            <p:attrNameLst>
                                              <p:attrName>style.visibility</p:attrName>
                                            </p:attrNameLst>
                                          </p:cBhvr>
                                          <p:to>
                                            <p:strVal val="visible"/>
                                          </p:to>
                                        </p:set>
                                        <p:anim calcmode="lin" valueType="num">
                                          <p:cBhvr>
                                            <p:cTn id="185" dur="500" fill="hold"/>
                                            <p:tgtEl>
                                              <p:spTgt spid="73"/>
                                            </p:tgtEl>
                                            <p:attrNameLst>
                                              <p:attrName>ppt_w</p:attrName>
                                            </p:attrNameLst>
                                          </p:cBhvr>
                                          <p:tavLst>
                                            <p:tav tm="0">
                                              <p:val>
                                                <p:fltVal val="0"/>
                                              </p:val>
                                            </p:tav>
                                            <p:tav tm="100000">
                                              <p:val>
                                                <p:strVal val="#ppt_w"/>
                                              </p:val>
                                            </p:tav>
                                          </p:tavLst>
                                        </p:anim>
                                        <p:anim calcmode="lin" valueType="num">
                                          <p:cBhvr>
                                            <p:cTn id="186" dur="500" fill="hold"/>
                                            <p:tgtEl>
                                              <p:spTgt spid="73"/>
                                            </p:tgtEl>
                                            <p:attrNameLst>
                                              <p:attrName>ppt_h</p:attrName>
                                            </p:attrNameLst>
                                          </p:cBhvr>
                                          <p:tavLst>
                                            <p:tav tm="0">
                                              <p:val>
                                                <p:fltVal val="0"/>
                                              </p:val>
                                            </p:tav>
                                            <p:tav tm="100000">
                                              <p:val>
                                                <p:strVal val="#ppt_h"/>
                                              </p:val>
                                            </p:tav>
                                          </p:tavLst>
                                        </p:anim>
                                        <p:animEffect transition="in" filter="fade">
                                          <p:cBhvr>
                                            <p:cTn id="187" dur="500"/>
                                            <p:tgtEl>
                                              <p:spTgt spid="73"/>
                                            </p:tgtEl>
                                          </p:cBhvr>
                                        </p:animEffect>
                                      </p:childTnLst>
                                    </p:cTn>
                                  </p:par>
                                  <p:par>
                                    <p:cTn id="188" presetID="0" presetClass="path" presetSubtype="0" fill="hold" nodeType="withEffect">
                                      <p:stCondLst>
                                        <p:cond delay="6000"/>
                                      </p:stCondLst>
                                      <p:childTnLst>
                                        <p:animMotion origin="layout" path="M -0.00013 2.22222E-6 C -0.00013 0.00856 -0.00443 0.04722 -0.00886 0.0743 C -0.01433 0.10139 -0.01875 0.10972 -0.04128 0.13703 " pathEditMode="relative" rAng="0" ptsTypes="AAA">
                                          <p:cBhvr>
                                            <p:cTn id="189" dur="1500" spd="-100000" fill="hold"/>
                                            <p:tgtEl>
                                              <p:spTgt spid="73"/>
                                            </p:tgtEl>
                                            <p:attrNameLst>
                                              <p:attrName>ppt_x</p:attrName>
                                              <p:attrName>ppt_y</p:attrName>
                                            </p:attrNameLst>
                                          </p:cBhvr>
                                          <p:rCtr x="-2057" y="6852"/>
                                        </p:animMotion>
                                      </p:childTnLst>
                                    </p:cTn>
                                  </p:par>
                                  <p:par>
                                    <p:cTn id="190" presetID="10" presetClass="exit" presetSubtype="0" fill="hold" nodeType="withEffect">
                                      <p:stCondLst>
                                        <p:cond delay="6750"/>
                                      </p:stCondLst>
                                      <p:childTnLst>
                                        <p:animEffect transition="out" filter="fade">
                                          <p:cBhvr>
                                            <p:cTn id="191" dur="750"/>
                                            <p:tgtEl>
                                              <p:spTgt spid="73"/>
                                            </p:tgtEl>
                                          </p:cBhvr>
                                        </p:animEffect>
                                        <p:set>
                                          <p:cBhvr>
                                            <p:cTn id="192" dur="1" fill="hold">
                                              <p:stCondLst>
                                                <p:cond delay="749"/>
                                              </p:stCondLst>
                                            </p:cTn>
                                            <p:tgtEl>
                                              <p:spTgt spid="73"/>
                                            </p:tgtEl>
                                            <p:attrNameLst>
                                              <p:attrName>style.visibility</p:attrName>
                                            </p:attrNameLst>
                                          </p:cBhvr>
                                          <p:to>
                                            <p:strVal val="hidden"/>
                                          </p:to>
                                        </p:set>
                                      </p:childTnLst>
                                    </p:cTn>
                                  </p:par>
                                  <p:par>
                                    <p:cTn id="193" presetID="53" presetClass="entr" presetSubtype="16" fill="hold" nodeType="withEffect">
                                      <p:stCondLst>
                                        <p:cond delay="8000"/>
                                      </p:stCondLst>
                                      <p:childTnLst>
                                        <p:set>
                                          <p:cBhvr>
                                            <p:cTn id="194" dur="1" fill="hold">
                                              <p:stCondLst>
                                                <p:cond delay="0"/>
                                              </p:stCondLst>
                                            </p:cTn>
                                            <p:tgtEl>
                                              <p:spTgt spid="77"/>
                                            </p:tgtEl>
                                            <p:attrNameLst>
                                              <p:attrName>style.visibility</p:attrName>
                                            </p:attrNameLst>
                                          </p:cBhvr>
                                          <p:to>
                                            <p:strVal val="visible"/>
                                          </p:to>
                                        </p:set>
                                        <p:anim calcmode="lin" valueType="num">
                                          <p:cBhvr>
                                            <p:cTn id="195" dur="500" fill="hold"/>
                                            <p:tgtEl>
                                              <p:spTgt spid="77"/>
                                            </p:tgtEl>
                                            <p:attrNameLst>
                                              <p:attrName>ppt_w</p:attrName>
                                            </p:attrNameLst>
                                          </p:cBhvr>
                                          <p:tavLst>
                                            <p:tav tm="0">
                                              <p:val>
                                                <p:fltVal val="0"/>
                                              </p:val>
                                            </p:tav>
                                            <p:tav tm="100000">
                                              <p:val>
                                                <p:strVal val="#ppt_w"/>
                                              </p:val>
                                            </p:tav>
                                          </p:tavLst>
                                        </p:anim>
                                        <p:anim calcmode="lin" valueType="num">
                                          <p:cBhvr>
                                            <p:cTn id="196" dur="500" fill="hold"/>
                                            <p:tgtEl>
                                              <p:spTgt spid="77"/>
                                            </p:tgtEl>
                                            <p:attrNameLst>
                                              <p:attrName>ppt_h</p:attrName>
                                            </p:attrNameLst>
                                          </p:cBhvr>
                                          <p:tavLst>
                                            <p:tav tm="0">
                                              <p:val>
                                                <p:fltVal val="0"/>
                                              </p:val>
                                            </p:tav>
                                            <p:tav tm="100000">
                                              <p:val>
                                                <p:strVal val="#ppt_h"/>
                                              </p:val>
                                            </p:tav>
                                          </p:tavLst>
                                        </p:anim>
                                        <p:animEffect transition="in" filter="fade">
                                          <p:cBhvr>
                                            <p:cTn id="197" dur="500"/>
                                            <p:tgtEl>
                                              <p:spTgt spid="77"/>
                                            </p:tgtEl>
                                          </p:cBhvr>
                                        </p:animEffect>
                                      </p:childTnLst>
                                    </p:cTn>
                                  </p:par>
                                  <p:par>
                                    <p:cTn id="198" presetID="0" presetClass="path" presetSubtype="0" fill="hold" nodeType="withEffect">
                                      <p:stCondLst>
                                        <p:cond delay="8000"/>
                                      </p:stCondLst>
                                      <p:childTnLst>
                                        <p:animMotion origin="layout" path="M 5E-6 2.22222E-6 C 5E-6 0.01504 0.00014 0.05856 0.00547 0.08009 C 0.02344 0.1368 0.02266 0.13565 0.03438 0.1625 " pathEditMode="relative" rAng="0" ptsTypes="AAA">
                                          <p:cBhvr>
                                            <p:cTn id="199" dur="1500" spd="-100000" fill="hold"/>
                                            <p:tgtEl>
                                              <p:spTgt spid="77"/>
                                            </p:tgtEl>
                                            <p:attrNameLst>
                                              <p:attrName>ppt_x</p:attrName>
                                              <p:attrName>ppt_y</p:attrName>
                                            </p:attrNameLst>
                                          </p:cBhvr>
                                          <p:rCtr x="1719" y="8125"/>
                                        </p:animMotion>
                                      </p:childTnLst>
                                    </p:cTn>
                                  </p:par>
                                  <p:par>
                                    <p:cTn id="200" presetID="10" presetClass="exit" presetSubtype="0" fill="hold" nodeType="withEffect">
                                      <p:stCondLst>
                                        <p:cond delay="8750"/>
                                      </p:stCondLst>
                                      <p:childTnLst>
                                        <p:animEffect transition="out" filter="fade">
                                          <p:cBhvr>
                                            <p:cTn id="201" dur="750"/>
                                            <p:tgtEl>
                                              <p:spTgt spid="77"/>
                                            </p:tgtEl>
                                          </p:cBhvr>
                                        </p:animEffect>
                                        <p:set>
                                          <p:cBhvr>
                                            <p:cTn id="202" dur="1" fill="hold">
                                              <p:stCondLst>
                                                <p:cond delay="749"/>
                                              </p:stCondLst>
                                            </p:cTn>
                                            <p:tgtEl>
                                              <p:spTgt spid="77"/>
                                            </p:tgtEl>
                                            <p:attrNameLst>
                                              <p:attrName>style.visibility</p:attrName>
                                            </p:attrNameLst>
                                          </p:cBhvr>
                                          <p:to>
                                            <p:strVal val="hidden"/>
                                          </p:to>
                                        </p:set>
                                      </p:childTnLst>
                                    </p:cTn>
                                  </p:par>
                                  <p:par>
                                    <p:cTn id="203" presetID="53" presetClass="entr" presetSubtype="16" fill="hold" nodeType="withEffect">
                                      <p:stCondLst>
                                        <p:cond delay="8000"/>
                                      </p:stCondLst>
                                      <p:childTnLst>
                                        <p:set>
                                          <p:cBhvr>
                                            <p:cTn id="204" dur="1" fill="hold">
                                              <p:stCondLst>
                                                <p:cond delay="0"/>
                                              </p:stCondLst>
                                            </p:cTn>
                                            <p:tgtEl>
                                              <p:spTgt spid="79"/>
                                            </p:tgtEl>
                                            <p:attrNameLst>
                                              <p:attrName>style.visibility</p:attrName>
                                            </p:attrNameLst>
                                          </p:cBhvr>
                                          <p:to>
                                            <p:strVal val="visible"/>
                                          </p:to>
                                        </p:set>
                                        <p:anim calcmode="lin" valueType="num">
                                          <p:cBhvr>
                                            <p:cTn id="205" dur="500" fill="hold"/>
                                            <p:tgtEl>
                                              <p:spTgt spid="79"/>
                                            </p:tgtEl>
                                            <p:attrNameLst>
                                              <p:attrName>ppt_w</p:attrName>
                                            </p:attrNameLst>
                                          </p:cBhvr>
                                          <p:tavLst>
                                            <p:tav tm="0">
                                              <p:val>
                                                <p:fltVal val="0"/>
                                              </p:val>
                                            </p:tav>
                                            <p:tav tm="100000">
                                              <p:val>
                                                <p:strVal val="#ppt_w"/>
                                              </p:val>
                                            </p:tav>
                                          </p:tavLst>
                                        </p:anim>
                                        <p:anim calcmode="lin" valueType="num">
                                          <p:cBhvr>
                                            <p:cTn id="206" dur="500" fill="hold"/>
                                            <p:tgtEl>
                                              <p:spTgt spid="79"/>
                                            </p:tgtEl>
                                            <p:attrNameLst>
                                              <p:attrName>ppt_h</p:attrName>
                                            </p:attrNameLst>
                                          </p:cBhvr>
                                          <p:tavLst>
                                            <p:tav tm="0">
                                              <p:val>
                                                <p:fltVal val="0"/>
                                              </p:val>
                                            </p:tav>
                                            <p:tav tm="100000">
                                              <p:val>
                                                <p:strVal val="#ppt_h"/>
                                              </p:val>
                                            </p:tav>
                                          </p:tavLst>
                                        </p:anim>
                                        <p:animEffect transition="in" filter="fade">
                                          <p:cBhvr>
                                            <p:cTn id="207" dur="500"/>
                                            <p:tgtEl>
                                              <p:spTgt spid="79"/>
                                            </p:tgtEl>
                                          </p:cBhvr>
                                        </p:animEffect>
                                      </p:childTnLst>
                                    </p:cTn>
                                  </p:par>
                                  <p:par>
                                    <p:cTn id="208" presetID="0" presetClass="path" presetSubtype="0" fill="hold" nodeType="withEffect">
                                      <p:stCondLst>
                                        <p:cond delay="8000"/>
                                      </p:stCondLst>
                                      <p:childTnLst>
                                        <p:animMotion origin="layout" path="M 3.125E-6 -1.85185E-6 C 3.125E-6 0.01019 3.125E-6 0.04028 0.00156 0.05509 C 0.00664 0.09421 0.00638 0.09352 0.00976 0.11204 " pathEditMode="relative" rAng="0" ptsTypes="AAA">
                                          <p:cBhvr>
                                            <p:cTn id="209" dur="1500" spd="-100000" fill="hold"/>
                                            <p:tgtEl>
                                              <p:spTgt spid="79"/>
                                            </p:tgtEl>
                                            <p:attrNameLst>
                                              <p:attrName>ppt_x</p:attrName>
                                              <p:attrName>ppt_y</p:attrName>
                                            </p:attrNameLst>
                                          </p:cBhvr>
                                          <p:rCtr x="482" y="5602"/>
                                        </p:animMotion>
                                      </p:childTnLst>
                                    </p:cTn>
                                  </p:par>
                                  <p:par>
                                    <p:cTn id="210" presetID="10" presetClass="exit" presetSubtype="0" fill="hold" nodeType="withEffect">
                                      <p:stCondLst>
                                        <p:cond delay="8750"/>
                                      </p:stCondLst>
                                      <p:childTnLst>
                                        <p:animEffect transition="out" filter="fade">
                                          <p:cBhvr>
                                            <p:cTn id="211" dur="750"/>
                                            <p:tgtEl>
                                              <p:spTgt spid="79"/>
                                            </p:tgtEl>
                                          </p:cBhvr>
                                        </p:animEffect>
                                        <p:set>
                                          <p:cBhvr>
                                            <p:cTn id="212" dur="1" fill="hold">
                                              <p:stCondLst>
                                                <p:cond delay="749"/>
                                              </p:stCondLst>
                                            </p:cTn>
                                            <p:tgtEl>
                                              <p:spTgt spid="79"/>
                                            </p:tgtEl>
                                            <p:attrNameLst>
                                              <p:attrName>style.visibility</p:attrName>
                                            </p:attrNameLst>
                                          </p:cBhvr>
                                          <p:to>
                                            <p:strVal val="hidden"/>
                                          </p:to>
                                        </p:set>
                                      </p:childTnLst>
                                    </p:cTn>
                                  </p:par>
                                  <p:par>
                                    <p:cTn id="213" presetID="53" presetClass="entr" presetSubtype="16" fill="hold" nodeType="withEffect">
                                      <p:stCondLst>
                                        <p:cond delay="8000"/>
                                      </p:stCondLst>
                                      <p:childTnLst>
                                        <p:set>
                                          <p:cBhvr>
                                            <p:cTn id="214" dur="1" fill="hold">
                                              <p:stCondLst>
                                                <p:cond delay="0"/>
                                              </p:stCondLst>
                                            </p:cTn>
                                            <p:tgtEl>
                                              <p:spTgt spid="85"/>
                                            </p:tgtEl>
                                            <p:attrNameLst>
                                              <p:attrName>style.visibility</p:attrName>
                                            </p:attrNameLst>
                                          </p:cBhvr>
                                          <p:to>
                                            <p:strVal val="visible"/>
                                          </p:to>
                                        </p:set>
                                        <p:anim calcmode="lin" valueType="num">
                                          <p:cBhvr>
                                            <p:cTn id="215" dur="500" fill="hold"/>
                                            <p:tgtEl>
                                              <p:spTgt spid="85"/>
                                            </p:tgtEl>
                                            <p:attrNameLst>
                                              <p:attrName>ppt_w</p:attrName>
                                            </p:attrNameLst>
                                          </p:cBhvr>
                                          <p:tavLst>
                                            <p:tav tm="0">
                                              <p:val>
                                                <p:fltVal val="0"/>
                                              </p:val>
                                            </p:tav>
                                            <p:tav tm="100000">
                                              <p:val>
                                                <p:strVal val="#ppt_w"/>
                                              </p:val>
                                            </p:tav>
                                          </p:tavLst>
                                        </p:anim>
                                        <p:anim calcmode="lin" valueType="num">
                                          <p:cBhvr>
                                            <p:cTn id="216" dur="500" fill="hold"/>
                                            <p:tgtEl>
                                              <p:spTgt spid="85"/>
                                            </p:tgtEl>
                                            <p:attrNameLst>
                                              <p:attrName>ppt_h</p:attrName>
                                            </p:attrNameLst>
                                          </p:cBhvr>
                                          <p:tavLst>
                                            <p:tav tm="0">
                                              <p:val>
                                                <p:fltVal val="0"/>
                                              </p:val>
                                            </p:tav>
                                            <p:tav tm="100000">
                                              <p:val>
                                                <p:strVal val="#ppt_h"/>
                                              </p:val>
                                            </p:tav>
                                          </p:tavLst>
                                        </p:anim>
                                        <p:animEffect transition="in" filter="fade">
                                          <p:cBhvr>
                                            <p:cTn id="217" dur="500"/>
                                            <p:tgtEl>
                                              <p:spTgt spid="85"/>
                                            </p:tgtEl>
                                          </p:cBhvr>
                                        </p:animEffect>
                                      </p:childTnLst>
                                    </p:cTn>
                                  </p:par>
                                  <p:par>
                                    <p:cTn id="218" presetID="0" presetClass="path" presetSubtype="0" fill="hold" nodeType="withEffect">
                                      <p:stCondLst>
                                        <p:cond delay="8000"/>
                                      </p:stCondLst>
                                      <p:childTnLst>
                                        <p:animMotion origin="layout" path="M -0.00013 4.07407E-6 C -0.00013 0.00926 0.0013 0.05208 -0.00286 0.07986 C -0.00794 0.12708 -0.00716 0.11828 -0.01159 0.16388 " pathEditMode="relative" rAng="0" ptsTypes="AAA">
                                          <p:cBhvr>
                                            <p:cTn id="219" dur="1500" spd="-100000" fill="hold"/>
                                            <p:tgtEl>
                                              <p:spTgt spid="85"/>
                                            </p:tgtEl>
                                            <p:attrNameLst>
                                              <p:attrName>ppt_x</p:attrName>
                                              <p:attrName>ppt_y</p:attrName>
                                            </p:attrNameLst>
                                          </p:cBhvr>
                                          <p:rCtr x="-573" y="8194"/>
                                        </p:animMotion>
                                      </p:childTnLst>
                                    </p:cTn>
                                  </p:par>
                                  <p:par>
                                    <p:cTn id="220" presetID="10" presetClass="exit" presetSubtype="0" fill="hold" nodeType="withEffect">
                                      <p:stCondLst>
                                        <p:cond delay="8750"/>
                                      </p:stCondLst>
                                      <p:childTnLst>
                                        <p:animEffect transition="out" filter="fade">
                                          <p:cBhvr>
                                            <p:cTn id="221" dur="750"/>
                                            <p:tgtEl>
                                              <p:spTgt spid="85"/>
                                            </p:tgtEl>
                                          </p:cBhvr>
                                        </p:animEffect>
                                        <p:set>
                                          <p:cBhvr>
                                            <p:cTn id="222" dur="1" fill="hold">
                                              <p:stCondLst>
                                                <p:cond delay="749"/>
                                              </p:stCondLst>
                                            </p:cTn>
                                            <p:tgtEl>
                                              <p:spTgt spid="85"/>
                                            </p:tgtEl>
                                            <p:attrNameLst>
                                              <p:attrName>style.visibility</p:attrName>
                                            </p:attrNameLst>
                                          </p:cBhvr>
                                          <p:to>
                                            <p:strVal val="hidden"/>
                                          </p:to>
                                        </p:set>
                                      </p:childTnLst>
                                    </p:cTn>
                                  </p:par>
                                  <p:par>
                                    <p:cTn id="223" presetID="53" presetClass="entr" presetSubtype="16" fill="hold" nodeType="withEffect">
                                      <p:stCondLst>
                                        <p:cond delay="8000"/>
                                      </p:stCondLst>
                                      <p:childTnLst>
                                        <p:set>
                                          <p:cBhvr>
                                            <p:cTn id="224" dur="1" fill="hold">
                                              <p:stCondLst>
                                                <p:cond delay="0"/>
                                              </p:stCondLst>
                                            </p:cTn>
                                            <p:tgtEl>
                                              <p:spTgt spid="103"/>
                                            </p:tgtEl>
                                            <p:attrNameLst>
                                              <p:attrName>style.visibility</p:attrName>
                                            </p:attrNameLst>
                                          </p:cBhvr>
                                          <p:to>
                                            <p:strVal val="visible"/>
                                          </p:to>
                                        </p:set>
                                        <p:anim calcmode="lin" valueType="num">
                                          <p:cBhvr>
                                            <p:cTn id="225" dur="500" fill="hold"/>
                                            <p:tgtEl>
                                              <p:spTgt spid="103"/>
                                            </p:tgtEl>
                                            <p:attrNameLst>
                                              <p:attrName>ppt_w</p:attrName>
                                            </p:attrNameLst>
                                          </p:cBhvr>
                                          <p:tavLst>
                                            <p:tav tm="0">
                                              <p:val>
                                                <p:fltVal val="0"/>
                                              </p:val>
                                            </p:tav>
                                            <p:tav tm="100000">
                                              <p:val>
                                                <p:strVal val="#ppt_w"/>
                                              </p:val>
                                            </p:tav>
                                          </p:tavLst>
                                        </p:anim>
                                        <p:anim calcmode="lin" valueType="num">
                                          <p:cBhvr>
                                            <p:cTn id="226" dur="500" fill="hold"/>
                                            <p:tgtEl>
                                              <p:spTgt spid="103"/>
                                            </p:tgtEl>
                                            <p:attrNameLst>
                                              <p:attrName>ppt_h</p:attrName>
                                            </p:attrNameLst>
                                          </p:cBhvr>
                                          <p:tavLst>
                                            <p:tav tm="0">
                                              <p:val>
                                                <p:fltVal val="0"/>
                                              </p:val>
                                            </p:tav>
                                            <p:tav tm="100000">
                                              <p:val>
                                                <p:strVal val="#ppt_h"/>
                                              </p:val>
                                            </p:tav>
                                          </p:tavLst>
                                        </p:anim>
                                        <p:animEffect transition="in" filter="fade">
                                          <p:cBhvr>
                                            <p:cTn id="227" dur="500"/>
                                            <p:tgtEl>
                                              <p:spTgt spid="103"/>
                                            </p:tgtEl>
                                          </p:cBhvr>
                                        </p:animEffect>
                                      </p:childTnLst>
                                    </p:cTn>
                                  </p:par>
                                  <p:par>
                                    <p:cTn id="228" presetID="0" presetClass="path" presetSubtype="0" fill="hold" nodeType="withEffect">
                                      <p:stCondLst>
                                        <p:cond delay="8000"/>
                                      </p:stCondLst>
                                      <p:childTnLst>
                                        <p:animMotion origin="layout" path="M -0.00013 1.11111E-6 C -0.00013 0.00926 0.0013 0.05208 -0.00287 0.07986 C -0.00794 0.12708 -0.00716 0.11829 -0.01159 0.16389 " pathEditMode="relative" rAng="0" ptsTypes="AAA">
                                          <p:cBhvr>
                                            <p:cTn id="229" dur="1500" spd="-100000" fill="hold"/>
                                            <p:tgtEl>
                                              <p:spTgt spid="103"/>
                                            </p:tgtEl>
                                            <p:attrNameLst>
                                              <p:attrName>ppt_x</p:attrName>
                                              <p:attrName>ppt_y</p:attrName>
                                            </p:attrNameLst>
                                          </p:cBhvr>
                                          <p:rCtr x="-573" y="8194"/>
                                        </p:animMotion>
                                      </p:childTnLst>
                                    </p:cTn>
                                  </p:par>
                                  <p:par>
                                    <p:cTn id="230" presetID="10" presetClass="exit" presetSubtype="0" fill="hold" nodeType="withEffect">
                                      <p:stCondLst>
                                        <p:cond delay="8750"/>
                                      </p:stCondLst>
                                      <p:childTnLst>
                                        <p:animEffect transition="out" filter="fade">
                                          <p:cBhvr>
                                            <p:cTn id="231" dur="750"/>
                                            <p:tgtEl>
                                              <p:spTgt spid="103"/>
                                            </p:tgtEl>
                                          </p:cBhvr>
                                        </p:animEffect>
                                        <p:set>
                                          <p:cBhvr>
                                            <p:cTn id="232" dur="1" fill="hold">
                                              <p:stCondLst>
                                                <p:cond delay="749"/>
                                              </p:stCondLst>
                                            </p:cTn>
                                            <p:tgtEl>
                                              <p:spTgt spid="103"/>
                                            </p:tgtEl>
                                            <p:attrNameLst>
                                              <p:attrName>style.visibility</p:attrName>
                                            </p:attrNameLst>
                                          </p:cBhvr>
                                          <p:to>
                                            <p:strVal val="hidden"/>
                                          </p:to>
                                        </p:set>
                                      </p:childTnLst>
                                    </p:cTn>
                                  </p:par>
                                  <p:par>
                                    <p:cTn id="233" presetID="53" presetClass="entr" presetSubtype="16" fill="hold" nodeType="withEffect">
                                      <p:stCondLst>
                                        <p:cond delay="8000"/>
                                      </p:stCondLst>
                                      <p:childTnLst>
                                        <p:set>
                                          <p:cBhvr>
                                            <p:cTn id="234" dur="1" fill="hold">
                                              <p:stCondLst>
                                                <p:cond delay="0"/>
                                              </p:stCondLst>
                                            </p:cTn>
                                            <p:tgtEl>
                                              <p:spTgt spid="86"/>
                                            </p:tgtEl>
                                            <p:attrNameLst>
                                              <p:attrName>style.visibility</p:attrName>
                                            </p:attrNameLst>
                                          </p:cBhvr>
                                          <p:to>
                                            <p:strVal val="visible"/>
                                          </p:to>
                                        </p:set>
                                        <p:anim calcmode="lin" valueType="num">
                                          <p:cBhvr>
                                            <p:cTn id="235" dur="500" fill="hold"/>
                                            <p:tgtEl>
                                              <p:spTgt spid="86"/>
                                            </p:tgtEl>
                                            <p:attrNameLst>
                                              <p:attrName>ppt_w</p:attrName>
                                            </p:attrNameLst>
                                          </p:cBhvr>
                                          <p:tavLst>
                                            <p:tav tm="0">
                                              <p:val>
                                                <p:fltVal val="0"/>
                                              </p:val>
                                            </p:tav>
                                            <p:tav tm="100000">
                                              <p:val>
                                                <p:strVal val="#ppt_w"/>
                                              </p:val>
                                            </p:tav>
                                          </p:tavLst>
                                        </p:anim>
                                        <p:anim calcmode="lin" valueType="num">
                                          <p:cBhvr>
                                            <p:cTn id="236" dur="500" fill="hold"/>
                                            <p:tgtEl>
                                              <p:spTgt spid="86"/>
                                            </p:tgtEl>
                                            <p:attrNameLst>
                                              <p:attrName>ppt_h</p:attrName>
                                            </p:attrNameLst>
                                          </p:cBhvr>
                                          <p:tavLst>
                                            <p:tav tm="0">
                                              <p:val>
                                                <p:fltVal val="0"/>
                                              </p:val>
                                            </p:tav>
                                            <p:tav tm="100000">
                                              <p:val>
                                                <p:strVal val="#ppt_h"/>
                                              </p:val>
                                            </p:tav>
                                          </p:tavLst>
                                        </p:anim>
                                        <p:animEffect transition="in" filter="fade">
                                          <p:cBhvr>
                                            <p:cTn id="237" dur="500"/>
                                            <p:tgtEl>
                                              <p:spTgt spid="86"/>
                                            </p:tgtEl>
                                          </p:cBhvr>
                                        </p:animEffect>
                                      </p:childTnLst>
                                    </p:cTn>
                                  </p:par>
                                  <p:par>
                                    <p:cTn id="238" presetID="0" presetClass="path" presetSubtype="0" fill="hold" nodeType="withEffect">
                                      <p:stCondLst>
                                        <p:cond delay="8000"/>
                                      </p:stCondLst>
                                      <p:childTnLst>
                                        <p:animMotion origin="layout" path="M -0.00013 2.22222E-6 C -0.00013 0.00856 -0.00443 0.04722 -0.00886 0.0743 C -0.01433 0.10139 -0.01875 0.10972 -0.04128 0.13703 " pathEditMode="relative" rAng="0" ptsTypes="AAA">
                                          <p:cBhvr>
                                            <p:cTn id="239" dur="1500" spd="-100000" fill="hold"/>
                                            <p:tgtEl>
                                              <p:spTgt spid="86"/>
                                            </p:tgtEl>
                                            <p:attrNameLst>
                                              <p:attrName>ppt_x</p:attrName>
                                              <p:attrName>ppt_y</p:attrName>
                                            </p:attrNameLst>
                                          </p:cBhvr>
                                          <p:rCtr x="-2057" y="6852"/>
                                        </p:animMotion>
                                      </p:childTnLst>
                                    </p:cTn>
                                  </p:par>
                                  <p:par>
                                    <p:cTn id="240" presetID="10" presetClass="exit" presetSubtype="0" fill="hold" nodeType="withEffect">
                                      <p:stCondLst>
                                        <p:cond delay="8750"/>
                                      </p:stCondLst>
                                      <p:childTnLst>
                                        <p:animEffect transition="out" filter="fade">
                                          <p:cBhvr>
                                            <p:cTn id="241" dur="750"/>
                                            <p:tgtEl>
                                              <p:spTgt spid="86"/>
                                            </p:tgtEl>
                                          </p:cBhvr>
                                        </p:animEffect>
                                        <p:set>
                                          <p:cBhvr>
                                            <p:cTn id="242" dur="1" fill="hold">
                                              <p:stCondLst>
                                                <p:cond delay="749"/>
                                              </p:stCondLst>
                                            </p:cTn>
                                            <p:tgtEl>
                                              <p:spTgt spid="86"/>
                                            </p:tgtEl>
                                            <p:attrNameLst>
                                              <p:attrName>style.visibility</p:attrName>
                                            </p:attrNameLst>
                                          </p:cBhvr>
                                          <p:to>
                                            <p:strVal val="hidden"/>
                                          </p:to>
                                        </p:set>
                                      </p:childTnLst>
                                    </p:cTn>
                                  </p:par>
                                  <p:par>
                                    <p:cTn id="243" presetID="10" presetClass="entr" presetSubtype="0" fill="hold" grpId="1" nodeType="withEffect">
                                      <p:stCondLst>
                                        <p:cond delay="9500"/>
                                      </p:stCondLst>
                                      <p:childTnLst>
                                        <p:set>
                                          <p:cBhvr>
                                            <p:cTn id="244" dur="1" fill="hold">
                                              <p:stCondLst>
                                                <p:cond delay="0"/>
                                              </p:stCondLst>
                                            </p:cTn>
                                            <p:tgtEl>
                                              <p:spTgt spid="114"/>
                                            </p:tgtEl>
                                            <p:attrNameLst>
                                              <p:attrName>style.visibility</p:attrName>
                                            </p:attrNameLst>
                                          </p:cBhvr>
                                          <p:to>
                                            <p:strVal val="visible"/>
                                          </p:to>
                                        </p:set>
                                        <p:animEffect transition="in" filter="fade">
                                          <p:cBhvr>
                                            <p:cTn id="245" dur="250"/>
                                            <p:tgtEl>
                                              <p:spTgt spid="114"/>
                                            </p:tgtEl>
                                          </p:cBhvr>
                                        </p:animEffect>
                                      </p:childTnLst>
                                    </p:cTn>
                                  </p:par>
                                  <p:par>
                                    <p:cTn id="246" presetID="0" presetClass="path" presetSubtype="0" repeatCount="indefinite" fill="hold" grpId="0" nodeType="withEffect">
                                      <p:stCondLst>
                                        <p:cond delay="9500"/>
                                      </p:stCondLst>
                                      <p:childTnLst>
                                        <p:animMotion origin="layout" path="M -0.00078 -0.00047 L -0.00078 -0.07894 C -0.00039 -0.09885 -0.00143 -0.10556 -0.01484 -0.10463 L -0.21419 -0.10463 C -0.22578 -0.10533 -0.22669 -0.12037 -0.22656 -0.13426 L -0.22656 -0.20996 " pathEditMode="relative" rAng="0" ptsTypes="AAAAAA">
                                          <p:cBhvr>
                                            <p:cTn id="247" dur="2000" fill="hold"/>
                                            <p:tgtEl>
                                              <p:spTgt spid="114"/>
                                            </p:tgtEl>
                                            <p:attrNameLst>
                                              <p:attrName>ppt_x</p:attrName>
                                              <p:attrName>ppt_y</p:attrName>
                                            </p:attrNameLst>
                                          </p:cBhvr>
                                          <p:rCtr x="-11302" y="-10486"/>
                                        </p:animMotion>
                                      </p:childTnLst>
                                    </p:cTn>
                                  </p:par>
                                  <p:par>
                                    <p:cTn id="248" presetID="10" presetClass="entr" presetSubtype="0" fill="hold" grpId="1" nodeType="withEffect">
                                      <p:stCondLst>
                                        <p:cond delay="9500"/>
                                      </p:stCondLst>
                                      <p:childTnLst>
                                        <p:set>
                                          <p:cBhvr>
                                            <p:cTn id="249" dur="1" fill="hold">
                                              <p:stCondLst>
                                                <p:cond delay="0"/>
                                              </p:stCondLst>
                                            </p:cTn>
                                            <p:tgtEl>
                                              <p:spTgt spid="116"/>
                                            </p:tgtEl>
                                            <p:attrNameLst>
                                              <p:attrName>style.visibility</p:attrName>
                                            </p:attrNameLst>
                                          </p:cBhvr>
                                          <p:to>
                                            <p:strVal val="visible"/>
                                          </p:to>
                                        </p:set>
                                        <p:animEffect transition="in" filter="fade">
                                          <p:cBhvr>
                                            <p:cTn id="250" dur="250"/>
                                            <p:tgtEl>
                                              <p:spTgt spid="116"/>
                                            </p:tgtEl>
                                          </p:cBhvr>
                                        </p:animEffect>
                                      </p:childTnLst>
                                    </p:cTn>
                                  </p:par>
                                  <p:par>
                                    <p:cTn id="251" presetID="0" presetClass="path" presetSubtype="0" repeatCount="indefinite" fill="hold" grpId="0" nodeType="withEffect">
                                      <p:stCondLst>
                                        <p:cond delay="9500"/>
                                      </p:stCondLst>
                                      <p:childTnLst>
                                        <p:animMotion origin="layout" path="M -0.00065 2.59259E-6 L -0.00065 -0.0963 C -0.00065 -0.11875 0.00052 -0.13519 -0.01419 -0.13102 L -0.1013 -0.13102 C -0.11419 -0.13125 -0.1138 -0.13102 -0.1138 -0.16459 L -0.1138 -0.20834 " pathEditMode="relative" rAng="0" ptsTypes="AAAAAA">
                                          <p:cBhvr>
                                            <p:cTn id="252" dur="1500" fill="hold"/>
                                            <p:tgtEl>
                                              <p:spTgt spid="116"/>
                                            </p:tgtEl>
                                            <p:attrNameLst>
                                              <p:attrName>ppt_x</p:attrName>
                                              <p:attrName>ppt_y</p:attrName>
                                            </p:attrNameLst>
                                          </p:cBhvr>
                                          <p:rCtr x="-5664" y="-10417"/>
                                        </p:animMotion>
                                      </p:childTnLst>
                                    </p:cTn>
                                  </p:par>
                                  <p:par>
                                    <p:cTn id="253" presetID="10" presetClass="entr" presetSubtype="0" fill="hold" grpId="1" nodeType="withEffect">
                                      <p:stCondLst>
                                        <p:cond delay="9500"/>
                                      </p:stCondLst>
                                      <p:childTnLst>
                                        <p:set>
                                          <p:cBhvr>
                                            <p:cTn id="254" dur="1" fill="hold">
                                              <p:stCondLst>
                                                <p:cond delay="0"/>
                                              </p:stCondLst>
                                            </p:cTn>
                                            <p:tgtEl>
                                              <p:spTgt spid="118"/>
                                            </p:tgtEl>
                                            <p:attrNameLst>
                                              <p:attrName>style.visibility</p:attrName>
                                            </p:attrNameLst>
                                          </p:cBhvr>
                                          <p:to>
                                            <p:strVal val="visible"/>
                                          </p:to>
                                        </p:set>
                                        <p:animEffect transition="in" filter="fade">
                                          <p:cBhvr>
                                            <p:cTn id="255" dur="250"/>
                                            <p:tgtEl>
                                              <p:spTgt spid="118"/>
                                            </p:tgtEl>
                                          </p:cBhvr>
                                        </p:animEffect>
                                      </p:childTnLst>
                                    </p:cTn>
                                  </p:par>
                                  <p:par>
                                    <p:cTn id="256" presetID="0" presetClass="path" presetSubtype="0" repeatCount="indefinite" fill="hold" grpId="0" nodeType="withEffect">
                                      <p:stCondLst>
                                        <p:cond delay="9500"/>
                                      </p:stCondLst>
                                      <p:childTnLst>
                                        <p:animMotion origin="layout" path="M -0.00026 2.59259E-6 C -0.00078 -0.0706 0 -0.16135 -0.00156 -0.21667 " pathEditMode="relative" rAng="0" ptsTypes="AA">
                                          <p:cBhvr>
                                            <p:cTn id="257" dur="1500" fill="hold"/>
                                            <p:tgtEl>
                                              <p:spTgt spid="118"/>
                                            </p:tgtEl>
                                            <p:attrNameLst>
                                              <p:attrName>ppt_x</p:attrName>
                                              <p:attrName>ppt_y</p:attrName>
                                            </p:attrNameLst>
                                          </p:cBhvr>
                                          <p:rCtr x="-65" y="-10833"/>
                                        </p:animMotion>
                                      </p:childTnLst>
                                    </p:cTn>
                                  </p:par>
                                  <p:par>
                                    <p:cTn id="258" presetID="10" presetClass="entr" presetSubtype="0" fill="hold" grpId="1" nodeType="withEffect">
                                      <p:stCondLst>
                                        <p:cond delay="9500"/>
                                      </p:stCondLst>
                                      <p:childTnLst>
                                        <p:set>
                                          <p:cBhvr>
                                            <p:cTn id="259" dur="1" fill="hold">
                                              <p:stCondLst>
                                                <p:cond delay="0"/>
                                              </p:stCondLst>
                                            </p:cTn>
                                            <p:tgtEl>
                                              <p:spTgt spid="119"/>
                                            </p:tgtEl>
                                            <p:attrNameLst>
                                              <p:attrName>style.visibility</p:attrName>
                                            </p:attrNameLst>
                                          </p:cBhvr>
                                          <p:to>
                                            <p:strVal val="visible"/>
                                          </p:to>
                                        </p:set>
                                        <p:animEffect transition="in" filter="fade">
                                          <p:cBhvr>
                                            <p:cTn id="260" dur="250"/>
                                            <p:tgtEl>
                                              <p:spTgt spid="119"/>
                                            </p:tgtEl>
                                          </p:cBhvr>
                                        </p:animEffect>
                                      </p:childTnLst>
                                    </p:cTn>
                                  </p:par>
                                  <p:par>
                                    <p:cTn id="261" presetID="0" presetClass="path" presetSubtype="0" repeatCount="indefinite" fill="hold" grpId="0" nodeType="withEffect">
                                      <p:stCondLst>
                                        <p:cond delay="9500"/>
                                      </p:stCondLst>
                                      <p:childTnLst>
                                        <p:animMotion origin="layout" path="M 0.00013 -0.00023 L 0.00013 -0.10232 C 0.00052 -0.13565 -0.00325 -0.13727 0.03034 -0.13843 L 0.09219 -0.13843 C 0.11771 -0.13773 0.11459 -0.14398 0.11459 -0.17199 L 0.11459 -0.20926 " pathEditMode="relative" rAng="0" ptsTypes="AAAAAA">
                                          <p:cBhvr>
                                            <p:cTn id="262" dur="1500" fill="hold"/>
                                            <p:tgtEl>
                                              <p:spTgt spid="119"/>
                                            </p:tgtEl>
                                            <p:attrNameLst>
                                              <p:attrName>ppt_x</p:attrName>
                                              <p:attrName>ppt_y</p:attrName>
                                            </p:attrNameLst>
                                          </p:cBhvr>
                                          <p:rCtr x="5716" y="-10463"/>
                                        </p:animMotion>
                                      </p:childTnLst>
                                    </p:cTn>
                                  </p:par>
                                  <p:par>
                                    <p:cTn id="263" presetID="10" presetClass="entr" presetSubtype="0" fill="hold" grpId="1" nodeType="withEffect">
                                      <p:stCondLst>
                                        <p:cond delay="9500"/>
                                      </p:stCondLst>
                                      <p:childTnLst>
                                        <p:set>
                                          <p:cBhvr>
                                            <p:cTn id="264" dur="1" fill="hold">
                                              <p:stCondLst>
                                                <p:cond delay="0"/>
                                              </p:stCondLst>
                                            </p:cTn>
                                            <p:tgtEl>
                                              <p:spTgt spid="120"/>
                                            </p:tgtEl>
                                            <p:attrNameLst>
                                              <p:attrName>style.visibility</p:attrName>
                                            </p:attrNameLst>
                                          </p:cBhvr>
                                          <p:to>
                                            <p:strVal val="visible"/>
                                          </p:to>
                                        </p:set>
                                        <p:animEffect transition="in" filter="fade">
                                          <p:cBhvr>
                                            <p:cTn id="265" dur="250"/>
                                            <p:tgtEl>
                                              <p:spTgt spid="120"/>
                                            </p:tgtEl>
                                          </p:cBhvr>
                                        </p:animEffect>
                                      </p:childTnLst>
                                    </p:cTn>
                                  </p:par>
                                  <p:par>
                                    <p:cTn id="266" presetID="0" presetClass="path" presetSubtype="0" repeatCount="indefinite" fill="hold" grpId="0" nodeType="withEffect">
                                      <p:stCondLst>
                                        <p:cond delay="9500"/>
                                      </p:stCondLst>
                                      <p:childTnLst>
                                        <p:animMotion origin="layout" path="M 8.33333E-7 0.00046 L 8.33333E-7 -0.05093 C -0.00039 -0.08472 -0.00664 -0.1081 0.0263 -0.10602 L 0.20156 -0.10602 C 0.22513 -0.10602 0.2306 -0.09722 0.22865 -0.16343 L 0.22865 -0.23588 " pathEditMode="relative" rAng="0" ptsTypes="AAAAAA">
                                          <p:cBhvr>
                                            <p:cTn id="267" dur="2000" fill="hold"/>
                                            <p:tgtEl>
                                              <p:spTgt spid="120"/>
                                            </p:tgtEl>
                                            <p:attrNameLst>
                                              <p:attrName>ppt_x</p:attrName>
                                              <p:attrName>ppt_y</p:attrName>
                                            </p:attrNameLst>
                                          </p:cBhvr>
                                          <p:rCtr x="11406" y="-11829"/>
                                        </p:animMotion>
                                      </p:childTnLst>
                                    </p:cTn>
                                  </p:par>
                                  <p:par>
                                    <p:cTn id="268" presetID="0" presetClass="path" presetSubtype="0" repeatCount="indefinite" decel="33000" fill="hold" nodeType="withEffect">
                                      <p:stCondLst>
                                        <p:cond delay="9500"/>
                                      </p:stCondLst>
                                      <p:childTnLst>
                                        <p:animMotion origin="layout" path="M -1.04167E-6 2.96296E-6 C -1.04167E-6 0.01481 0.00938 0.11412 0.01458 0.13565 C 0.03281 0.1919 0.08542 0.25856 0.10833 0.27639 " pathEditMode="relative" rAng="0" ptsTypes="AAA">
                                          <p:cBhvr>
                                            <p:cTn id="269" dur="2250" spd="-100000" fill="hold"/>
                                            <p:tgtEl>
                                              <p:spTgt spid="10"/>
                                            </p:tgtEl>
                                            <p:attrNameLst>
                                              <p:attrName>ppt_x</p:attrName>
                                              <p:attrName>ppt_y</p:attrName>
                                            </p:attrNameLst>
                                          </p:cBhvr>
                                          <p:rCtr x="5417" y="13819"/>
                                        </p:animMotion>
                                      </p:childTnLst>
                                    </p:cTn>
                                  </p:par>
                                  <p:par>
                                    <p:cTn id="270" presetID="0" presetClass="path" presetSubtype="0" repeatCount="indefinite" decel="33000" fill="hold" nodeType="withEffect">
                                      <p:stCondLst>
                                        <p:cond delay="10000"/>
                                      </p:stCondLst>
                                      <p:childTnLst>
                                        <p:animMotion origin="layout" path="M 4.79167E-6 2.96296E-6 C 4.79167E-6 0.01481 0.00416 0.11412 0.00651 0.13565 C 0.01471 0.1919 0.03841 0.25856 0.04882 0.27639 " pathEditMode="relative" rAng="0" ptsTypes="AAA">
                                          <p:cBhvr>
                                            <p:cTn id="271" dur="2250" spd="-100000" fill="hold"/>
                                            <p:tgtEl>
                                              <p:spTgt spid="245"/>
                                            </p:tgtEl>
                                            <p:attrNameLst>
                                              <p:attrName>ppt_x</p:attrName>
                                              <p:attrName>ppt_y</p:attrName>
                                            </p:attrNameLst>
                                          </p:cBhvr>
                                          <p:rCtr x="2435" y="13819"/>
                                        </p:animMotion>
                                      </p:childTnLst>
                                    </p:cTn>
                                  </p:par>
                                  <p:par>
                                    <p:cTn id="272" presetID="0" presetClass="path" presetSubtype="0" repeatCount="indefinite" decel="33000" fill="hold" nodeType="withEffect">
                                      <p:stCondLst>
                                        <p:cond delay="10500"/>
                                      </p:stCondLst>
                                      <p:childTnLst>
                                        <p:animMotion origin="layout" path="M -8.33333E-7 2.96296E-6 C -8.33333E-7 0.01481 -0.00078 0.11412 -0.0013 0.13565 C -0.00273 0.1919 -0.00703 0.25856 -0.00885 0.27639 " pathEditMode="relative" rAng="0" ptsTypes="AAA">
                                          <p:cBhvr>
                                            <p:cTn id="273" dur="2250" spd="-100000" fill="hold"/>
                                            <p:tgtEl>
                                              <p:spTgt spid="246"/>
                                            </p:tgtEl>
                                            <p:attrNameLst>
                                              <p:attrName>ppt_x</p:attrName>
                                              <p:attrName>ppt_y</p:attrName>
                                            </p:attrNameLst>
                                          </p:cBhvr>
                                          <p:rCtr x="-443" y="13819"/>
                                        </p:animMotion>
                                      </p:childTnLst>
                                    </p:cTn>
                                  </p:par>
                                  <p:par>
                                    <p:cTn id="274" presetID="0" presetClass="path" presetSubtype="0" repeatCount="indefinite" decel="33000" fill="hold" nodeType="withEffect">
                                      <p:stCondLst>
                                        <p:cond delay="9500"/>
                                      </p:stCondLst>
                                      <p:childTnLst>
                                        <p:animMotion origin="layout" path="M 2.08333E-6 2.96296E-6 C 2.08333E-6 0.01481 -0.00456 0.11412 -0.00703 0.13565 C -0.01563 0.1919 -0.0405 0.25856 -0.0513 0.27639 " pathEditMode="relative" rAng="0" ptsTypes="AAA">
                                          <p:cBhvr>
                                            <p:cTn id="275" dur="2250" spd="-100000" fill="hold"/>
                                            <p:tgtEl>
                                              <p:spTgt spid="247"/>
                                            </p:tgtEl>
                                            <p:attrNameLst>
                                              <p:attrName>ppt_x</p:attrName>
                                              <p:attrName>ppt_y</p:attrName>
                                            </p:attrNameLst>
                                          </p:cBhvr>
                                          <p:rCtr x="-2565" y="13819"/>
                                        </p:animMotion>
                                      </p:childTnLst>
                                    </p:cTn>
                                  </p:par>
                                  <p:par>
                                    <p:cTn id="276" presetID="0" presetClass="path" presetSubtype="0" repeatCount="indefinite" fill="hold" nodeType="withEffect">
                                      <p:stCondLst>
                                        <p:cond delay="10000"/>
                                      </p:stCondLst>
                                      <p:childTnLst>
                                        <p:animMotion origin="layout" path="M -4.16667E-7 2.22222E-6 C -4.16667E-7 0.02477 -4.16667E-7 0.09791 0.01224 0.13403 C 0.05221 0.22916 0.05013 0.22754 0.07682 0.27268 " pathEditMode="relative" rAng="0" ptsTypes="AAA">
                                          <p:cBhvr>
                                            <p:cTn id="277" dur="2000" spd="-100000" fill="hold"/>
                                            <p:tgtEl>
                                              <p:spTgt spid="248"/>
                                            </p:tgtEl>
                                            <p:attrNameLst>
                                              <p:attrName>ppt_x</p:attrName>
                                              <p:attrName>ppt_y</p:attrName>
                                            </p:attrNameLst>
                                          </p:cBhvr>
                                          <p:rCtr x="3841" y="13634"/>
                                        </p:animMotion>
                                      </p:childTnLst>
                                    </p:cTn>
                                  </p:par>
                                  <p:par>
                                    <p:cTn id="278" presetID="0" presetClass="path" presetSubtype="0" repeatCount="indefinite" fill="hold" nodeType="withEffect">
                                      <p:stCondLst>
                                        <p:cond delay="10500"/>
                                      </p:stCondLst>
                                      <p:childTnLst>
                                        <p:animMotion origin="layout" path="M -4.79167E-6 2.22222E-6 C -4.79167E-6 0.0243 -4.79167E-6 0.09629 0.00352 0.13171 C 0.01485 0.22523 0.01433 0.22361 0.02201 0.26805 " pathEditMode="relative" rAng="0" ptsTypes="AAA">
                                          <p:cBhvr>
                                            <p:cTn id="279" dur="2000" spd="-100000" fill="hold"/>
                                            <p:tgtEl>
                                              <p:spTgt spid="249"/>
                                            </p:tgtEl>
                                            <p:attrNameLst>
                                              <p:attrName>ppt_x</p:attrName>
                                              <p:attrName>ppt_y</p:attrName>
                                            </p:attrNameLst>
                                          </p:cBhvr>
                                          <p:rCtr x="1094" y="13403"/>
                                        </p:animMotion>
                                      </p:childTnLst>
                                    </p:cTn>
                                  </p:par>
                                  <p:par>
                                    <p:cTn id="280" presetID="0" presetClass="path" presetSubtype="0" repeatCount="indefinite" fill="hold" nodeType="withEffect">
                                      <p:stCondLst>
                                        <p:cond delay="9500"/>
                                      </p:stCondLst>
                                      <p:childTnLst>
                                        <p:animMotion origin="layout" path="M 3.33333E-6 2.22222E-6 C 3.33333E-6 0.02523 3.33333E-6 0.1 -0.00274 0.1368 C -0.01146 0.23379 -0.01094 0.23217 -0.01667 0.27824 " pathEditMode="relative" rAng="0" ptsTypes="AAA">
                                          <p:cBhvr>
                                            <p:cTn id="281" dur="2000" spd="-100000" fill="hold"/>
                                            <p:tgtEl>
                                              <p:spTgt spid="250"/>
                                            </p:tgtEl>
                                            <p:attrNameLst>
                                              <p:attrName>ppt_x</p:attrName>
                                              <p:attrName>ppt_y</p:attrName>
                                            </p:attrNameLst>
                                          </p:cBhvr>
                                          <p:rCtr x="-833" y="13912"/>
                                        </p:animMotion>
                                      </p:childTnLst>
                                    </p:cTn>
                                  </p:par>
                                  <p:par>
                                    <p:cTn id="282" presetID="0" presetClass="path" presetSubtype="0" repeatCount="indefinite" fill="hold" nodeType="withEffect">
                                      <p:stCondLst>
                                        <p:cond delay="10000"/>
                                      </p:stCondLst>
                                      <p:childTnLst>
                                        <p:animMotion origin="layout" path="M -3.95833E-6 2.22222E-6 C -3.95833E-6 0.02453 -3.95833E-6 0.09699 -0.01015 0.13264 C -0.04283 0.22685 -0.04114 0.22523 -0.06289 0.26991 " pathEditMode="relative" rAng="0" ptsTypes="AAA">
                                          <p:cBhvr>
                                            <p:cTn id="283" dur="2000" spd="-100000" fill="hold"/>
                                            <p:tgtEl>
                                              <p:spTgt spid="251"/>
                                            </p:tgtEl>
                                            <p:attrNameLst>
                                              <p:attrName>ppt_x</p:attrName>
                                              <p:attrName>ppt_y</p:attrName>
                                            </p:attrNameLst>
                                          </p:cBhvr>
                                          <p:rCtr x="-3151" y="13495"/>
                                        </p:animMotion>
                                      </p:childTnLst>
                                    </p:cTn>
                                  </p:par>
                                  <p:par>
                                    <p:cTn id="284" presetID="0" presetClass="path" presetSubtype="0" repeatCount="indefinite" fill="hold" nodeType="withEffect">
                                      <p:stCondLst>
                                        <p:cond delay="10500"/>
                                      </p:stCondLst>
                                      <p:childTnLst>
                                        <p:animMotion origin="layout" path="M 0.00091 -4.81481E-6 C 0.00091 0.01575 -0.01042 0.08843 0.02265 0.13565 C 0.06289 0.21598 0.05664 0.20093 0.09179 0.27871 " pathEditMode="relative" rAng="0" ptsTypes="AAA">
                                          <p:cBhvr>
                                            <p:cTn id="285" dur="2000" spd="-100000" fill="hold"/>
                                            <p:tgtEl>
                                              <p:spTgt spid="252"/>
                                            </p:tgtEl>
                                            <p:attrNameLst>
                                              <p:attrName>ppt_x</p:attrName>
                                              <p:attrName>ppt_y</p:attrName>
                                            </p:attrNameLst>
                                          </p:cBhvr>
                                          <p:rCtr x="4492" y="13935"/>
                                        </p:animMotion>
                                      </p:childTnLst>
                                    </p:cTn>
                                  </p:par>
                                  <p:par>
                                    <p:cTn id="286" presetID="0" presetClass="path" presetSubtype="0" repeatCount="indefinite" fill="hold" nodeType="withEffect">
                                      <p:stCondLst>
                                        <p:cond delay="9500"/>
                                      </p:stCondLst>
                                      <p:childTnLst>
                                        <p:animMotion origin="layout" path="M 0.00026 -4.81481E-6 C 0.00026 0.01575 -0.00352 0.08843 0.00742 0.13565 C 0.0207 0.21598 0.01862 0.20093 0.03021 0.27871 " pathEditMode="relative" rAng="0" ptsTypes="AAA">
                                          <p:cBhvr>
                                            <p:cTn id="287" dur="2000" spd="-100000" fill="hold"/>
                                            <p:tgtEl>
                                              <p:spTgt spid="253"/>
                                            </p:tgtEl>
                                            <p:attrNameLst>
                                              <p:attrName>ppt_x</p:attrName>
                                              <p:attrName>ppt_y</p:attrName>
                                            </p:attrNameLst>
                                          </p:cBhvr>
                                          <p:rCtr x="1484" y="13935"/>
                                        </p:animMotion>
                                      </p:childTnLst>
                                    </p:cTn>
                                  </p:par>
                                  <p:par>
                                    <p:cTn id="288" presetID="0" presetClass="path" presetSubtype="0" repeatCount="indefinite" fill="hold" nodeType="withEffect">
                                      <p:stCondLst>
                                        <p:cond delay="10000"/>
                                      </p:stCondLst>
                                      <p:childTnLst>
                                        <p:animMotion origin="layout" path="M -0.00013 -4.81481E-6 C -0.00013 0.00926 0.0013 0.05209 -0.00287 0.07987 C -0.00808 0.12709 -0.01472 0.2426 -0.01914 0.28843 " pathEditMode="relative" rAng="0" ptsTypes="AAA">
                                          <p:cBhvr>
                                            <p:cTn id="289" dur="2000" spd="-100000" fill="hold"/>
                                            <p:tgtEl>
                                              <p:spTgt spid="254"/>
                                            </p:tgtEl>
                                            <p:attrNameLst>
                                              <p:attrName>ppt_x</p:attrName>
                                              <p:attrName>ppt_y</p:attrName>
                                            </p:attrNameLst>
                                          </p:cBhvr>
                                          <p:rCtr x="-938" y="14421"/>
                                        </p:animMotion>
                                      </p:childTnLst>
                                    </p:cTn>
                                  </p:par>
                                  <p:par>
                                    <p:cTn id="290" presetID="0" presetClass="path" presetSubtype="0" repeatCount="indefinite" fill="hold" nodeType="withEffect">
                                      <p:stCondLst>
                                        <p:cond delay="10500"/>
                                      </p:stCondLst>
                                      <p:childTnLst>
                                        <p:animMotion origin="layout" path="M -2.91667E-6 -4.81481E-6 C -2.91667E-6 0.01505 0.00235 0.0845 -0.00455 0.12963 C -0.01289 0.20672 -0.02291 0.23125 -0.06523 0.27871 " pathEditMode="relative" rAng="0" ptsTypes="AAA">
                                          <p:cBhvr>
                                            <p:cTn id="291" dur="2000" spd="-100000" fill="hold"/>
                                            <p:tgtEl>
                                              <p:spTgt spid="255"/>
                                            </p:tgtEl>
                                            <p:attrNameLst>
                                              <p:attrName>ppt_x</p:attrName>
                                              <p:attrName>ppt_y</p:attrName>
                                            </p:attrNameLst>
                                          </p:cBhvr>
                                          <p:rCtr x="-3242" y="13935"/>
                                        </p:animMotion>
                                      </p:childTnLst>
                                    </p:cTn>
                                  </p:par>
                                  <p:par>
                                    <p:cTn id="292" presetID="0" presetClass="path" presetSubtype="0" repeatCount="indefinite" fill="hold" nodeType="withEffect">
                                      <p:stCondLst>
                                        <p:cond delay="9500"/>
                                      </p:stCondLst>
                                      <p:childTnLst>
                                        <p:animMotion origin="layout" path="M 0.00065 4.81481E-6 C 0.00065 0.01504 -0.00755 0.08518 0.01628 0.13055 C 0.04531 0.20787 0.04089 0.19351 0.06628 0.26828 " pathEditMode="relative" rAng="0" ptsTypes="AAA">
                                          <p:cBhvr>
                                            <p:cTn id="293" dur="2000" spd="-100000" fill="hold"/>
                                            <p:tgtEl>
                                              <p:spTgt spid="42"/>
                                            </p:tgtEl>
                                            <p:attrNameLst>
                                              <p:attrName>ppt_x</p:attrName>
                                              <p:attrName>ppt_y</p:attrName>
                                            </p:attrNameLst>
                                          </p:cBhvr>
                                          <p:rCtr x="3242" y="13403"/>
                                        </p:animMotion>
                                      </p:childTnLst>
                                    </p:cTn>
                                  </p:par>
                                  <p:par>
                                    <p:cTn id="294" presetID="0" presetClass="path" presetSubtype="0" repeatCount="indefinite" fill="hold" nodeType="withEffect">
                                      <p:stCondLst>
                                        <p:cond delay="10000"/>
                                      </p:stCondLst>
                                      <p:childTnLst>
                                        <p:animMotion origin="layout" path="M 0.00026 4.81481E-6 C 0.00026 0.01504 -0.00273 0.08472 0.00573 0.12986 C 0.01615 0.20694 0.01458 0.19259 0.0237 0.26689 " pathEditMode="relative" rAng="0" ptsTypes="AAA">
                                          <p:cBhvr>
                                            <p:cTn id="295" dur="2000" spd="-100000" fill="hold"/>
                                            <p:tgtEl>
                                              <p:spTgt spid="43"/>
                                            </p:tgtEl>
                                            <p:attrNameLst>
                                              <p:attrName>ppt_x</p:attrName>
                                              <p:attrName>ppt_y</p:attrName>
                                            </p:attrNameLst>
                                          </p:cBhvr>
                                          <p:rCtr x="1159" y="13333"/>
                                        </p:animMotion>
                                      </p:childTnLst>
                                    </p:cTn>
                                  </p:par>
                                  <p:par>
                                    <p:cTn id="296" presetID="0" presetClass="path" presetSubtype="0" repeatCount="indefinite" fill="hold" nodeType="withEffect">
                                      <p:stCondLst>
                                        <p:cond delay="10500"/>
                                      </p:stCondLst>
                                      <p:childTnLst>
                                        <p:animMotion origin="layout" path="M -0.00039 4.81481E-6 C -0.00039 0.01458 0.00338 0.08287 -0.00755 0.12731 C -0.02084 0.20254 -0.01875 0.18842 -0.03034 0.26134 " pathEditMode="relative" rAng="0" ptsTypes="AAA">
                                          <p:cBhvr>
                                            <p:cTn id="297" dur="2000" spd="-100000" fill="hold"/>
                                            <p:tgtEl>
                                              <p:spTgt spid="44"/>
                                            </p:tgtEl>
                                            <p:attrNameLst>
                                              <p:attrName>ppt_x</p:attrName>
                                              <p:attrName>ppt_y</p:attrName>
                                            </p:attrNameLst>
                                          </p:cBhvr>
                                          <p:rCtr x="-1484" y="13056"/>
                                        </p:animMotion>
                                      </p:childTnLst>
                                    </p:cTn>
                                  </p:par>
                                  <p:par>
                                    <p:cTn id="298" presetID="0" presetClass="path" presetSubtype="0" repeatCount="indefinite" fill="hold" nodeType="withEffect">
                                      <p:stCondLst>
                                        <p:cond delay="9500"/>
                                      </p:stCondLst>
                                      <p:childTnLst>
                                        <p:animMotion origin="layout" path="M -0.00091 4.81481E-6 C -0.00091 0.01458 0.00808 0.08217 -0.01796 0.12592 C -0.04986 0.20046 -0.04492 0.18657 -0.07265 0.25879 " pathEditMode="relative" rAng="0" ptsTypes="AAA">
                                          <p:cBhvr>
                                            <p:cTn id="299" dur="2000" spd="-100000" fill="hold"/>
                                            <p:tgtEl>
                                              <p:spTgt spid="45"/>
                                            </p:tgtEl>
                                            <p:attrNameLst>
                                              <p:attrName>ppt_x</p:attrName>
                                              <p:attrName>ppt_y</p:attrName>
                                            </p:attrNameLst>
                                          </p:cBhvr>
                                          <p:rCtr x="-3542" y="12940"/>
                                        </p:animMotion>
                                      </p:childTnLst>
                                    </p:cTn>
                                  </p:par>
                                  <p:par>
                                    <p:cTn id="300" presetID="0" presetClass="path" presetSubtype="0" repeatCount="indefinite" fill="hold" nodeType="withEffect">
                                      <p:stCondLst>
                                        <p:cond delay="10000"/>
                                      </p:stCondLst>
                                      <p:childTnLst>
                                        <p:animMotion origin="layout" path="M -0.00013 -2.22222E-6 C -0.00013 0.01713 -0.0099 0.09491 -0.02005 0.14931 C -0.03242 0.20371 -0.04245 0.22037 -0.09362 0.27547 " pathEditMode="relative" rAng="0" ptsTypes="AAA">
                                          <p:cBhvr>
                                            <p:cTn id="301" dur="2000" spd="-100000" fill="hold"/>
                                            <p:tgtEl>
                                              <p:spTgt spid="46"/>
                                            </p:tgtEl>
                                            <p:attrNameLst>
                                              <p:attrName>ppt_x</p:attrName>
                                              <p:attrName>ppt_y</p:attrName>
                                            </p:attrNameLst>
                                          </p:cBhvr>
                                          <p:rCtr x="-4674" y="13773"/>
                                        </p:animMotion>
                                      </p:childTnLst>
                                    </p:cTn>
                                  </p:par>
                                  <p:par>
                                    <p:cTn id="302" presetID="0" presetClass="path" presetSubtype="0" repeatCount="indefinite" fill="hold" nodeType="withEffect">
                                      <p:stCondLst>
                                        <p:cond delay="10500"/>
                                      </p:stCondLst>
                                      <p:childTnLst>
                                        <p:animMotion origin="layout" path="M -0.00013 -2.22222E-6 C -0.00013 0.0169 -0.00507 0.09329 -0.01015 0.14699 C -0.01627 0.2007 -0.02135 0.21713 -0.04687 0.2713 " pathEditMode="relative" rAng="0" ptsTypes="AAA">
                                          <p:cBhvr>
                                            <p:cTn id="303" dur="2000" spd="-100000" fill="hold"/>
                                            <p:tgtEl>
                                              <p:spTgt spid="49"/>
                                            </p:tgtEl>
                                            <p:attrNameLst>
                                              <p:attrName>ppt_x</p:attrName>
                                              <p:attrName>ppt_y</p:attrName>
                                            </p:attrNameLst>
                                          </p:cBhvr>
                                          <p:rCtr x="-2344" y="13565"/>
                                        </p:animMotion>
                                      </p:childTnLst>
                                    </p:cTn>
                                  </p:par>
                                  <p:par>
                                    <p:cTn id="304" presetID="0" presetClass="path" presetSubtype="0" repeatCount="indefinite" fill="hold" nodeType="withEffect">
                                      <p:stCondLst>
                                        <p:cond delay="9500"/>
                                      </p:stCondLst>
                                      <p:childTnLst>
                                        <p:animMotion origin="layout" path="M -0.00013 -2.22222E-6 C -0.00013 0.0169 0.00052 0.09375 0.00117 0.14746 C 0.00195 0.20139 0.00273 0.21783 0.00625 0.27222 " pathEditMode="relative" rAng="0" ptsTypes="AAA">
                                          <p:cBhvr>
                                            <p:cTn id="305" dur="2000" spd="-100000" fill="hold"/>
                                            <p:tgtEl>
                                              <p:spTgt spid="52"/>
                                            </p:tgtEl>
                                            <p:attrNameLst>
                                              <p:attrName>ppt_x</p:attrName>
                                              <p:attrName>ppt_y</p:attrName>
                                            </p:attrNameLst>
                                          </p:cBhvr>
                                          <p:rCtr x="313" y="13611"/>
                                        </p:animMotion>
                                      </p:childTnLst>
                                    </p:cTn>
                                  </p:par>
                                  <p:par>
                                    <p:cTn id="306" presetID="0" presetClass="path" presetSubtype="0" repeatCount="indefinite" fill="hold" nodeType="withEffect">
                                      <p:stCondLst>
                                        <p:cond delay="10000"/>
                                      </p:stCondLst>
                                      <p:childTnLst>
                                        <p:animMotion origin="layout" path="M -0.00013 -2.22222E-6 C -0.00013 0.01713 0.00534 0.09445 0.01094 0.14884 C 0.01797 0.20301 0.02357 0.21968 0.05248 0.27454 " pathEditMode="relative" rAng="0" ptsTypes="AAA">
                                          <p:cBhvr>
                                            <p:cTn id="307" dur="2000" spd="-100000" fill="hold"/>
                                            <p:tgtEl>
                                              <p:spTgt spid="58"/>
                                            </p:tgtEl>
                                            <p:attrNameLst>
                                              <p:attrName>ppt_x</p:attrName>
                                              <p:attrName>ppt_y</p:attrName>
                                            </p:attrNameLst>
                                          </p:cBhvr>
                                          <p:rCtr x="2630" y="13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26" grpId="0" animBg="1"/>
          <p:bldP spid="26" grpId="1" animBg="1"/>
          <p:bldP spid="29" grpId="0" animBg="1"/>
          <p:bldP spid="29" grpId="1" animBg="1"/>
          <p:bldP spid="37" grpId="0" animBg="1"/>
          <p:bldP spid="37" grpId="1" animBg="1"/>
          <p:bldP spid="39" grpId="0" animBg="1"/>
          <p:bldP spid="39" grpId="1" animBg="1"/>
          <p:bldP spid="40" grpId="0" animBg="1"/>
          <p:bldP spid="40" grpId="1" animBg="1"/>
          <p:bldP spid="114" grpId="0" animBg="1"/>
          <p:bldP spid="114" grpId="1" animBg="1"/>
          <p:bldP spid="116" grpId="0" animBg="1"/>
          <p:bldP spid="116" grpId="1" animBg="1"/>
          <p:bldP spid="118" grpId="0" animBg="1"/>
          <p:bldP spid="118" grpId="1" animBg="1"/>
          <p:bldP spid="119" grpId="0" animBg="1"/>
          <p:bldP spid="119" grpId="1" animBg="1"/>
          <p:bldP spid="120" grpId="0" animBg="1"/>
          <p:bldP spid="120" grpId="1" animBg="1"/>
          <p:bldP spid="12" grpId="0" animBg="1"/>
          <p:bldP spid="12" grpId="1" animBg="1"/>
          <p:bldP spid="12"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 fill="hold"/>
                                            <p:tgtEl>
                                              <p:spTgt spid="12"/>
                                            </p:tgtEl>
                                            <p:attrNameLst>
                                              <p:attrName>ppt_w</p:attrName>
                                            </p:attrNameLst>
                                          </p:cBhvr>
                                          <p:tavLst>
                                            <p:tav tm="0">
                                              <p:val>
                                                <p:fltVal val="0"/>
                                              </p:val>
                                            </p:tav>
                                            <p:tav tm="100000">
                                              <p:val>
                                                <p:strVal val="#ppt_w"/>
                                              </p:val>
                                            </p:tav>
                                          </p:tavLst>
                                        </p:anim>
                                        <p:anim calcmode="lin" valueType="num">
                                          <p:cBhvr>
                                            <p:cTn id="8" dur="200" fill="hold"/>
                                            <p:tgtEl>
                                              <p:spTgt spid="12"/>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12"/>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12"/>
                                            </p:tgtEl>
                                          </p:cBhvr>
                                          <p:by x="91000" y="91000"/>
                                        </p:animScale>
                                      </p:childTnLst>
                                    </p:cTn>
                                  </p:par>
                                  <p:par>
                                    <p:cTn id="13" presetID="18" presetClass="entr" presetSubtype="9"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animEffect transition="in" filter="strips(upLeft)">
                                          <p:cBhvr>
                                            <p:cTn id="15" dur="1000"/>
                                            <p:tgtEl>
                                              <p:spTgt spid="8"/>
                                            </p:tgtEl>
                                          </p:cBhvr>
                                        </p:animEffect>
                                      </p:childTnLst>
                                    </p:cTn>
                                  </p:par>
                                  <p:par>
                                    <p:cTn id="16" presetID="18" presetClass="entr" presetSubtype="9" fill="hold" nodeType="withEffect">
                                      <p:stCondLst>
                                        <p:cond delay="1000"/>
                                      </p:stCondLst>
                                      <p:childTnLst>
                                        <p:set>
                                          <p:cBhvr>
                                            <p:cTn id="17" dur="1" fill="hold">
                                              <p:stCondLst>
                                                <p:cond delay="0"/>
                                              </p:stCondLst>
                                            </p:cTn>
                                            <p:tgtEl>
                                              <p:spTgt spid="13"/>
                                            </p:tgtEl>
                                            <p:attrNameLst>
                                              <p:attrName>style.visibility</p:attrName>
                                            </p:attrNameLst>
                                          </p:cBhvr>
                                          <p:to>
                                            <p:strVal val="visible"/>
                                          </p:to>
                                        </p:set>
                                        <p:animEffect transition="in" filter="strips(upLeft)">
                                          <p:cBhvr>
                                            <p:cTn id="18" dur="1000"/>
                                            <p:tgtEl>
                                              <p:spTgt spid="13"/>
                                            </p:tgtEl>
                                          </p:cBhvr>
                                        </p:animEffect>
                                      </p:childTnLst>
                                    </p:cTn>
                                  </p:par>
                                  <p:par>
                                    <p:cTn id="19" presetID="18" presetClass="entr" presetSubtype="3" fill="hold" nodeType="withEffect">
                                      <p:stCondLst>
                                        <p:cond delay="1000"/>
                                      </p:stCondLst>
                                      <p:childTnLst>
                                        <p:set>
                                          <p:cBhvr>
                                            <p:cTn id="20" dur="1" fill="hold">
                                              <p:stCondLst>
                                                <p:cond delay="0"/>
                                              </p:stCondLst>
                                            </p:cTn>
                                            <p:tgtEl>
                                              <p:spTgt spid="16"/>
                                            </p:tgtEl>
                                            <p:attrNameLst>
                                              <p:attrName>style.visibility</p:attrName>
                                            </p:attrNameLst>
                                          </p:cBhvr>
                                          <p:to>
                                            <p:strVal val="visible"/>
                                          </p:to>
                                        </p:set>
                                        <p:animEffect transition="in" filter="strips(upRight)">
                                          <p:cBhvr>
                                            <p:cTn id="21" dur="1000"/>
                                            <p:tgtEl>
                                              <p:spTgt spid="16"/>
                                            </p:tgtEl>
                                          </p:cBhvr>
                                        </p:animEffect>
                                      </p:childTnLst>
                                    </p:cTn>
                                  </p:par>
                                  <p:par>
                                    <p:cTn id="22" presetID="22" presetClass="entr" presetSubtype="4" fill="hold" grpId="0" nodeType="withEffect">
                                      <p:stCondLst>
                                        <p:cond delay="1000"/>
                                      </p:stCondLst>
                                      <p:childTnLst>
                                        <p:set>
                                          <p:cBhvr>
                                            <p:cTn id="23" dur="1" fill="hold">
                                              <p:stCondLst>
                                                <p:cond delay="0"/>
                                              </p:stCondLst>
                                            </p:cTn>
                                            <p:tgtEl>
                                              <p:spTgt spid="159"/>
                                            </p:tgtEl>
                                            <p:attrNameLst>
                                              <p:attrName>style.visibility</p:attrName>
                                            </p:attrNameLst>
                                          </p:cBhvr>
                                          <p:to>
                                            <p:strVal val="visible"/>
                                          </p:to>
                                        </p:set>
                                        <p:animEffect transition="in" filter="wipe(down)">
                                          <p:cBhvr>
                                            <p:cTn id="24" dur="1000"/>
                                            <p:tgtEl>
                                              <p:spTgt spid="159"/>
                                            </p:tgtEl>
                                          </p:cBhvr>
                                        </p:animEffect>
                                      </p:childTnLst>
                                    </p:cTn>
                                  </p:par>
                                  <p:par>
                                    <p:cTn id="25" presetID="18" presetClass="entr" presetSubtype="3" fill="hold" nodeType="withEffect">
                                      <p:stCondLst>
                                        <p:cond delay="1000"/>
                                      </p:stCondLst>
                                      <p:childTnLst>
                                        <p:set>
                                          <p:cBhvr>
                                            <p:cTn id="26" dur="1" fill="hold">
                                              <p:stCondLst>
                                                <p:cond delay="0"/>
                                              </p:stCondLst>
                                            </p:cTn>
                                            <p:tgtEl>
                                              <p:spTgt spid="18"/>
                                            </p:tgtEl>
                                            <p:attrNameLst>
                                              <p:attrName>style.visibility</p:attrName>
                                            </p:attrNameLst>
                                          </p:cBhvr>
                                          <p:to>
                                            <p:strVal val="visible"/>
                                          </p:to>
                                        </p:set>
                                        <p:animEffect transition="in" filter="strips(upRight)">
                                          <p:cBhvr>
                                            <p:cTn id="27" dur="1000"/>
                                            <p:tgtEl>
                                              <p:spTgt spid="18"/>
                                            </p:tgtEl>
                                          </p:cBhvr>
                                        </p:animEffect>
                                      </p:childTnLst>
                                    </p:cTn>
                                  </p:par>
                                  <p:par>
                                    <p:cTn id="28" presetID="23" presetClass="entr" presetSubtype="16" fill="hold" nodeType="withEffect">
                                      <p:stCondLst>
                                        <p:cond delay="1750"/>
                                      </p:stCondLst>
                                      <p:childTnLst>
                                        <p:set>
                                          <p:cBhvr>
                                            <p:cTn id="29" dur="1" fill="hold">
                                              <p:stCondLst>
                                                <p:cond delay="0"/>
                                              </p:stCondLst>
                                            </p:cTn>
                                            <p:tgtEl>
                                              <p:spTgt spid="145"/>
                                            </p:tgtEl>
                                            <p:attrNameLst>
                                              <p:attrName>style.visibility</p:attrName>
                                            </p:attrNameLst>
                                          </p:cBhvr>
                                          <p:to>
                                            <p:strVal val="visible"/>
                                          </p:to>
                                        </p:set>
                                        <p:anim calcmode="lin" valueType="num">
                                          <p:cBhvr>
                                            <p:cTn id="30" dur="200" fill="hold"/>
                                            <p:tgtEl>
                                              <p:spTgt spid="145"/>
                                            </p:tgtEl>
                                            <p:attrNameLst>
                                              <p:attrName>ppt_w</p:attrName>
                                            </p:attrNameLst>
                                          </p:cBhvr>
                                          <p:tavLst>
                                            <p:tav tm="0">
                                              <p:val>
                                                <p:fltVal val="0"/>
                                              </p:val>
                                            </p:tav>
                                            <p:tav tm="100000">
                                              <p:val>
                                                <p:strVal val="#ppt_w"/>
                                              </p:val>
                                            </p:tav>
                                          </p:tavLst>
                                        </p:anim>
                                        <p:anim calcmode="lin" valueType="num">
                                          <p:cBhvr>
                                            <p:cTn id="31" dur="200" fill="hold"/>
                                            <p:tgtEl>
                                              <p:spTgt spid="145"/>
                                            </p:tgtEl>
                                            <p:attrNameLst>
                                              <p:attrName>ppt_h</p:attrName>
                                            </p:attrNameLst>
                                          </p:cBhvr>
                                          <p:tavLst>
                                            <p:tav tm="0">
                                              <p:val>
                                                <p:fltVal val="0"/>
                                              </p:val>
                                            </p:tav>
                                            <p:tav tm="100000">
                                              <p:val>
                                                <p:strVal val="#ppt_h"/>
                                              </p:val>
                                            </p:tav>
                                          </p:tavLst>
                                        </p:anim>
                                      </p:childTnLst>
                                    </p:cTn>
                                  </p:par>
                                  <p:par>
                                    <p:cTn id="32" presetID="6" presetClass="emph" presetSubtype="0" fill="hold" nodeType="withEffect">
                                      <p:stCondLst>
                                        <p:cond delay="1750"/>
                                      </p:stCondLst>
                                      <p:childTnLst>
                                        <p:animScale>
                                          <p:cBhvr>
                                            <p:cTn id="33" dur="1000" fill="hold"/>
                                            <p:tgtEl>
                                              <p:spTgt spid="145"/>
                                            </p:tgtEl>
                                          </p:cBhvr>
                                          <p:by x="110000" y="110000"/>
                                        </p:animScale>
                                      </p:childTnLst>
                                    </p:cTn>
                                  </p:par>
                                  <p:par>
                                    <p:cTn id="34" presetID="6" presetClass="emph" presetSubtype="0" accel="50000" decel="50000" fill="hold" nodeType="withEffect">
                                      <p:stCondLst>
                                        <p:cond delay="1750"/>
                                      </p:stCondLst>
                                      <p:childTnLst>
                                        <p:animScale>
                                          <p:cBhvr>
                                            <p:cTn id="35" dur="250" fill="hold"/>
                                            <p:tgtEl>
                                              <p:spTgt spid="145"/>
                                            </p:tgtEl>
                                          </p:cBhvr>
                                          <p:by x="91000" y="91000"/>
                                        </p:animScale>
                                      </p:childTnLst>
                                    </p:cTn>
                                  </p:par>
                                  <p:par>
                                    <p:cTn id="36" presetID="23" presetClass="entr" presetSubtype="16" fill="hold" nodeType="withEffect">
                                      <p:stCondLst>
                                        <p:cond delay="1750"/>
                                      </p:stCondLst>
                                      <p:childTnLst>
                                        <p:set>
                                          <p:cBhvr>
                                            <p:cTn id="37" dur="1" fill="hold">
                                              <p:stCondLst>
                                                <p:cond delay="0"/>
                                              </p:stCondLst>
                                            </p:cTn>
                                            <p:tgtEl>
                                              <p:spTgt spid="169"/>
                                            </p:tgtEl>
                                            <p:attrNameLst>
                                              <p:attrName>style.visibility</p:attrName>
                                            </p:attrNameLst>
                                          </p:cBhvr>
                                          <p:to>
                                            <p:strVal val="visible"/>
                                          </p:to>
                                        </p:set>
                                        <p:anim calcmode="lin" valueType="num">
                                          <p:cBhvr>
                                            <p:cTn id="38" dur="200" fill="hold"/>
                                            <p:tgtEl>
                                              <p:spTgt spid="169"/>
                                            </p:tgtEl>
                                            <p:attrNameLst>
                                              <p:attrName>ppt_w</p:attrName>
                                            </p:attrNameLst>
                                          </p:cBhvr>
                                          <p:tavLst>
                                            <p:tav tm="0">
                                              <p:val>
                                                <p:fltVal val="0"/>
                                              </p:val>
                                            </p:tav>
                                            <p:tav tm="100000">
                                              <p:val>
                                                <p:strVal val="#ppt_w"/>
                                              </p:val>
                                            </p:tav>
                                          </p:tavLst>
                                        </p:anim>
                                        <p:anim calcmode="lin" valueType="num">
                                          <p:cBhvr>
                                            <p:cTn id="39" dur="200" fill="hold"/>
                                            <p:tgtEl>
                                              <p:spTgt spid="169"/>
                                            </p:tgtEl>
                                            <p:attrNameLst>
                                              <p:attrName>ppt_h</p:attrName>
                                            </p:attrNameLst>
                                          </p:cBhvr>
                                          <p:tavLst>
                                            <p:tav tm="0">
                                              <p:val>
                                                <p:fltVal val="0"/>
                                              </p:val>
                                            </p:tav>
                                            <p:tav tm="100000">
                                              <p:val>
                                                <p:strVal val="#ppt_h"/>
                                              </p:val>
                                            </p:tav>
                                          </p:tavLst>
                                        </p:anim>
                                      </p:childTnLst>
                                    </p:cTn>
                                  </p:par>
                                  <p:par>
                                    <p:cTn id="40" presetID="6" presetClass="emph" presetSubtype="0" fill="hold" nodeType="withEffect">
                                      <p:stCondLst>
                                        <p:cond delay="1750"/>
                                      </p:stCondLst>
                                      <p:childTnLst>
                                        <p:animScale>
                                          <p:cBhvr>
                                            <p:cTn id="41" dur="1000" fill="hold"/>
                                            <p:tgtEl>
                                              <p:spTgt spid="169"/>
                                            </p:tgtEl>
                                          </p:cBhvr>
                                          <p:by x="110000" y="110000"/>
                                        </p:animScale>
                                      </p:childTnLst>
                                    </p:cTn>
                                  </p:par>
                                  <p:par>
                                    <p:cTn id="42" presetID="6" presetClass="emph" presetSubtype="0" accel="50000" decel="50000" fill="hold" nodeType="withEffect">
                                      <p:stCondLst>
                                        <p:cond delay="1750"/>
                                      </p:stCondLst>
                                      <p:childTnLst>
                                        <p:animScale>
                                          <p:cBhvr>
                                            <p:cTn id="43" dur="250" fill="hold"/>
                                            <p:tgtEl>
                                              <p:spTgt spid="169"/>
                                            </p:tgtEl>
                                          </p:cBhvr>
                                          <p:by x="91000" y="91000"/>
                                        </p:animScale>
                                      </p:childTnLst>
                                    </p:cTn>
                                  </p:par>
                                  <p:par>
                                    <p:cTn id="44" presetID="23" presetClass="entr" presetSubtype="16" fill="hold" nodeType="withEffect">
                                      <p:stCondLst>
                                        <p:cond delay="1750"/>
                                      </p:stCondLst>
                                      <p:childTnLst>
                                        <p:set>
                                          <p:cBhvr>
                                            <p:cTn id="45" dur="1" fill="hold">
                                              <p:stCondLst>
                                                <p:cond delay="0"/>
                                              </p:stCondLst>
                                            </p:cTn>
                                            <p:tgtEl>
                                              <p:spTgt spid="168"/>
                                            </p:tgtEl>
                                            <p:attrNameLst>
                                              <p:attrName>style.visibility</p:attrName>
                                            </p:attrNameLst>
                                          </p:cBhvr>
                                          <p:to>
                                            <p:strVal val="visible"/>
                                          </p:to>
                                        </p:set>
                                        <p:anim calcmode="lin" valueType="num">
                                          <p:cBhvr>
                                            <p:cTn id="46" dur="200" fill="hold"/>
                                            <p:tgtEl>
                                              <p:spTgt spid="168"/>
                                            </p:tgtEl>
                                            <p:attrNameLst>
                                              <p:attrName>ppt_w</p:attrName>
                                            </p:attrNameLst>
                                          </p:cBhvr>
                                          <p:tavLst>
                                            <p:tav tm="0">
                                              <p:val>
                                                <p:fltVal val="0"/>
                                              </p:val>
                                            </p:tav>
                                            <p:tav tm="100000">
                                              <p:val>
                                                <p:strVal val="#ppt_w"/>
                                              </p:val>
                                            </p:tav>
                                          </p:tavLst>
                                        </p:anim>
                                        <p:anim calcmode="lin" valueType="num">
                                          <p:cBhvr>
                                            <p:cTn id="47" dur="200" fill="hold"/>
                                            <p:tgtEl>
                                              <p:spTgt spid="168"/>
                                            </p:tgtEl>
                                            <p:attrNameLst>
                                              <p:attrName>ppt_h</p:attrName>
                                            </p:attrNameLst>
                                          </p:cBhvr>
                                          <p:tavLst>
                                            <p:tav tm="0">
                                              <p:val>
                                                <p:fltVal val="0"/>
                                              </p:val>
                                            </p:tav>
                                            <p:tav tm="100000">
                                              <p:val>
                                                <p:strVal val="#ppt_h"/>
                                              </p:val>
                                            </p:tav>
                                          </p:tavLst>
                                        </p:anim>
                                      </p:childTnLst>
                                    </p:cTn>
                                  </p:par>
                                  <p:par>
                                    <p:cTn id="48" presetID="6" presetClass="emph" presetSubtype="0" fill="hold" nodeType="withEffect">
                                      <p:stCondLst>
                                        <p:cond delay="1750"/>
                                      </p:stCondLst>
                                      <p:childTnLst>
                                        <p:animScale>
                                          <p:cBhvr>
                                            <p:cTn id="49" dur="1000" fill="hold"/>
                                            <p:tgtEl>
                                              <p:spTgt spid="168"/>
                                            </p:tgtEl>
                                          </p:cBhvr>
                                          <p:by x="110000" y="110000"/>
                                        </p:animScale>
                                      </p:childTnLst>
                                    </p:cTn>
                                  </p:par>
                                  <p:par>
                                    <p:cTn id="50" presetID="6" presetClass="emph" presetSubtype="0" accel="50000" decel="50000" fill="hold" nodeType="withEffect">
                                      <p:stCondLst>
                                        <p:cond delay="1750"/>
                                      </p:stCondLst>
                                      <p:childTnLst>
                                        <p:animScale>
                                          <p:cBhvr>
                                            <p:cTn id="51" dur="250" fill="hold"/>
                                            <p:tgtEl>
                                              <p:spTgt spid="168"/>
                                            </p:tgtEl>
                                          </p:cBhvr>
                                          <p:by x="91000" y="91000"/>
                                        </p:animScale>
                                      </p:childTnLst>
                                    </p:cTn>
                                  </p:par>
                                  <p:par>
                                    <p:cTn id="52" presetID="23" presetClass="entr" presetSubtype="16" fill="hold" nodeType="withEffect">
                                      <p:stCondLst>
                                        <p:cond delay="1750"/>
                                      </p:stCondLst>
                                      <p:childTnLst>
                                        <p:set>
                                          <p:cBhvr>
                                            <p:cTn id="53" dur="1" fill="hold">
                                              <p:stCondLst>
                                                <p:cond delay="0"/>
                                              </p:stCondLst>
                                            </p:cTn>
                                            <p:tgtEl>
                                              <p:spTgt spid="167"/>
                                            </p:tgtEl>
                                            <p:attrNameLst>
                                              <p:attrName>style.visibility</p:attrName>
                                            </p:attrNameLst>
                                          </p:cBhvr>
                                          <p:to>
                                            <p:strVal val="visible"/>
                                          </p:to>
                                        </p:set>
                                        <p:anim calcmode="lin" valueType="num">
                                          <p:cBhvr>
                                            <p:cTn id="54" dur="200" fill="hold"/>
                                            <p:tgtEl>
                                              <p:spTgt spid="167"/>
                                            </p:tgtEl>
                                            <p:attrNameLst>
                                              <p:attrName>ppt_w</p:attrName>
                                            </p:attrNameLst>
                                          </p:cBhvr>
                                          <p:tavLst>
                                            <p:tav tm="0">
                                              <p:val>
                                                <p:fltVal val="0"/>
                                              </p:val>
                                            </p:tav>
                                            <p:tav tm="100000">
                                              <p:val>
                                                <p:strVal val="#ppt_w"/>
                                              </p:val>
                                            </p:tav>
                                          </p:tavLst>
                                        </p:anim>
                                        <p:anim calcmode="lin" valueType="num">
                                          <p:cBhvr>
                                            <p:cTn id="55" dur="200" fill="hold"/>
                                            <p:tgtEl>
                                              <p:spTgt spid="167"/>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750"/>
                                      </p:stCondLst>
                                      <p:childTnLst>
                                        <p:animScale>
                                          <p:cBhvr>
                                            <p:cTn id="57" dur="1000" fill="hold"/>
                                            <p:tgtEl>
                                              <p:spTgt spid="167"/>
                                            </p:tgtEl>
                                          </p:cBhvr>
                                          <p:by x="110000" y="110000"/>
                                        </p:animScale>
                                      </p:childTnLst>
                                    </p:cTn>
                                  </p:par>
                                  <p:par>
                                    <p:cTn id="58" presetID="6" presetClass="emph" presetSubtype="0" accel="50000" decel="50000" fill="hold" nodeType="withEffect">
                                      <p:stCondLst>
                                        <p:cond delay="1750"/>
                                      </p:stCondLst>
                                      <p:childTnLst>
                                        <p:animScale>
                                          <p:cBhvr>
                                            <p:cTn id="59" dur="250" fill="hold"/>
                                            <p:tgtEl>
                                              <p:spTgt spid="167"/>
                                            </p:tgtEl>
                                          </p:cBhvr>
                                          <p:by x="91000" y="91000"/>
                                        </p:animScale>
                                      </p:childTnLst>
                                    </p:cTn>
                                  </p:par>
                                  <p:par>
                                    <p:cTn id="60" presetID="23" presetClass="entr" presetSubtype="16" fill="hold" nodeType="withEffect">
                                      <p:stCondLst>
                                        <p:cond delay="1750"/>
                                      </p:stCondLst>
                                      <p:childTnLst>
                                        <p:set>
                                          <p:cBhvr>
                                            <p:cTn id="61" dur="1" fill="hold">
                                              <p:stCondLst>
                                                <p:cond delay="0"/>
                                              </p:stCondLst>
                                            </p:cTn>
                                            <p:tgtEl>
                                              <p:spTgt spid="166"/>
                                            </p:tgtEl>
                                            <p:attrNameLst>
                                              <p:attrName>style.visibility</p:attrName>
                                            </p:attrNameLst>
                                          </p:cBhvr>
                                          <p:to>
                                            <p:strVal val="visible"/>
                                          </p:to>
                                        </p:set>
                                        <p:anim calcmode="lin" valueType="num">
                                          <p:cBhvr>
                                            <p:cTn id="62" dur="200" fill="hold"/>
                                            <p:tgtEl>
                                              <p:spTgt spid="166"/>
                                            </p:tgtEl>
                                            <p:attrNameLst>
                                              <p:attrName>ppt_w</p:attrName>
                                            </p:attrNameLst>
                                          </p:cBhvr>
                                          <p:tavLst>
                                            <p:tav tm="0">
                                              <p:val>
                                                <p:fltVal val="0"/>
                                              </p:val>
                                            </p:tav>
                                            <p:tav tm="100000">
                                              <p:val>
                                                <p:strVal val="#ppt_w"/>
                                              </p:val>
                                            </p:tav>
                                          </p:tavLst>
                                        </p:anim>
                                        <p:anim calcmode="lin" valueType="num">
                                          <p:cBhvr>
                                            <p:cTn id="63" dur="200" fill="hold"/>
                                            <p:tgtEl>
                                              <p:spTgt spid="166"/>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1750"/>
                                      </p:stCondLst>
                                      <p:childTnLst>
                                        <p:animScale>
                                          <p:cBhvr>
                                            <p:cTn id="65" dur="1000" fill="hold"/>
                                            <p:tgtEl>
                                              <p:spTgt spid="166"/>
                                            </p:tgtEl>
                                          </p:cBhvr>
                                          <p:by x="110000" y="110000"/>
                                        </p:animScale>
                                      </p:childTnLst>
                                    </p:cTn>
                                  </p:par>
                                  <p:par>
                                    <p:cTn id="66" presetID="6" presetClass="emph" presetSubtype="0" accel="50000" decel="50000" fill="hold" nodeType="withEffect">
                                      <p:stCondLst>
                                        <p:cond delay="1750"/>
                                      </p:stCondLst>
                                      <p:childTnLst>
                                        <p:animScale>
                                          <p:cBhvr>
                                            <p:cTn id="67" dur="250" fill="hold"/>
                                            <p:tgtEl>
                                              <p:spTgt spid="166"/>
                                            </p:tgtEl>
                                          </p:cBhvr>
                                          <p:by x="91000" y="91000"/>
                                        </p:animScale>
                                      </p:childTnLst>
                                    </p:cTn>
                                  </p:par>
                                  <p:par>
                                    <p:cTn id="68" presetID="10" presetClass="entr" presetSubtype="0" fill="hold" grpId="1" nodeType="withEffect">
                                      <p:stCondLst>
                                        <p:cond delay="275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250"/>
                                            <p:tgtEl>
                                              <p:spTgt spid="26"/>
                                            </p:tgtEl>
                                          </p:cBhvr>
                                        </p:animEffect>
                                      </p:childTnLst>
                                    </p:cTn>
                                  </p:par>
                                  <p:par>
                                    <p:cTn id="71" presetID="10" presetClass="entr" presetSubtype="0" fill="hold" grpId="1" nodeType="withEffect">
                                      <p:stCondLst>
                                        <p:cond delay="275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250"/>
                                            <p:tgtEl>
                                              <p:spTgt spid="29"/>
                                            </p:tgtEl>
                                          </p:cBhvr>
                                        </p:animEffect>
                                      </p:childTnLst>
                                    </p:cTn>
                                  </p:par>
                                  <p:par>
                                    <p:cTn id="74" presetID="10" presetClass="entr" presetSubtype="0" fill="hold" grpId="1" nodeType="withEffect">
                                      <p:stCondLst>
                                        <p:cond delay="275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250"/>
                                            <p:tgtEl>
                                              <p:spTgt spid="37"/>
                                            </p:tgtEl>
                                          </p:cBhvr>
                                        </p:animEffect>
                                      </p:childTnLst>
                                    </p:cTn>
                                  </p:par>
                                  <p:par>
                                    <p:cTn id="77" presetID="10" presetClass="entr" presetSubtype="0" fill="hold" grpId="1" nodeType="withEffect">
                                      <p:stCondLst>
                                        <p:cond delay="275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250"/>
                                            <p:tgtEl>
                                              <p:spTgt spid="39"/>
                                            </p:tgtEl>
                                          </p:cBhvr>
                                        </p:animEffect>
                                      </p:childTnLst>
                                    </p:cTn>
                                  </p:par>
                                  <p:par>
                                    <p:cTn id="80" presetID="10" presetClass="entr" presetSubtype="0" fill="hold" grpId="1" nodeType="withEffect">
                                      <p:stCondLst>
                                        <p:cond delay="275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250"/>
                                            <p:tgtEl>
                                              <p:spTgt spid="40"/>
                                            </p:tgtEl>
                                          </p:cBhvr>
                                        </p:animEffect>
                                      </p:childTnLst>
                                    </p:cTn>
                                  </p:par>
                                  <p:par>
                                    <p:cTn id="83" presetID="0" presetClass="path" presetSubtype="0" repeatCount="indefinite" fill="hold" grpId="0" nodeType="withEffect">
                                      <p:stCondLst>
                                        <p:cond delay="2750"/>
                                      </p:stCondLst>
                                      <p:childTnLst>
                                        <p:animMotion origin="layout" path="M -0.00078 -0.00046 L -0.00078 -0.07893 C -0.00039 -0.09884 -0.00143 -0.10555 -0.01484 -0.10462 L -0.21419 -0.10462 C -0.22578 -0.10532 -0.22669 -0.12037 -0.22656 -0.13425 L -0.22656 -0.20995 " pathEditMode="relative" rAng="0" ptsTypes="AAAAAA">
                                          <p:cBhvr>
                                            <p:cTn id="84" dur="2000" fill="hold"/>
                                            <p:tgtEl>
                                              <p:spTgt spid="26"/>
                                            </p:tgtEl>
                                            <p:attrNameLst>
                                              <p:attrName>ppt_x</p:attrName>
                                              <p:attrName>ppt_y</p:attrName>
                                            </p:attrNameLst>
                                          </p:cBhvr>
                                          <p:rCtr x="-11302" y="-10486"/>
                                        </p:animMotion>
                                      </p:childTnLst>
                                    </p:cTn>
                                  </p:par>
                                  <p:par>
                                    <p:cTn id="85" presetID="0" presetClass="path" presetSubtype="0" repeatCount="indefinite" fill="hold" grpId="0" nodeType="withEffect">
                                      <p:stCondLst>
                                        <p:cond delay="2750"/>
                                      </p:stCondLst>
                                      <p:childTnLst>
                                        <p:animMotion origin="layout" path="M -0.00065 -4.81481E-6 L -0.00065 -0.09629 C -0.00065 -0.11875 0.00052 -0.13518 -0.01419 -0.13101 L -0.1013 -0.13101 C -0.11419 -0.13125 -0.1138 -0.13101 -0.1138 -0.16458 L -0.1138 -0.20833 " pathEditMode="relative" rAng="0" ptsTypes="AAAAAA">
                                          <p:cBhvr>
                                            <p:cTn id="86" dur="1500" fill="hold"/>
                                            <p:tgtEl>
                                              <p:spTgt spid="29"/>
                                            </p:tgtEl>
                                            <p:attrNameLst>
                                              <p:attrName>ppt_x</p:attrName>
                                              <p:attrName>ppt_y</p:attrName>
                                            </p:attrNameLst>
                                          </p:cBhvr>
                                          <p:rCtr x="-5651" y="-10417"/>
                                        </p:animMotion>
                                      </p:childTnLst>
                                    </p:cTn>
                                  </p:par>
                                  <p:par>
                                    <p:cTn id="87" presetID="0" presetClass="path" presetSubtype="0" repeatCount="indefinite" fill="hold" grpId="0" nodeType="withEffect">
                                      <p:stCondLst>
                                        <p:cond delay="2750"/>
                                      </p:stCondLst>
                                      <p:childTnLst>
                                        <p:animMotion origin="layout" path="M -0.00026 -4.81481E-6 C -0.00078 -0.0706 0 -0.16134 -0.00156 -0.21666 " pathEditMode="relative" rAng="0" ptsTypes="AA">
                                          <p:cBhvr>
                                            <p:cTn id="88" dur="1500" fill="hold"/>
                                            <p:tgtEl>
                                              <p:spTgt spid="37"/>
                                            </p:tgtEl>
                                            <p:attrNameLst>
                                              <p:attrName>ppt_x</p:attrName>
                                              <p:attrName>ppt_y</p:attrName>
                                            </p:attrNameLst>
                                          </p:cBhvr>
                                          <p:rCtr x="-65" y="-10833"/>
                                        </p:animMotion>
                                      </p:childTnLst>
                                    </p:cTn>
                                  </p:par>
                                  <p:par>
                                    <p:cTn id="89" presetID="0" presetClass="path" presetSubtype="0" repeatCount="indefinite" fill="hold" grpId="0" nodeType="withEffect">
                                      <p:stCondLst>
                                        <p:cond delay="2750"/>
                                      </p:stCondLst>
                                      <p:childTnLst>
                                        <p:animMotion origin="layout" path="M 0.00013 -0.00023 L 0.00013 -0.10231 C 0.00052 -0.13564 -0.00325 -0.13726 0.03034 -0.13842 L 0.09219 -0.13842 C 0.11771 -0.13773 0.11459 -0.14398 0.11459 -0.17199 L 0.11459 -0.20925 " pathEditMode="relative" rAng="0" ptsTypes="AAAAAA">
                                          <p:cBhvr>
                                            <p:cTn id="90" dur="1500" fill="hold"/>
                                            <p:tgtEl>
                                              <p:spTgt spid="39"/>
                                            </p:tgtEl>
                                            <p:attrNameLst>
                                              <p:attrName>ppt_x</p:attrName>
                                              <p:attrName>ppt_y</p:attrName>
                                            </p:attrNameLst>
                                          </p:cBhvr>
                                          <p:rCtr x="5729" y="-10463"/>
                                        </p:animMotion>
                                      </p:childTnLst>
                                    </p:cTn>
                                  </p:par>
                                  <p:par>
                                    <p:cTn id="91" presetID="0" presetClass="path" presetSubtype="0" repeatCount="indefinite" fill="hold" grpId="0" nodeType="withEffect">
                                      <p:stCondLst>
                                        <p:cond delay="2750"/>
                                      </p:stCondLst>
                                      <p:childTnLst>
                                        <p:animMotion origin="layout" path="M 8.33333E-7 0.00047 L 8.33333E-7 -0.05092 C -0.00039 -0.08472 -0.00664 -0.1081 0.0263 -0.10601 L 0.20156 -0.10601 C 0.22513 -0.10601 0.2306 -0.09722 0.22865 -0.16342 L 0.22865 -0.23587 " pathEditMode="relative" rAng="0" ptsTypes="AAAAAA">
                                          <p:cBhvr>
                                            <p:cTn id="92" dur="2000" fill="hold"/>
                                            <p:tgtEl>
                                              <p:spTgt spid="40"/>
                                            </p:tgtEl>
                                            <p:attrNameLst>
                                              <p:attrName>ppt_x</p:attrName>
                                              <p:attrName>ppt_y</p:attrName>
                                            </p:attrNameLst>
                                          </p:cBhvr>
                                          <p:rCtr x="11419" y="-11829"/>
                                        </p:animMotion>
                                      </p:childTnLst>
                                    </p:cTn>
                                  </p:par>
                                  <p:par>
                                    <p:cTn id="93" presetID="53" presetClass="entr" presetSubtype="16" fill="hold" nodeType="withEffect">
                                      <p:stCondLst>
                                        <p:cond delay="4000"/>
                                      </p:stCondLst>
                                      <p:childTnLst>
                                        <p:set>
                                          <p:cBhvr>
                                            <p:cTn id="94" dur="1" fill="hold">
                                              <p:stCondLst>
                                                <p:cond delay="0"/>
                                              </p:stCondLst>
                                            </p:cTn>
                                            <p:tgtEl>
                                              <p:spTgt spid="78"/>
                                            </p:tgtEl>
                                            <p:attrNameLst>
                                              <p:attrName>style.visibility</p:attrName>
                                            </p:attrNameLst>
                                          </p:cBhvr>
                                          <p:to>
                                            <p:strVal val="visible"/>
                                          </p:to>
                                        </p:set>
                                        <p:anim calcmode="lin" valueType="num">
                                          <p:cBhvr>
                                            <p:cTn id="95" dur="500" fill="hold"/>
                                            <p:tgtEl>
                                              <p:spTgt spid="78"/>
                                            </p:tgtEl>
                                            <p:attrNameLst>
                                              <p:attrName>ppt_w</p:attrName>
                                            </p:attrNameLst>
                                          </p:cBhvr>
                                          <p:tavLst>
                                            <p:tav tm="0">
                                              <p:val>
                                                <p:fltVal val="0"/>
                                              </p:val>
                                            </p:tav>
                                            <p:tav tm="100000">
                                              <p:val>
                                                <p:strVal val="#ppt_w"/>
                                              </p:val>
                                            </p:tav>
                                          </p:tavLst>
                                        </p:anim>
                                        <p:anim calcmode="lin" valueType="num">
                                          <p:cBhvr>
                                            <p:cTn id="96" dur="500" fill="hold"/>
                                            <p:tgtEl>
                                              <p:spTgt spid="78"/>
                                            </p:tgtEl>
                                            <p:attrNameLst>
                                              <p:attrName>ppt_h</p:attrName>
                                            </p:attrNameLst>
                                          </p:cBhvr>
                                          <p:tavLst>
                                            <p:tav tm="0">
                                              <p:val>
                                                <p:fltVal val="0"/>
                                              </p:val>
                                            </p:tav>
                                            <p:tav tm="100000">
                                              <p:val>
                                                <p:strVal val="#ppt_h"/>
                                              </p:val>
                                            </p:tav>
                                          </p:tavLst>
                                        </p:anim>
                                        <p:animEffect transition="in" filter="fade">
                                          <p:cBhvr>
                                            <p:cTn id="97" dur="500"/>
                                            <p:tgtEl>
                                              <p:spTgt spid="78"/>
                                            </p:tgtEl>
                                          </p:cBhvr>
                                        </p:animEffect>
                                      </p:childTnLst>
                                    </p:cTn>
                                  </p:par>
                                  <p:par>
                                    <p:cTn id="98" presetID="0" presetClass="path" presetSubtype="0" fill="hold" nodeType="withEffect">
                                      <p:stCondLst>
                                        <p:cond delay="4000"/>
                                      </p:stCondLst>
                                      <p:childTnLst>
                                        <p:animMotion origin="layout" path="M 5E-6 2.22222E-6 C 5E-6 0.01504 0.00014 0.05856 0.00547 0.08009 C 0.02344 0.1368 0.02266 0.13565 0.03438 0.1625 " pathEditMode="relative" rAng="0" ptsTypes="AAA">
                                          <p:cBhvr>
                                            <p:cTn id="99" dur="1500" spd="-100000" fill="hold"/>
                                            <p:tgtEl>
                                              <p:spTgt spid="78"/>
                                            </p:tgtEl>
                                            <p:attrNameLst>
                                              <p:attrName>ppt_x</p:attrName>
                                              <p:attrName>ppt_y</p:attrName>
                                            </p:attrNameLst>
                                          </p:cBhvr>
                                          <p:rCtr x="1719" y="8125"/>
                                        </p:animMotion>
                                      </p:childTnLst>
                                    </p:cTn>
                                  </p:par>
                                  <p:par>
                                    <p:cTn id="100" presetID="10" presetClass="exit" presetSubtype="0" fill="hold" nodeType="withEffect">
                                      <p:stCondLst>
                                        <p:cond delay="4750"/>
                                      </p:stCondLst>
                                      <p:childTnLst>
                                        <p:animEffect transition="out" filter="fade">
                                          <p:cBhvr>
                                            <p:cTn id="101" dur="750"/>
                                            <p:tgtEl>
                                              <p:spTgt spid="78"/>
                                            </p:tgtEl>
                                          </p:cBhvr>
                                        </p:animEffect>
                                        <p:set>
                                          <p:cBhvr>
                                            <p:cTn id="102" dur="1" fill="hold">
                                              <p:stCondLst>
                                                <p:cond delay="749"/>
                                              </p:stCondLst>
                                            </p:cTn>
                                            <p:tgtEl>
                                              <p:spTgt spid="78"/>
                                            </p:tgtEl>
                                            <p:attrNameLst>
                                              <p:attrName>style.visibility</p:attrName>
                                            </p:attrNameLst>
                                          </p:cBhvr>
                                          <p:to>
                                            <p:strVal val="hidden"/>
                                          </p:to>
                                        </p:set>
                                      </p:childTnLst>
                                    </p:cTn>
                                  </p:par>
                                  <p:par>
                                    <p:cTn id="103" presetID="53" presetClass="entr" presetSubtype="16" fill="hold" nodeType="withEffect">
                                      <p:stCondLst>
                                        <p:cond delay="4000"/>
                                      </p:stCondLst>
                                      <p:childTnLst>
                                        <p:set>
                                          <p:cBhvr>
                                            <p:cTn id="104" dur="1" fill="hold">
                                              <p:stCondLst>
                                                <p:cond delay="0"/>
                                              </p:stCondLst>
                                            </p:cTn>
                                            <p:tgtEl>
                                              <p:spTgt spid="107"/>
                                            </p:tgtEl>
                                            <p:attrNameLst>
                                              <p:attrName>style.visibility</p:attrName>
                                            </p:attrNameLst>
                                          </p:cBhvr>
                                          <p:to>
                                            <p:strVal val="visible"/>
                                          </p:to>
                                        </p:set>
                                        <p:anim calcmode="lin" valueType="num">
                                          <p:cBhvr>
                                            <p:cTn id="105" dur="500" fill="hold"/>
                                            <p:tgtEl>
                                              <p:spTgt spid="107"/>
                                            </p:tgtEl>
                                            <p:attrNameLst>
                                              <p:attrName>ppt_w</p:attrName>
                                            </p:attrNameLst>
                                          </p:cBhvr>
                                          <p:tavLst>
                                            <p:tav tm="0">
                                              <p:val>
                                                <p:fltVal val="0"/>
                                              </p:val>
                                            </p:tav>
                                            <p:tav tm="100000">
                                              <p:val>
                                                <p:strVal val="#ppt_w"/>
                                              </p:val>
                                            </p:tav>
                                          </p:tavLst>
                                        </p:anim>
                                        <p:anim calcmode="lin" valueType="num">
                                          <p:cBhvr>
                                            <p:cTn id="106" dur="500" fill="hold"/>
                                            <p:tgtEl>
                                              <p:spTgt spid="107"/>
                                            </p:tgtEl>
                                            <p:attrNameLst>
                                              <p:attrName>ppt_h</p:attrName>
                                            </p:attrNameLst>
                                          </p:cBhvr>
                                          <p:tavLst>
                                            <p:tav tm="0">
                                              <p:val>
                                                <p:fltVal val="0"/>
                                              </p:val>
                                            </p:tav>
                                            <p:tav tm="100000">
                                              <p:val>
                                                <p:strVal val="#ppt_h"/>
                                              </p:val>
                                            </p:tav>
                                          </p:tavLst>
                                        </p:anim>
                                        <p:animEffect transition="in" filter="fade">
                                          <p:cBhvr>
                                            <p:cTn id="107" dur="500"/>
                                            <p:tgtEl>
                                              <p:spTgt spid="107"/>
                                            </p:tgtEl>
                                          </p:cBhvr>
                                        </p:animEffect>
                                      </p:childTnLst>
                                    </p:cTn>
                                  </p:par>
                                  <p:par>
                                    <p:cTn id="108" presetID="0" presetClass="path" presetSubtype="0" fill="hold" nodeType="withEffect">
                                      <p:stCondLst>
                                        <p:cond delay="4000"/>
                                      </p:stCondLst>
                                      <p:childTnLst>
                                        <p:animMotion origin="layout" path="M 3.125E-6 -1.85185E-6 C 3.125E-6 0.01019 3.125E-6 0.04028 0.00156 0.05509 C 0.00664 0.09421 0.00638 0.09352 0.00976 0.11204 " pathEditMode="relative" rAng="0" ptsTypes="AAA">
                                          <p:cBhvr>
                                            <p:cTn id="109" dur="1500" spd="-100000" fill="hold"/>
                                            <p:tgtEl>
                                              <p:spTgt spid="107"/>
                                            </p:tgtEl>
                                            <p:attrNameLst>
                                              <p:attrName>ppt_x</p:attrName>
                                              <p:attrName>ppt_y</p:attrName>
                                            </p:attrNameLst>
                                          </p:cBhvr>
                                          <p:rCtr x="482" y="5602"/>
                                        </p:animMotion>
                                      </p:childTnLst>
                                    </p:cTn>
                                  </p:par>
                                  <p:par>
                                    <p:cTn id="110" presetID="10" presetClass="exit" presetSubtype="0" fill="hold" nodeType="withEffect">
                                      <p:stCondLst>
                                        <p:cond delay="4750"/>
                                      </p:stCondLst>
                                      <p:childTnLst>
                                        <p:animEffect transition="out" filter="fade">
                                          <p:cBhvr>
                                            <p:cTn id="111" dur="750"/>
                                            <p:tgtEl>
                                              <p:spTgt spid="107"/>
                                            </p:tgtEl>
                                          </p:cBhvr>
                                        </p:animEffect>
                                        <p:set>
                                          <p:cBhvr>
                                            <p:cTn id="112" dur="1" fill="hold">
                                              <p:stCondLst>
                                                <p:cond delay="749"/>
                                              </p:stCondLst>
                                            </p:cTn>
                                            <p:tgtEl>
                                              <p:spTgt spid="107"/>
                                            </p:tgtEl>
                                            <p:attrNameLst>
                                              <p:attrName>style.visibility</p:attrName>
                                            </p:attrNameLst>
                                          </p:cBhvr>
                                          <p:to>
                                            <p:strVal val="hidden"/>
                                          </p:to>
                                        </p:set>
                                      </p:childTnLst>
                                    </p:cTn>
                                  </p:par>
                                  <p:par>
                                    <p:cTn id="113" presetID="53" presetClass="entr" presetSubtype="16" fill="hold" nodeType="withEffect">
                                      <p:stCondLst>
                                        <p:cond delay="4000"/>
                                      </p:stCondLst>
                                      <p:childTnLst>
                                        <p:set>
                                          <p:cBhvr>
                                            <p:cTn id="114" dur="1" fill="hold">
                                              <p:stCondLst>
                                                <p:cond delay="0"/>
                                              </p:stCondLst>
                                            </p:cTn>
                                            <p:tgtEl>
                                              <p:spTgt spid="126"/>
                                            </p:tgtEl>
                                            <p:attrNameLst>
                                              <p:attrName>style.visibility</p:attrName>
                                            </p:attrNameLst>
                                          </p:cBhvr>
                                          <p:to>
                                            <p:strVal val="visible"/>
                                          </p:to>
                                        </p:set>
                                        <p:anim calcmode="lin" valueType="num">
                                          <p:cBhvr>
                                            <p:cTn id="115" dur="500" fill="hold"/>
                                            <p:tgtEl>
                                              <p:spTgt spid="126"/>
                                            </p:tgtEl>
                                            <p:attrNameLst>
                                              <p:attrName>ppt_w</p:attrName>
                                            </p:attrNameLst>
                                          </p:cBhvr>
                                          <p:tavLst>
                                            <p:tav tm="0">
                                              <p:val>
                                                <p:fltVal val="0"/>
                                              </p:val>
                                            </p:tav>
                                            <p:tav tm="100000">
                                              <p:val>
                                                <p:strVal val="#ppt_w"/>
                                              </p:val>
                                            </p:tav>
                                          </p:tavLst>
                                        </p:anim>
                                        <p:anim calcmode="lin" valueType="num">
                                          <p:cBhvr>
                                            <p:cTn id="116" dur="500" fill="hold"/>
                                            <p:tgtEl>
                                              <p:spTgt spid="126"/>
                                            </p:tgtEl>
                                            <p:attrNameLst>
                                              <p:attrName>ppt_h</p:attrName>
                                            </p:attrNameLst>
                                          </p:cBhvr>
                                          <p:tavLst>
                                            <p:tav tm="0">
                                              <p:val>
                                                <p:fltVal val="0"/>
                                              </p:val>
                                            </p:tav>
                                            <p:tav tm="100000">
                                              <p:val>
                                                <p:strVal val="#ppt_h"/>
                                              </p:val>
                                            </p:tav>
                                          </p:tavLst>
                                        </p:anim>
                                        <p:animEffect transition="in" filter="fade">
                                          <p:cBhvr>
                                            <p:cTn id="117" dur="500"/>
                                            <p:tgtEl>
                                              <p:spTgt spid="126"/>
                                            </p:tgtEl>
                                          </p:cBhvr>
                                        </p:animEffect>
                                      </p:childTnLst>
                                    </p:cTn>
                                  </p:par>
                                  <p:par>
                                    <p:cTn id="118" presetID="0" presetClass="path" presetSubtype="0" fill="hold" nodeType="withEffect">
                                      <p:stCondLst>
                                        <p:cond delay="4000"/>
                                      </p:stCondLst>
                                      <p:childTnLst>
                                        <p:animMotion origin="layout" path="M -0.00013 4.07407E-6 C -0.00013 0.00926 0.0013 0.05208 -0.00286 0.07986 C -0.00794 0.12708 -0.00716 0.11828 -0.01159 0.16388 " pathEditMode="relative" rAng="0" ptsTypes="AAA">
                                          <p:cBhvr>
                                            <p:cTn id="119" dur="1500" spd="-100000" fill="hold"/>
                                            <p:tgtEl>
                                              <p:spTgt spid="126"/>
                                            </p:tgtEl>
                                            <p:attrNameLst>
                                              <p:attrName>ppt_x</p:attrName>
                                              <p:attrName>ppt_y</p:attrName>
                                            </p:attrNameLst>
                                          </p:cBhvr>
                                          <p:rCtr x="-573" y="8194"/>
                                        </p:animMotion>
                                      </p:childTnLst>
                                    </p:cTn>
                                  </p:par>
                                  <p:par>
                                    <p:cTn id="120" presetID="10" presetClass="exit" presetSubtype="0" fill="hold" nodeType="withEffect">
                                      <p:stCondLst>
                                        <p:cond delay="4750"/>
                                      </p:stCondLst>
                                      <p:childTnLst>
                                        <p:animEffect transition="out" filter="fade">
                                          <p:cBhvr>
                                            <p:cTn id="121" dur="750"/>
                                            <p:tgtEl>
                                              <p:spTgt spid="126"/>
                                            </p:tgtEl>
                                          </p:cBhvr>
                                        </p:animEffect>
                                        <p:set>
                                          <p:cBhvr>
                                            <p:cTn id="122" dur="1" fill="hold">
                                              <p:stCondLst>
                                                <p:cond delay="749"/>
                                              </p:stCondLst>
                                            </p:cTn>
                                            <p:tgtEl>
                                              <p:spTgt spid="126"/>
                                            </p:tgtEl>
                                            <p:attrNameLst>
                                              <p:attrName>style.visibility</p:attrName>
                                            </p:attrNameLst>
                                          </p:cBhvr>
                                          <p:to>
                                            <p:strVal val="hidden"/>
                                          </p:to>
                                        </p:set>
                                      </p:childTnLst>
                                    </p:cTn>
                                  </p:par>
                                  <p:par>
                                    <p:cTn id="123" presetID="53" presetClass="entr" presetSubtype="16" fill="hold" nodeType="withEffect">
                                      <p:stCondLst>
                                        <p:cond delay="4000"/>
                                      </p:stCondLst>
                                      <p:childTnLst>
                                        <p:set>
                                          <p:cBhvr>
                                            <p:cTn id="124" dur="1" fill="hold">
                                              <p:stCondLst>
                                                <p:cond delay="0"/>
                                              </p:stCondLst>
                                            </p:cTn>
                                            <p:tgtEl>
                                              <p:spTgt spid="22"/>
                                            </p:tgtEl>
                                            <p:attrNameLst>
                                              <p:attrName>style.visibility</p:attrName>
                                            </p:attrNameLst>
                                          </p:cBhvr>
                                          <p:to>
                                            <p:strVal val="visible"/>
                                          </p:to>
                                        </p:set>
                                        <p:anim calcmode="lin" valueType="num">
                                          <p:cBhvr>
                                            <p:cTn id="125" dur="500" fill="hold"/>
                                            <p:tgtEl>
                                              <p:spTgt spid="22"/>
                                            </p:tgtEl>
                                            <p:attrNameLst>
                                              <p:attrName>ppt_w</p:attrName>
                                            </p:attrNameLst>
                                          </p:cBhvr>
                                          <p:tavLst>
                                            <p:tav tm="0">
                                              <p:val>
                                                <p:fltVal val="0"/>
                                              </p:val>
                                            </p:tav>
                                            <p:tav tm="100000">
                                              <p:val>
                                                <p:strVal val="#ppt_w"/>
                                              </p:val>
                                            </p:tav>
                                          </p:tavLst>
                                        </p:anim>
                                        <p:anim calcmode="lin" valueType="num">
                                          <p:cBhvr>
                                            <p:cTn id="126" dur="500" fill="hold"/>
                                            <p:tgtEl>
                                              <p:spTgt spid="22"/>
                                            </p:tgtEl>
                                            <p:attrNameLst>
                                              <p:attrName>ppt_h</p:attrName>
                                            </p:attrNameLst>
                                          </p:cBhvr>
                                          <p:tavLst>
                                            <p:tav tm="0">
                                              <p:val>
                                                <p:fltVal val="0"/>
                                              </p:val>
                                            </p:tav>
                                            <p:tav tm="100000">
                                              <p:val>
                                                <p:strVal val="#ppt_h"/>
                                              </p:val>
                                            </p:tav>
                                          </p:tavLst>
                                        </p:anim>
                                        <p:animEffect transition="in" filter="fade">
                                          <p:cBhvr>
                                            <p:cTn id="127" dur="500"/>
                                            <p:tgtEl>
                                              <p:spTgt spid="22"/>
                                            </p:tgtEl>
                                          </p:cBhvr>
                                        </p:animEffect>
                                      </p:childTnLst>
                                    </p:cTn>
                                  </p:par>
                                  <p:par>
                                    <p:cTn id="128" presetID="0" presetClass="path" presetSubtype="0" fill="hold" nodeType="withEffect">
                                      <p:stCondLst>
                                        <p:cond delay="4000"/>
                                      </p:stCondLst>
                                      <p:childTnLst>
                                        <p:animMotion origin="layout" path="M -0.00013 1.11111E-6 C -0.00013 0.00926 0.0013 0.05208 -0.00287 0.07986 C -0.00794 0.12708 -0.00716 0.11829 -0.01159 0.16389 " pathEditMode="relative" rAng="0" ptsTypes="AAA">
                                          <p:cBhvr>
                                            <p:cTn id="129" dur="1500" spd="-100000" fill="hold"/>
                                            <p:tgtEl>
                                              <p:spTgt spid="22"/>
                                            </p:tgtEl>
                                            <p:attrNameLst>
                                              <p:attrName>ppt_x</p:attrName>
                                              <p:attrName>ppt_y</p:attrName>
                                            </p:attrNameLst>
                                          </p:cBhvr>
                                          <p:rCtr x="-573" y="8194"/>
                                        </p:animMotion>
                                      </p:childTnLst>
                                    </p:cTn>
                                  </p:par>
                                  <p:par>
                                    <p:cTn id="130" presetID="10" presetClass="exit" presetSubtype="0" fill="hold" nodeType="withEffect">
                                      <p:stCondLst>
                                        <p:cond delay="4750"/>
                                      </p:stCondLst>
                                      <p:childTnLst>
                                        <p:animEffect transition="out" filter="fade">
                                          <p:cBhvr>
                                            <p:cTn id="131" dur="750"/>
                                            <p:tgtEl>
                                              <p:spTgt spid="22"/>
                                            </p:tgtEl>
                                          </p:cBhvr>
                                        </p:animEffect>
                                        <p:set>
                                          <p:cBhvr>
                                            <p:cTn id="132" dur="1" fill="hold">
                                              <p:stCondLst>
                                                <p:cond delay="749"/>
                                              </p:stCondLst>
                                            </p:cTn>
                                            <p:tgtEl>
                                              <p:spTgt spid="22"/>
                                            </p:tgtEl>
                                            <p:attrNameLst>
                                              <p:attrName>style.visibility</p:attrName>
                                            </p:attrNameLst>
                                          </p:cBhvr>
                                          <p:to>
                                            <p:strVal val="hidden"/>
                                          </p:to>
                                        </p:set>
                                      </p:childTnLst>
                                    </p:cTn>
                                  </p:par>
                                  <p:par>
                                    <p:cTn id="133" presetID="53" presetClass="entr" presetSubtype="16" fill="hold" nodeType="withEffect">
                                      <p:stCondLst>
                                        <p:cond delay="4000"/>
                                      </p:stCondLst>
                                      <p:childTnLst>
                                        <p:set>
                                          <p:cBhvr>
                                            <p:cTn id="134" dur="1" fill="hold">
                                              <p:stCondLst>
                                                <p:cond delay="0"/>
                                              </p:stCondLst>
                                            </p:cTn>
                                            <p:tgtEl>
                                              <p:spTgt spid="30"/>
                                            </p:tgtEl>
                                            <p:attrNameLst>
                                              <p:attrName>style.visibility</p:attrName>
                                            </p:attrNameLst>
                                          </p:cBhvr>
                                          <p:to>
                                            <p:strVal val="visible"/>
                                          </p:to>
                                        </p:set>
                                        <p:anim calcmode="lin" valueType="num">
                                          <p:cBhvr>
                                            <p:cTn id="135" dur="500" fill="hold"/>
                                            <p:tgtEl>
                                              <p:spTgt spid="30"/>
                                            </p:tgtEl>
                                            <p:attrNameLst>
                                              <p:attrName>ppt_w</p:attrName>
                                            </p:attrNameLst>
                                          </p:cBhvr>
                                          <p:tavLst>
                                            <p:tav tm="0">
                                              <p:val>
                                                <p:fltVal val="0"/>
                                              </p:val>
                                            </p:tav>
                                            <p:tav tm="100000">
                                              <p:val>
                                                <p:strVal val="#ppt_w"/>
                                              </p:val>
                                            </p:tav>
                                          </p:tavLst>
                                        </p:anim>
                                        <p:anim calcmode="lin" valueType="num">
                                          <p:cBhvr>
                                            <p:cTn id="136" dur="500" fill="hold"/>
                                            <p:tgtEl>
                                              <p:spTgt spid="30"/>
                                            </p:tgtEl>
                                            <p:attrNameLst>
                                              <p:attrName>ppt_h</p:attrName>
                                            </p:attrNameLst>
                                          </p:cBhvr>
                                          <p:tavLst>
                                            <p:tav tm="0">
                                              <p:val>
                                                <p:fltVal val="0"/>
                                              </p:val>
                                            </p:tav>
                                            <p:tav tm="100000">
                                              <p:val>
                                                <p:strVal val="#ppt_h"/>
                                              </p:val>
                                            </p:tav>
                                          </p:tavLst>
                                        </p:anim>
                                        <p:animEffect transition="in" filter="fade">
                                          <p:cBhvr>
                                            <p:cTn id="137" dur="500"/>
                                            <p:tgtEl>
                                              <p:spTgt spid="30"/>
                                            </p:tgtEl>
                                          </p:cBhvr>
                                        </p:animEffect>
                                      </p:childTnLst>
                                    </p:cTn>
                                  </p:par>
                                  <p:par>
                                    <p:cTn id="138" presetID="0" presetClass="path" presetSubtype="0" fill="hold" nodeType="withEffect">
                                      <p:stCondLst>
                                        <p:cond delay="4000"/>
                                      </p:stCondLst>
                                      <p:childTnLst>
                                        <p:animMotion origin="layout" path="M -0.00013 2.22222E-6 C -0.00013 0.00856 -0.00443 0.04722 -0.00886 0.0743 C -0.01433 0.10139 -0.01875 0.10972 -0.04128 0.13703 " pathEditMode="relative" rAng="0" ptsTypes="AAA">
                                          <p:cBhvr>
                                            <p:cTn id="139" dur="1500" spd="-100000" fill="hold"/>
                                            <p:tgtEl>
                                              <p:spTgt spid="30"/>
                                            </p:tgtEl>
                                            <p:attrNameLst>
                                              <p:attrName>ppt_x</p:attrName>
                                              <p:attrName>ppt_y</p:attrName>
                                            </p:attrNameLst>
                                          </p:cBhvr>
                                          <p:rCtr x="-2057" y="6852"/>
                                        </p:animMotion>
                                      </p:childTnLst>
                                    </p:cTn>
                                  </p:par>
                                  <p:par>
                                    <p:cTn id="140" presetID="10" presetClass="exit" presetSubtype="0" fill="hold" nodeType="withEffect">
                                      <p:stCondLst>
                                        <p:cond delay="4750"/>
                                      </p:stCondLst>
                                      <p:childTnLst>
                                        <p:animEffect transition="out" filter="fade">
                                          <p:cBhvr>
                                            <p:cTn id="141" dur="750"/>
                                            <p:tgtEl>
                                              <p:spTgt spid="30"/>
                                            </p:tgtEl>
                                          </p:cBhvr>
                                        </p:animEffect>
                                        <p:set>
                                          <p:cBhvr>
                                            <p:cTn id="142" dur="1" fill="hold">
                                              <p:stCondLst>
                                                <p:cond delay="749"/>
                                              </p:stCondLst>
                                            </p:cTn>
                                            <p:tgtEl>
                                              <p:spTgt spid="30"/>
                                            </p:tgtEl>
                                            <p:attrNameLst>
                                              <p:attrName>style.visibility</p:attrName>
                                            </p:attrNameLst>
                                          </p:cBhvr>
                                          <p:to>
                                            <p:strVal val="hidden"/>
                                          </p:to>
                                        </p:set>
                                      </p:childTnLst>
                                    </p:cTn>
                                  </p:par>
                                  <p:par>
                                    <p:cTn id="143" presetID="53" presetClass="entr" presetSubtype="16" fill="hold" nodeType="withEffect">
                                      <p:stCondLst>
                                        <p:cond delay="6000"/>
                                      </p:stCondLst>
                                      <p:childTnLst>
                                        <p:set>
                                          <p:cBhvr>
                                            <p:cTn id="144" dur="1" fill="hold">
                                              <p:stCondLst>
                                                <p:cond delay="0"/>
                                              </p:stCondLst>
                                            </p:cTn>
                                            <p:tgtEl>
                                              <p:spTgt spid="70"/>
                                            </p:tgtEl>
                                            <p:attrNameLst>
                                              <p:attrName>style.visibility</p:attrName>
                                            </p:attrNameLst>
                                          </p:cBhvr>
                                          <p:to>
                                            <p:strVal val="visible"/>
                                          </p:to>
                                        </p:set>
                                        <p:anim calcmode="lin" valueType="num">
                                          <p:cBhvr>
                                            <p:cTn id="145" dur="500" fill="hold"/>
                                            <p:tgtEl>
                                              <p:spTgt spid="70"/>
                                            </p:tgtEl>
                                            <p:attrNameLst>
                                              <p:attrName>ppt_w</p:attrName>
                                            </p:attrNameLst>
                                          </p:cBhvr>
                                          <p:tavLst>
                                            <p:tav tm="0">
                                              <p:val>
                                                <p:fltVal val="0"/>
                                              </p:val>
                                            </p:tav>
                                            <p:tav tm="100000">
                                              <p:val>
                                                <p:strVal val="#ppt_w"/>
                                              </p:val>
                                            </p:tav>
                                          </p:tavLst>
                                        </p:anim>
                                        <p:anim calcmode="lin" valueType="num">
                                          <p:cBhvr>
                                            <p:cTn id="146" dur="500" fill="hold"/>
                                            <p:tgtEl>
                                              <p:spTgt spid="70"/>
                                            </p:tgtEl>
                                            <p:attrNameLst>
                                              <p:attrName>ppt_h</p:attrName>
                                            </p:attrNameLst>
                                          </p:cBhvr>
                                          <p:tavLst>
                                            <p:tav tm="0">
                                              <p:val>
                                                <p:fltVal val="0"/>
                                              </p:val>
                                            </p:tav>
                                            <p:tav tm="100000">
                                              <p:val>
                                                <p:strVal val="#ppt_h"/>
                                              </p:val>
                                            </p:tav>
                                          </p:tavLst>
                                        </p:anim>
                                        <p:animEffect transition="in" filter="fade">
                                          <p:cBhvr>
                                            <p:cTn id="147" dur="500"/>
                                            <p:tgtEl>
                                              <p:spTgt spid="70"/>
                                            </p:tgtEl>
                                          </p:cBhvr>
                                        </p:animEffect>
                                      </p:childTnLst>
                                    </p:cTn>
                                  </p:par>
                                  <p:par>
                                    <p:cTn id="148" presetID="0" presetClass="path" presetSubtype="0" fill="hold" nodeType="withEffect">
                                      <p:stCondLst>
                                        <p:cond delay="6000"/>
                                      </p:stCondLst>
                                      <p:childTnLst>
                                        <p:animMotion origin="layout" path="M 5E-6 2.22222E-6 C 5E-6 0.01504 0.00014 0.05856 0.00547 0.08009 C 0.02344 0.1368 0.02266 0.13565 0.03438 0.1625 " pathEditMode="relative" rAng="0" ptsTypes="AAA">
                                          <p:cBhvr>
                                            <p:cTn id="149" dur="1500" spd="-100000" fill="hold"/>
                                            <p:tgtEl>
                                              <p:spTgt spid="70"/>
                                            </p:tgtEl>
                                            <p:attrNameLst>
                                              <p:attrName>ppt_x</p:attrName>
                                              <p:attrName>ppt_y</p:attrName>
                                            </p:attrNameLst>
                                          </p:cBhvr>
                                          <p:rCtr x="1719" y="8125"/>
                                        </p:animMotion>
                                      </p:childTnLst>
                                    </p:cTn>
                                  </p:par>
                                  <p:par>
                                    <p:cTn id="150" presetID="10" presetClass="exit" presetSubtype="0" fill="hold" nodeType="withEffect">
                                      <p:stCondLst>
                                        <p:cond delay="6750"/>
                                      </p:stCondLst>
                                      <p:childTnLst>
                                        <p:animEffect transition="out" filter="fade">
                                          <p:cBhvr>
                                            <p:cTn id="151" dur="750"/>
                                            <p:tgtEl>
                                              <p:spTgt spid="70"/>
                                            </p:tgtEl>
                                          </p:cBhvr>
                                        </p:animEffect>
                                        <p:set>
                                          <p:cBhvr>
                                            <p:cTn id="152" dur="1" fill="hold">
                                              <p:stCondLst>
                                                <p:cond delay="749"/>
                                              </p:stCondLst>
                                            </p:cTn>
                                            <p:tgtEl>
                                              <p:spTgt spid="70"/>
                                            </p:tgtEl>
                                            <p:attrNameLst>
                                              <p:attrName>style.visibility</p:attrName>
                                            </p:attrNameLst>
                                          </p:cBhvr>
                                          <p:to>
                                            <p:strVal val="hidden"/>
                                          </p:to>
                                        </p:set>
                                      </p:childTnLst>
                                    </p:cTn>
                                  </p:par>
                                  <p:par>
                                    <p:cTn id="153" presetID="53" presetClass="entr" presetSubtype="16" fill="hold" nodeType="withEffect">
                                      <p:stCondLst>
                                        <p:cond delay="6000"/>
                                      </p:stCondLst>
                                      <p:childTnLst>
                                        <p:set>
                                          <p:cBhvr>
                                            <p:cTn id="154" dur="1" fill="hold">
                                              <p:stCondLst>
                                                <p:cond delay="0"/>
                                              </p:stCondLst>
                                            </p:cTn>
                                            <p:tgtEl>
                                              <p:spTgt spid="71"/>
                                            </p:tgtEl>
                                            <p:attrNameLst>
                                              <p:attrName>style.visibility</p:attrName>
                                            </p:attrNameLst>
                                          </p:cBhvr>
                                          <p:to>
                                            <p:strVal val="visible"/>
                                          </p:to>
                                        </p:set>
                                        <p:anim calcmode="lin" valueType="num">
                                          <p:cBhvr>
                                            <p:cTn id="155" dur="500" fill="hold"/>
                                            <p:tgtEl>
                                              <p:spTgt spid="71"/>
                                            </p:tgtEl>
                                            <p:attrNameLst>
                                              <p:attrName>ppt_w</p:attrName>
                                            </p:attrNameLst>
                                          </p:cBhvr>
                                          <p:tavLst>
                                            <p:tav tm="0">
                                              <p:val>
                                                <p:fltVal val="0"/>
                                              </p:val>
                                            </p:tav>
                                            <p:tav tm="100000">
                                              <p:val>
                                                <p:strVal val="#ppt_w"/>
                                              </p:val>
                                            </p:tav>
                                          </p:tavLst>
                                        </p:anim>
                                        <p:anim calcmode="lin" valueType="num">
                                          <p:cBhvr>
                                            <p:cTn id="156" dur="500" fill="hold"/>
                                            <p:tgtEl>
                                              <p:spTgt spid="71"/>
                                            </p:tgtEl>
                                            <p:attrNameLst>
                                              <p:attrName>ppt_h</p:attrName>
                                            </p:attrNameLst>
                                          </p:cBhvr>
                                          <p:tavLst>
                                            <p:tav tm="0">
                                              <p:val>
                                                <p:fltVal val="0"/>
                                              </p:val>
                                            </p:tav>
                                            <p:tav tm="100000">
                                              <p:val>
                                                <p:strVal val="#ppt_h"/>
                                              </p:val>
                                            </p:tav>
                                          </p:tavLst>
                                        </p:anim>
                                        <p:animEffect transition="in" filter="fade">
                                          <p:cBhvr>
                                            <p:cTn id="157" dur="500"/>
                                            <p:tgtEl>
                                              <p:spTgt spid="71"/>
                                            </p:tgtEl>
                                          </p:cBhvr>
                                        </p:animEffect>
                                      </p:childTnLst>
                                    </p:cTn>
                                  </p:par>
                                  <p:par>
                                    <p:cTn id="158" presetID="0" presetClass="path" presetSubtype="0" fill="hold" nodeType="withEffect">
                                      <p:stCondLst>
                                        <p:cond delay="6000"/>
                                      </p:stCondLst>
                                      <p:childTnLst>
                                        <p:animMotion origin="layout" path="M 3.125E-6 -1.85185E-6 C 3.125E-6 0.01019 3.125E-6 0.04028 0.00156 0.05509 C 0.00664 0.09421 0.00638 0.09352 0.00976 0.11204 " pathEditMode="relative" rAng="0" ptsTypes="AAA">
                                          <p:cBhvr>
                                            <p:cTn id="159" dur="1500" spd="-100000" fill="hold"/>
                                            <p:tgtEl>
                                              <p:spTgt spid="71"/>
                                            </p:tgtEl>
                                            <p:attrNameLst>
                                              <p:attrName>ppt_x</p:attrName>
                                              <p:attrName>ppt_y</p:attrName>
                                            </p:attrNameLst>
                                          </p:cBhvr>
                                          <p:rCtr x="482" y="5602"/>
                                        </p:animMotion>
                                      </p:childTnLst>
                                    </p:cTn>
                                  </p:par>
                                  <p:par>
                                    <p:cTn id="160" presetID="10" presetClass="exit" presetSubtype="0" fill="hold" nodeType="withEffect">
                                      <p:stCondLst>
                                        <p:cond delay="6750"/>
                                      </p:stCondLst>
                                      <p:childTnLst>
                                        <p:animEffect transition="out" filter="fade">
                                          <p:cBhvr>
                                            <p:cTn id="161" dur="750"/>
                                            <p:tgtEl>
                                              <p:spTgt spid="71"/>
                                            </p:tgtEl>
                                          </p:cBhvr>
                                        </p:animEffect>
                                        <p:set>
                                          <p:cBhvr>
                                            <p:cTn id="162" dur="1" fill="hold">
                                              <p:stCondLst>
                                                <p:cond delay="749"/>
                                              </p:stCondLst>
                                            </p:cTn>
                                            <p:tgtEl>
                                              <p:spTgt spid="71"/>
                                            </p:tgtEl>
                                            <p:attrNameLst>
                                              <p:attrName>style.visibility</p:attrName>
                                            </p:attrNameLst>
                                          </p:cBhvr>
                                          <p:to>
                                            <p:strVal val="hidden"/>
                                          </p:to>
                                        </p:set>
                                      </p:childTnLst>
                                    </p:cTn>
                                  </p:par>
                                  <p:par>
                                    <p:cTn id="163" presetID="53" presetClass="entr" presetSubtype="16" fill="hold" nodeType="withEffect">
                                      <p:stCondLst>
                                        <p:cond delay="6000"/>
                                      </p:stCondLst>
                                      <p:childTnLst>
                                        <p:set>
                                          <p:cBhvr>
                                            <p:cTn id="164" dur="1" fill="hold">
                                              <p:stCondLst>
                                                <p:cond delay="0"/>
                                              </p:stCondLst>
                                            </p:cTn>
                                            <p:tgtEl>
                                              <p:spTgt spid="72"/>
                                            </p:tgtEl>
                                            <p:attrNameLst>
                                              <p:attrName>style.visibility</p:attrName>
                                            </p:attrNameLst>
                                          </p:cBhvr>
                                          <p:to>
                                            <p:strVal val="visible"/>
                                          </p:to>
                                        </p:set>
                                        <p:anim calcmode="lin" valueType="num">
                                          <p:cBhvr>
                                            <p:cTn id="165" dur="500" fill="hold"/>
                                            <p:tgtEl>
                                              <p:spTgt spid="72"/>
                                            </p:tgtEl>
                                            <p:attrNameLst>
                                              <p:attrName>ppt_w</p:attrName>
                                            </p:attrNameLst>
                                          </p:cBhvr>
                                          <p:tavLst>
                                            <p:tav tm="0">
                                              <p:val>
                                                <p:fltVal val="0"/>
                                              </p:val>
                                            </p:tav>
                                            <p:tav tm="100000">
                                              <p:val>
                                                <p:strVal val="#ppt_w"/>
                                              </p:val>
                                            </p:tav>
                                          </p:tavLst>
                                        </p:anim>
                                        <p:anim calcmode="lin" valueType="num">
                                          <p:cBhvr>
                                            <p:cTn id="166" dur="500" fill="hold"/>
                                            <p:tgtEl>
                                              <p:spTgt spid="72"/>
                                            </p:tgtEl>
                                            <p:attrNameLst>
                                              <p:attrName>ppt_h</p:attrName>
                                            </p:attrNameLst>
                                          </p:cBhvr>
                                          <p:tavLst>
                                            <p:tav tm="0">
                                              <p:val>
                                                <p:fltVal val="0"/>
                                              </p:val>
                                            </p:tav>
                                            <p:tav tm="100000">
                                              <p:val>
                                                <p:strVal val="#ppt_h"/>
                                              </p:val>
                                            </p:tav>
                                          </p:tavLst>
                                        </p:anim>
                                        <p:animEffect transition="in" filter="fade">
                                          <p:cBhvr>
                                            <p:cTn id="167" dur="500"/>
                                            <p:tgtEl>
                                              <p:spTgt spid="72"/>
                                            </p:tgtEl>
                                          </p:cBhvr>
                                        </p:animEffect>
                                      </p:childTnLst>
                                    </p:cTn>
                                  </p:par>
                                  <p:par>
                                    <p:cTn id="168" presetID="0" presetClass="path" presetSubtype="0" fill="hold" nodeType="withEffect">
                                      <p:stCondLst>
                                        <p:cond delay="6000"/>
                                      </p:stCondLst>
                                      <p:childTnLst>
                                        <p:animMotion origin="layout" path="M -0.00013 4.07407E-6 C -0.00013 0.00926 0.0013 0.05208 -0.00286 0.07986 C -0.00794 0.12708 -0.00716 0.11828 -0.01159 0.16388 " pathEditMode="relative" rAng="0" ptsTypes="AAA">
                                          <p:cBhvr>
                                            <p:cTn id="169" dur="1500" spd="-100000" fill="hold"/>
                                            <p:tgtEl>
                                              <p:spTgt spid="72"/>
                                            </p:tgtEl>
                                            <p:attrNameLst>
                                              <p:attrName>ppt_x</p:attrName>
                                              <p:attrName>ppt_y</p:attrName>
                                            </p:attrNameLst>
                                          </p:cBhvr>
                                          <p:rCtr x="-573" y="8194"/>
                                        </p:animMotion>
                                      </p:childTnLst>
                                    </p:cTn>
                                  </p:par>
                                  <p:par>
                                    <p:cTn id="170" presetID="10" presetClass="exit" presetSubtype="0" fill="hold" nodeType="withEffect">
                                      <p:stCondLst>
                                        <p:cond delay="6750"/>
                                      </p:stCondLst>
                                      <p:childTnLst>
                                        <p:animEffect transition="out" filter="fade">
                                          <p:cBhvr>
                                            <p:cTn id="171" dur="750"/>
                                            <p:tgtEl>
                                              <p:spTgt spid="72"/>
                                            </p:tgtEl>
                                          </p:cBhvr>
                                        </p:animEffect>
                                        <p:set>
                                          <p:cBhvr>
                                            <p:cTn id="172" dur="1" fill="hold">
                                              <p:stCondLst>
                                                <p:cond delay="749"/>
                                              </p:stCondLst>
                                            </p:cTn>
                                            <p:tgtEl>
                                              <p:spTgt spid="72"/>
                                            </p:tgtEl>
                                            <p:attrNameLst>
                                              <p:attrName>style.visibility</p:attrName>
                                            </p:attrNameLst>
                                          </p:cBhvr>
                                          <p:to>
                                            <p:strVal val="hidden"/>
                                          </p:to>
                                        </p:set>
                                      </p:childTnLst>
                                    </p:cTn>
                                  </p:par>
                                  <p:par>
                                    <p:cTn id="173" presetID="53" presetClass="entr" presetSubtype="16" fill="hold" nodeType="withEffect">
                                      <p:stCondLst>
                                        <p:cond delay="6000"/>
                                      </p:stCondLst>
                                      <p:childTnLst>
                                        <p:set>
                                          <p:cBhvr>
                                            <p:cTn id="174" dur="1" fill="hold">
                                              <p:stCondLst>
                                                <p:cond delay="0"/>
                                              </p:stCondLst>
                                            </p:cTn>
                                            <p:tgtEl>
                                              <p:spTgt spid="76"/>
                                            </p:tgtEl>
                                            <p:attrNameLst>
                                              <p:attrName>style.visibility</p:attrName>
                                            </p:attrNameLst>
                                          </p:cBhvr>
                                          <p:to>
                                            <p:strVal val="visible"/>
                                          </p:to>
                                        </p:set>
                                        <p:anim calcmode="lin" valueType="num">
                                          <p:cBhvr>
                                            <p:cTn id="175" dur="500" fill="hold"/>
                                            <p:tgtEl>
                                              <p:spTgt spid="76"/>
                                            </p:tgtEl>
                                            <p:attrNameLst>
                                              <p:attrName>ppt_w</p:attrName>
                                            </p:attrNameLst>
                                          </p:cBhvr>
                                          <p:tavLst>
                                            <p:tav tm="0">
                                              <p:val>
                                                <p:fltVal val="0"/>
                                              </p:val>
                                            </p:tav>
                                            <p:tav tm="100000">
                                              <p:val>
                                                <p:strVal val="#ppt_w"/>
                                              </p:val>
                                            </p:tav>
                                          </p:tavLst>
                                        </p:anim>
                                        <p:anim calcmode="lin" valueType="num">
                                          <p:cBhvr>
                                            <p:cTn id="176" dur="500" fill="hold"/>
                                            <p:tgtEl>
                                              <p:spTgt spid="76"/>
                                            </p:tgtEl>
                                            <p:attrNameLst>
                                              <p:attrName>ppt_h</p:attrName>
                                            </p:attrNameLst>
                                          </p:cBhvr>
                                          <p:tavLst>
                                            <p:tav tm="0">
                                              <p:val>
                                                <p:fltVal val="0"/>
                                              </p:val>
                                            </p:tav>
                                            <p:tav tm="100000">
                                              <p:val>
                                                <p:strVal val="#ppt_h"/>
                                              </p:val>
                                            </p:tav>
                                          </p:tavLst>
                                        </p:anim>
                                        <p:animEffect transition="in" filter="fade">
                                          <p:cBhvr>
                                            <p:cTn id="177" dur="500"/>
                                            <p:tgtEl>
                                              <p:spTgt spid="76"/>
                                            </p:tgtEl>
                                          </p:cBhvr>
                                        </p:animEffect>
                                      </p:childTnLst>
                                    </p:cTn>
                                  </p:par>
                                  <p:par>
                                    <p:cTn id="178" presetID="0" presetClass="path" presetSubtype="0" fill="hold" nodeType="withEffect">
                                      <p:stCondLst>
                                        <p:cond delay="6000"/>
                                      </p:stCondLst>
                                      <p:childTnLst>
                                        <p:animMotion origin="layout" path="M -0.00013 1.11111E-6 C -0.00013 0.00926 0.0013 0.05208 -0.00287 0.07986 C -0.00794 0.12708 -0.00716 0.11829 -0.01159 0.16389 " pathEditMode="relative" rAng="0" ptsTypes="AAA">
                                          <p:cBhvr>
                                            <p:cTn id="179" dur="1500" spd="-100000" fill="hold"/>
                                            <p:tgtEl>
                                              <p:spTgt spid="76"/>
                                            </p:tgtEl>
                                            <p:attrNameLst>
                                              <p:attrName>ppt_x</p:attrName>
                                              <p:attrName>ppt_y</p:attrName>
                                            </p:attrNameLst>
                                          </p:cBhvr>
                                          <p:rCtr x="-573" y="8194"/>
                                        </p:animMotion>
                                      </p:childTnLst>
                                    </p:cTn>
                                  </p:par>
                                  <p:par>
                                    <p:cTn id="180" presetID="10" presetClass="exit" presetSubtype="0" fill="hold" nodeType="withEffect">
                                      <p:stCondLst>
                                        <p:cond delay="6750"/>
                                      </p:stCondLst>
                                      <p:childTnLst>
                                        <p:animEffect transition="out" filter="fade">
                                          <p:cBhvr>
                                            <p:cTn id="181" dur="750"/>
                                            <p:tgtEl>
                                              <p:spTgt spid="76"/>
                                            </p:tgtEl>
                                          </p:cBhvr>
                                        </p:animEffect>
                                        <p:set>
                                          <p:cBhvr>
                                            <p:cTn id="182" dur="1" fill="hold">
                                              <p:stCondLst>
                                                <p:cond delay="749"/>
                                              </p:stCondLst>
                                            </p:cTn>
                                            <p:tgtEl>
                                              <p:spTgt spid="76"/>
                                            </p:tgtEl>
                                            <p:attrNameLst>
                                              <p:attrName>style.visibility</p:attrName>
                                            </p:attrNameLst>
                                          </p:cBhvr>
                                          <p:to>
                                            <p:strVal val="hidden"/>
                                          </p:to>
                                        </p:set>
                                      </p:childTnLst>
                                    </p:cTn>
                                  </p:par>
                                  <p:par>
                                    <p:cTn id="183" presetID="53" presetClass="entr" presetSubtype="16" fill="hold" nodeType="withEffect">
                                      <p:stCondLst>
                                        <p:cond delay="6000"/>
                                      </p:stCondLst>
                                      <p:childTnLst>
                                        <p:set>
                                          <p:cBhvr>
                                            <p:cTn id="184" dur="1" fill="hold">
                                              <p:stCondLst>
                                                <p:cond delay="0"/>
                                              </p:stCondLst>
                                            </p:cTn>
                                            <p:tgtEl>
                                              <p:spTgt spid="73"/>
                                            </p:tgtEl>
                                            <p:attrNameLst>
                                              <p:attrName>style.visibility</p:attrName>
                                            </p:attrNameLst>
                                          </p:cBhvr>
                                          <p:to>
                                            <p:strVal val="visible"/>
                                          </p:to>
                                        </p:set>
                                        <p:anim calcmode="lin" valueType="num">
                                          <p:cBhvr>
                                            <p:cTn id="185" dur="500" fill="hold"/>
                                            <p:tgtEl>
                                              <p:spTgt spid="73"/>
                                            </p:tgtEl>
                                            <p:attrNameLst>
                                              <p:attrName>ppt_w</p:attrName>
                                            </p:attrNameLst>
                                          </p:cBhvr>
                                          <p:tavLst>
                                            <p:tav tm="0">
                                              <p:val>
                                                <p:fltVal val="0"/>
                                              </p:val>
                                            </p:tav>
                                            <p:tav tm="100000">
                                              <p:val>
                                                <p:strVal val="#ppt_w"/>
                                              </p:val>
                                            </p:tav>
                                          </p:tavLst>
                                        </p:anim>
                                        <p:anim calcmode="lin" valueType="num">
                                          <p:cBhvr>
                                            <p:cTn id="186" dur="500" fill="hold"/>
                                            <p:tgtEl>
                                              <p:spTgt spid="73"/>
                                            </p:tgtEl>
                                            <p:attrNameLst>
                                              <p:attrName>ppt_h</p:attrName>
                                            </p:attrNameLst>
                                          </p:cBhvr>
                                          <p:tavLst>
                                            <p:tav tm="0">
                                              <p:val>
                                                <p:fltVal val="0"/>
                                              </p:val>
                                            </p:tav>
                                            <p:tav tm="100000">
                                              <p:val>
                                                <p:strVal val="#ppt_h"/>
                                              </p:val>
                                            </p:tav>
                                          </p:tavLst>
                                        </p:anim>
                                        <p:animEffect transition="in" filter="fade">
                                          <p:cBhvr>
                                            <p:cTn id="187" dur="500"/>
                                            <p:tgtEl>
                                              <p:spTgt spid="73"/>
                                            </p:tgtEl>
                                          </p:cBhvr>
                                        </p:animEffect>
                                      </p:childTnLst>
                                    </p:cTn>
                                  </p:par>
                                  <p:par>
                                    <p:cTn id="188" presetID="0" presetClass="path" presetSubtype="0" fill="hold" nodeType="withEffect">
                                      <p:stCondLst>
                                        <p:cond delay="6000"/>
                                      </p:stCondLst>
                                      <p:childTnLst>
                                        <p:animMotion origin="layout" path="M -0.00013 2.22222E-6 C -0.00013 0.00856 -0.00443 0.04722 -0.00886 0.0743 C -0.01433 0.10139 -0.01875 0.10972 -0.04128 0.13703 " pathEditMode="relative" rAng="0" ptsTypes="AAA">
                                          <p:cBhvr>
                                            <p:cTn id="189" dur="1500" spd="-100000" fill="hold"/>
                                            <p:tgtEl>
                                              <p:spTgt spid="73"/>
                                            </p:tgtEl>
                                            <p:attrNameLst>
                                              <p:attrName>ppt_x</p:attrName>
                                              <p:attrName>ppt_y</p:attrName>
                                            </p:attrNameLst>
                                          </p:cBhvr>
                                          <p:rCtr x="-2057" y="6852"/>
                                        </p:animMotion>
                                      </p:childTnLst>
                                    </p:cTn>
                                  </p:par>
                                  <p:par>
                                    <p:cTn id="190" presetID="10" presetClass="exit" presetSubtype="0" fill="hold" nodeType="withEffect">
                                      <p:stCondLst>
                                        <p:cond delay="6750"/>
                                      </p:stCondLst>
                                      <p:childTnLst>
                                        <p:animEffect transition="out" filter="fade">
                                          <p:cBhvr>
                                            <p:cTn id="191" dur="750"/>
                                            <p:tgtEl>
                                              <p:spTgt spid="73"/>
                                            </p:tgtEl>
                                          </p:cBhvr>
                                        </p:animEffect>
                                        <p:set>
                                          <p:cBhvr>
                                            <p:cTn id="192" dur="1" fill="hold">
                                              <p:stCondLst>
                                                <p:cond delay="749"/>
                                              </p:stCondLst>
                                            </p:cTn>
                                            <p:tgtEl>
                                              <p:spTgt spid="73"/>
                                            </p:tgtEl>
                                            <p:attrNameLst>
                                              <p:attrName>style.visibility</p:attrName>
                                            </p:attrNameLst>
                                          </p:cBhvr>
                                          <p:to>
                                            <p:strVal val="hidden"/>
                                          </p:to>
                                        </p:set>
                                      </p:childTnLst>
                                    </p:cTn>
                                  </p:par>
                                  <p:par>
                                    <p:cTn id="193" presetID="53" presetClass="entr" presetSubtype="16" fill="hold" nodeType="withEffect">
                                      <p:stCondLst>
                                        <p:cond delay="8000"/>
                                      </p:stCondLst>
                                      <p:childTnLst>
                                        <p:set>
                                          <p:cBhvr>
                                            <p:cTn id="194" dur="1" fill="hold">
                                              <p:stCondLst>
                                                <p:cond delay="0"/>
                                              </p:stCondLst>
                                            </p:cTn>
                                            <p:tgtEl>
                                              <p:spTgt spid="77"/>
                                            </p:tgtEl>
                                            <p:attrNameLst>
                                              <p:attrName>style.visibility</p:attrName>
                                            </p:attrNameLst>
                                          </p:cBhvr>
                                          <p:to>
                                            <p:strVal val="visible"/>
                                          </p:to>
                                        </p:set>
                                        <p:anim calcmode="lin" valueType="num">
                                          <p:cBhvr>
                                            <p:cTn id="195" dur="500" fill="hold"/>
                                            <p:tgtEl>
                                              <p:spTgt spid="77"/>
                                            </p:tgtEl>
                                            <p:attrNameLst>
                                              <p:attrName>ppt_w</p:attrName>
                                            </p:attrNameLst>
                                          </p:cBhvr>
                                          <p:tavLst>
                                            <p:tav tm="0">
                                              <p:val>
                                                <p:fltVal val="0"/>
                                              </p:val>
                                            </p:tav>
                                            <p:tav tm="100000">
                                              <p:val>
                                                <p:strVal val="#ppt_w"/>
                                              </p:val>
                                            </p:tav>
                                          </p:tavLst>
                                        </p:anim>
                                        <p:anim calcmode="lin" valueType="num">
                                          <p:cBhvr>
                                            <p:cTn id="196" dur="500" fill="hold"/>
                                            <p:tgtEl>
                                              <p:spTgt spid="77"/>
                                            </p:tgtEl>
                                            <p:attrNameLst>
                                              <p:attrName>ppt_h</p:attrName>
                                            </p:attrNameLst>
                                          </p:cBhvr>
                                          <p:tavLst>
                                            <p:tav tm="0">
                                              <p:val>
                                                <p:fltVal val="0"/>
                                              </p:val>
                                            </p:tav>
                                            <p:tav tm="100000">
                                              <p:val>
                                                <p:strVal val="#ppt_h"/>
                                              </p:val>
                                            </p:tav>
                                          </p:tavLst>
                                        </p:anim>
                                        <p:animEffect transition="in" filter="fade">
                                          <p:cBhvr>
                                            <p:cTn id="197" dur="500"/>
                                            <p:tgtEl>
                                              <p:spTgt spid="77"/>
                                            </p:tgtEl>
                                          </p:cBhvr>
                                        </p:animEffect>
                                      </p:childTnLst>
                                    </p:cTn>
                                  </p:par>
                                  <p:par>
                                    <p:cTn id="198" presetID="0" presetClass="path" presetSubtype="0" fill="hold" nodeType="withEffect">
                                      <p:stCondLst>
                                        <p:cond delay="8000"/>
                                      </p:stCondLst>
                                      <p:childTnLst>
                                        <p:animMotion origin="layout" path="M 5E-6 2.22222E-6 C 5E-6 0.01504 0.00014 0.05856 0.00547 0.08009 C 0.02344 0.1368 0.02266 0.13565 0.03438 0.1625 " pathEditMode="relative" rAng="0" ptsTypes="AAA">
                                          <p:cBhvr>
                                            <p:cTn id="199" dur="1500" spd="-100000" fill="hold"/>
                                            <p:tgtEl>
                                              <p:spTgt spid="77"/>
                                            </p:tgtEl>
                                            <p:attrNameLst>
                                              <p:attrName>ppt_x</p:attrName>
                                              <p:attrName>ppt_y</p:attrName>
                                            </p:attrNameLst>
                                          </p:cBhvr>
                                          <p:rCtr x="1719" y="8125"/>
                                        </p:animMotion>
                                      </p:childTnLst>
                                    </p:cTn>
                                  </p:par>
                                  <p:par>
                                    <p:cTn id="200" presetID="10" presetClass="exit" presetSubtype="0" fill="hold" nodeType="withEffect">
                                      <p:stCondLst>
                                        <p:cond delay="8750"/>
                                      </p:stCondLst>
                                      <p:childTnLst>
                                        <p:animEffect transition="out" filter="fade">
                                          <p:cBhvr>
                                            <p:cTn id="201" dur="750"/>
                                            <p:tgtEl>
                                              <p:spTgt spid="77"/>
                                            </p:tgtEl>
                                          </p:cBhvr>
                                        </p:animEffect>
                                        <p:set>
                                          <p:cBhvr>
                                            <p:cTn id="202" dur="1" fill="hold">
                                              <p:stCondLst>
                                                <p:cond delay="749"/>
                                              </p:stCondLst>
                                            </p:cTn>
                                            <p:tgtEl>
                                              <p:spTgt spid="77"/>
                                            </p:tgtEl>
                                            <p:attrNameLst>
                                              <p:attrName>style.visibility</p:attrName>
                                            </p:attrNameLst>
                                          </p:cBhvr>
                                          <p:to>
                                            <p:strVal val="hidden"/>
                                          </p:to>
                                        </p:set>
                                      </p:childTnLst>
                                    </p:cTn>
                                  </p:par>
                                  <p:par>
                                    <p:cTn id="203" presetID="53" presetClass="entr" presetSubtype="16" fill="hold" nodeType="withEffect">
                                      <p:stCondLst>
                                        <p:cond delay="8000"/>
                                      </p:stCondLst>
                                      <p:childTnLst>
                                        <p:set>
                                          <p:cBhvr>
                                            <p:cTn id="204" dur="1" fill="hold">
                                              <p:stCondLst>
                                                <p:cond delay="0"/>
                                              </p:stCondLst>
                                            </p:cTn>
                                            <p:tgtEl>
                                              <p:spTgt spid="79"/>
                                            </p:tgtEl>
                                            <p:attrNameLst>
                                              <p:attrName>style.visibility</p:attrName>
                                            </p:attrNameLst>
                                          </p:cBhvr>
                                          <p:to>
                                            <p:strVal val="visible"/>
                                          </p:to>
                                        </p:set>
                                        <p:anim calcmode="lin" valueType="num">
                                          <p:cBhvr>
                                            <p:cTn id="205" dur="500" fill="hold"/>
                                            <p:tgtEl>
                                              <p:spTgt spid="79"/>
                                            </p:tgtEl>
                                            <p:attrNameLst>
                                              <p:attrName>ppt_w</p:attrName>
                                            </p:attrNameLst>
                                          </p:cBhvr>
                                          <p:tavLst>
                                            <p:tav tm="0">
                                              <p:val>
                                                <p:fltVal val="0"/>
                                              </p:val>
                                            </p:tav>
                                            <p:tav tm="100000">
                                              <p:val>
                                                <p:strVal val="#ppt_w"/>
                                              </p:val>
                                            </p:tav>
                                          </p:tavLst>
                                        </p:anim>
                                        <p:anim calcmode="lin" valueType="num">
                                          <p:cBhvr>
                                            <p:cTn id="206" dur="500" fill="hold"/>
                                            <p:tgtEl>
                                              <p:spTgt spid="79"/>
                                            </p:tgtEl>
                                            <p:attrNameLst>
                                              <p:attrName>ppt_h</p:attrName>
                                            </p:attrNameLst>
                                          </p:cBhvr>
                                          <p:tavLst>
                                            <p:tav tm="0">
                                              <p:val>
                                                <p:fltVal val="0"/>
                                              </p:val>
                                            </p:tav>
                                            <p:tav tm="100000">
                                              <p:val>
                                                <p:strVal val="#ppt_h"/>
                                              </p:val>
                                            </p:tav>
                                          </p:tavLst>
                                        </p:anim>
                                        <p:animEffect transition="in" filter="fade">
                                          <p:cBhvr>
                                            <p:cTn id="207" dur="500"/>
                                            <p:tgtEl>
                                              <p:spTgt spid="79"/>
                                            </p:tgtEl>
                                          </p:cBhvr>
                                        </p:animEffect>
                                      </p:childTnLst>
                                    </p:cTn>
                                  </p:par>
                                  <p:par>
                                    <p:cTn id="208" presetID="0" presetClass="path" presetSubtype="0" fill="hold" nodeType="withEffect">
                                      <p:stCondLst>
                                        <p:cond delay="8000"/>
                                      </p:stCondLst>
                                      <p:childTnLst>
                                        <p:animMotion origin="layout" path="M 3.125E-6 -1.85185E-6 C 3.125E-6 0.01019 3.125E-6 0.04028 0.00156 0.05509 C 0.00664 0.09421 0.00638 0.09352 0.00976 0.11204 " pathEditMode="relative" rAng="0" ptsTypes="AAA">
                                          <p:cBhvr>
                                            <p:cTn id="209" dur="1500" spd="-100000" fill="hold"/>
                                            <p:tgtEl>
                                              <p:spTgt spid="79"/>
                                            </p:tgtEl>
                                            <p:attrNameLst>
                                              <p:attrName>ppt_x</p:attrName>
                                              <p:attrName>ppt_y</p:attrName>
                                            </p:attrNameLst>
                                          </p:cBhvr>
                                          <p:rCtr x="482" y="5602"/>
                                        </p:animMotion>
                                      </p:childTnLst>
                                    </p:cTn>
                                  </p:par>
                                  <p:par>
                                    <p:cTn id="210" presetID="10" presetClass="exit" presetSubtype="0" fill="hold" nodeType="withEffect">
                                      <p:stCondLst>
                                        <p:cond delay="8750"/>
                                      </p:stCondLst>
                                      <p:childTnLst>
                                        <p:animEffect transition="out" filter="fade">
                                          <p:cBhvr>
                                            <p:cTn id="211" dur="750"/>
                                            <p:tgtEl>
                                              <p:spTgt spid="79"/>
                                            </p:tgtEl>
                                          </p:cBhvr>
                                        </p:animEffect>
                                        <p:set>
                                          <p:cBhvr>
                                            <p:cTn id="212" dur="1" fill="hold">
                                              <p:stCondLst>
                                                <p:cond delay="749"/>
                                              </p:stCondLst>
                                            </p:cTn>
                                            <p:tgtEl>
                                              <p:spTgt spid="79"/>
                                            </p:tgtEl>
                                            <p:attrNameLst>
                                              <p:attrName>style.visibility</p:attrName>
                                            </p:attrNameLst>
                                          </p:cBhvr>
                                          <p:to>
                                            <p:strVal val="hidden"/>
                                          </p:to>
                                        </p:set>
                                      </p:childTnLst>
                                    </p:cTn>
                                  </p:par>
                                  <p:par>
                                    <p:cTn id="213" presetID="53" presetClass="entr" presetSubtype="16" fill="hold" nodeType="withEffect">
                                      <p:stCondLst>
                                        <p:cond delay="8000"/>
                                      </p:stCondLst>
                                      <p:childTnLst>
                                        <p:set>
                                          <p:cBhvr>
                                            <p:cTn id="214" dur="1" fill="hold">
                                              <p:stCondLst>
                                                <p:cond delay="0"/>
                                              </p:stCondLst>
                                            </p:cTn>
                                            <p:tgtEl>
                                              <p:spTgt spid="85"/>
                                            </p:tgtEl>
                                            <p:attrNameLst>
                                              <p:attrName>style.visibility</p:attrName>
                                            </p:attrNameLst>
                                          </p:cBhvr>
                                          <p:to>
                                            <p:strVal val="visible"/>
                                          </p:to>
                                        </p:set>
                                        <p:anim calcmode="lin" valueType="num">
                                          <p:cBhvr>
                                            <p:cTn id="215" dur="500" fill="hold"/>
                                            <p:tgtEl>
                                              <p:spTgt spid="85"/>
                                            </p:tgtEl>
                                            <p:attrNameLst>
                                              <p:attrName>ppt_w</p:attrName>
                                            </p:attrNameLst>
                                          </p:cBhvr>
                                          <p:tavLst>
                                            <p:tav tm="0">
                                              <p:val>
                                                <p:fltVal val="0"/>
                                              </p:val>
                                            </p:tav>
                                            <p:tav tm="100000">
                                              <p:val>
                                                <p:strVal val="#ppt_w"/>
                                              </p:val>
                                            </p:tav>
                                          </p:tavLst>
                                        </p:anim>
                                        <p:anim calcmode="lin" valueType="num">
                                          <p:cBhvr>
                                            <p:cTn id="216" dur="500" fill="hold"/>
                                            <p:tgtEl>
                                              <p:spTgt spid="85"/>
                                            </p:tgtEl>
                                            <p:attrNameLst>
                                              <p:attrName>ppt_h</p:attrName>
                                            </p:attrNameLst>
                                          </p:cBhvr>
                                          <p:tavLst>
                                            <p:tav tm="0">
                                              <p:val>
                                                <p:fltVal val="0"/>
                                              </p:val>
                                            </p:tav>
                                            <p:tav tm="100000">
                                              <p:val>
                                                <p:strVal val="#ppt_h"/>
                                              </p:val>
                                            </p:tav>
                                          </p:tavLst>
                                        </p:anim>
                                        <p:animEffect transition="in" filter="fade">
                                          <p:cBhvr>
                                            <p:cTn id="217" dur="500"/>
                                            <p:tgtEl>
                                              <p:spTgt spid="85"/>
                                            </p:tgtEl>
                                          </p:cBhvr>
                                        </p:animEffect>
                                      </p:childTnLst>
                                    </p:cTn>
                                  </p:par>
                                  <p:par>
                                    <p:cTn id="218" presetID="0" presetClass="path" presetSubtype="0" fill="hold" nodeType="withEffect">
                                      <p:stCondLst>
                                        <p:cond delay="8000"/>
                                      </p:stCondLst>
                                      <p:childTnLst>
                                        <p:animMotion origin="layout" path="M -0.00013 4.07407E-6 C -0.00013 0.00926 0.0013 0.05208 -0.00286 0.07986 C -0.00794 0.12708 -0.00716 0.11828 -0.01159 0.16388 " pathEditMode="relative" rAng="0" ptsTypes="AAA">
                                          <p:cBhvr>
                                            <p:cTn id="219" dur="1500" spd="-100000" fill="hold"/>
                                            <p:tgtEl>
                                              <p:spTgt spid="85"/>
                                            </p:tgtEl>
                                            <p:attrNameLst>
                                              <p:attrName>ppt_x</p:attrName>
                                              <p:attrName>ppt_y</p:attrName>
                                            </p:attrNameLst>
                                          </p:cBhvr>
                                          <p:rCtr x="-573" y="8194"/>
                                        </p:animMotion>
                                      </p:childTnLst>
                                    </p:cTn>
                                  </p:par>
                                  <p:par>
                                    <p:cTn id="220" presetID="10" presetClass="exit" presetSubtype="0" fill="hold" nodeType="withEffect">
                                      <p:stCondLst>
                                        <p:cond delay="8750"/>
                                      </p:stCondLst>
                                      <p:childTnLst>
                                        <p:animEffect transition="out" filter="fade">
                                          <p:cBhvr>
                                            <p:cTn id="221" dur="750"/>
                                            <p:tgtEl>
                                              <p:spTgt spid="85"/>
                                            </p:tgtEl>
                                          </p:cBhvr>
                                        </p:animEffect>
                                        <p:set>
                                          <p:cBhvr>
                                            <p:cTn id="222" dur="1" fill="hold">
                                              <p:stCondLst>
                                                <p:cond delay="749"/>
                                              </p:stCondLst>
                                            </p:cTn>
                                            <p:tgtEl>
                                              <p:spTgt spid="85"/>
                                            </p:tgtEl>
                                            <p:attrNameLst>
                                              <p:attrName>style.visibility</p:attrName>
                                            </p:attrNameLst>
                                          </p:cBhvr>
                                          <p:to>
                                            <p:strVal val="hidden"/>
                                          </p:to>
                                        </p:set>
                                      </p:childTnLst>
                                    </p:cTn>
                                  </p:par>
                                  <p:par>
                                    <p:cTn id="223" presetID="53" presetClass="entr" presetSubtype="16" fill="hold" nodeType="withEffect">
                                      <p:stCondLst>
                                        <p:cond delay="8000"/>
                                      </p:stCondLst>
                                      <p:childTnLst>
                                        <p:set>
                                          <p:cBhvr>
                                            <p:cTn id="224" dur="1" fill="hold">
                                              <p:stCondLst>
                                                <p:cond delay="0"/>
                                              </p:stCondLst>
                                            </p:cTn>
                                            <p:tgtEl>
                                              <p:spTgt spid="103"/>
                                            </p:tgtEl>
                                            <p:attrNameLst>
                                              <p:attrName>style.visibility</p:attrName>
                                            </p:attrNameLst>
                                          </p:cBhvr>
                                          <p:to>
                                            <p:strVal val="visible"/>
                                          </p:to>
                                        </p:set>
                                        <p:anim calcmode="lin" valueType="num">
                                          <p:cBhvr>
                                            <p:cTn id="225" dur="500" fill="hold"/>
                                            <p:tgtEl>
                                              <p:spTgt spid="103"/>
                                            </p:tgtEl>
                                            <p:attrNameLst>
                                              <p:attrName>ppt_w</p:attrName>
                                            </p:attrNameLst>
                                          </p:cBhvr>
                                          <p:tavLst>
                                            <p:tav tm="0">
                                              <p:val>
                                                <p:fltVal val="0"/>
                                              </p:val>
                                            </p:tav>
                                            <p:tav tm="100000">
                                              <p:val>
                                                <p:strVal val="#ppt_w"/>
                                              </p:val>
                                            </p:tav>
                                          </p:tavLst>
                                        </p:anim>
                                        <p:anim calcmode="lin" valueType="num">
                                          <p:cBhvr>
                                            <p:cTn id="226" dur="500" fill="hold"/>
                                            <p:tgtEl>
                                              <p:spTgt spid="103"/>
                                            </p:tgtEl>
                                            <p:attrNameLst>
                                              <p:attrName>ppt_h</p:attrName>
                                            </p:attrNameLst>
                                          </p:cBhvr>
                                          <p:tavLst>
                                            <p:tav tm="0">
                                              <p:val>
                                                <p:fltVal val="0"/>
                                              </p:val>
                                            </p:tav>
                                            <p:tav tm="100000">
                                              <p:val>
                                                <p:strVal val="#ppt_h"/>
                                              </p:val>
                                            </p:tav>
                                          </p:tavLst>
                                        </p:anim>
                                        <p:animEffect transition="in" filter="fade">
                                          <p:cBhvr>
                                            <p:cTn id="227" dur="500"/>
                                            <p:tgtEl>
                                              <p:spTgt spid="103"/>
                                            </p:tgtEl>
                                          </p:cBhvr>
                                        </p:animEffect>
                                      </p:childTnLst>
                                    </p:cTn>
                                  </p:par>
                                  <p:par>
                                    <p:cTn id="228" presetID="0" presetClass="path" presetSubtype="0" fill="hold" nodeType="withEffect">
                                      <p:stCondLst>
                                        <p:cond delay="8000"/>
                                      </p:stCondLst>
                                      <p:childTnLst>
                                        <p:animMotion origin="layout" path="M -0.00013 1.11111E-6 C -0.00013 0.00926 0.0013 0.05208 -0.00287 0.07986 C -0.00794 0.12708 -0.00716 0.11829 -0.01159 0.16389 " pathEditMode="relative" rAng="0" ptsTypes="AAA">
                                          <p:cBhvr>
                                            <p:cTn id="229" dur="1500" spd="-100000" fill="hold"/>
                                            <p:tgtEl>
                                              <p:spTgt spid="103"/>
                                            </p:tgtEl>
                                            <p:attrNameLst>
                                              <p:attrName>ppt_x</p:attrName>
                                              <p:attrName>ppt_y</p:attrName>
                                            </p:attrNameLst>
                                          </p:cBhvr>
                                          <p:rCtr x="-573" y="8194"/>
                                        </p:animMotion>
                                      </p:childTnLst>
                                    </p:cTn>
                                  </p:par>
                                  <p:par>
                                    <p:cTn id="230" presetID="10" presetClass="exit" presetSubtype="0" fill="hold" nodeType="withEffect">
                                      <p:stCondLst>
                                        <p:cond delay="8750"/>
                                      </p:stCondLst>
                                      <p:childTnLst>
                                        <p:animEffect transition="out" filter="fade">
                                          <p:cBhvr>
                                            <p:cTn id="231" dur="750"/>
                                            <p:tgtEl>
                                              <p:spTgt spid="103"/>
                                            </p:tgtEl>
                                          </p:cBhvr>
                                        </p:animEffect>
                                        <p:set>
                                          <p:cBhvr>
                                            <p:cTn id="232" dur="1" fill="hold">
                                              <p:stCondLst>
                                                <p:cond delay="749"/>
                                              </p:stCondLst>
                                            </p:cTn>
                                            <p:tgtEl>
                                              <p:spTgt spid="103"/>
                                            </p:tgtEl>
                                            <p:attrNameLst>
                                              <p:attrName>style.visibility</p:attrName>
                                            </p:attrNameLst>
                                          </p:cBhvr>
                                          <p:to>
                                            <p:strVal val="hidden"/>
                                          </p:to>
                                        </p:set>
                                      </p:childTnLst>
                                    </p:cTn>
                                  </p:par>
                                  <p:par>
                                    <p:cTn id="233" presetID="53" presetClass="entr" presetSubtype="16" fill="hold" nodeType="withEffect">
                                      <p:stCondLst>
                                        <p:cond delay="8000"/>
                                      </p:stCondLst>
                                      <p:childTnLst>
                                        <p:set>
                                          <p:cBhvr>
                                            <p:cTn id="234" dur="1" fill="hold">
                                              <p:stCondLst>
                                                <p:cond delay="0"/>
                                              </p:stCondLst>
                                            </p:cTn>
                                            <p:tgtEl>
                                              <p:spTgt spid="86"/>
                                            </p:tgtEl>
                                            <p:attrNameLst>
                                              <p:attrName>style.visibility</p:attrName>
                                            </p:attrNameLst>
                                          </p:cBhvr>
                                          <p:to>
                                            <p:strVal val="visible"/>
                                          </p:to>
                                        </p:set>
                                        <p:anim calcmode="lin" valueType="num">
                                          <p:cBhvr>
                                            <p:cTn id="235" dur="500" fill="hold"/>
                                            <p:tgtEl>
                                              <p:spTgt spid="86"/>
                                            </p:tgtEl>
                                            <p:attrNameLst>
                                              <p:attrName>ppt_w</p:attrName>
                                            </p:attrNameLst>
                                          </p:cBhvr>
                                          <p:tavLst>
                                            <p:tav tm="0">
                                              <p:val>
                                                <p:fltVal val="0"/>
                                              </p:val>
                                            </p:tav>
                                            <p:tav tm="100000">
                                              <p:val>
                                                <p:strVal val="#ppt_w"/>
                                              </p:val>
                                            </p:tav>
                                          </p:tavLst>
                                        </p:anim>
                                        <p:anim calcmode="lin" valueType="num">
                                          <p:cBhvr>
                                            <p:cTn id="236" dur="500" fill="hold"/>
                                            <p:tgtEl>
                                              <p:spTgt spid="86"/>
                                            </p:tgtEl>
                                            <p:attrNameLst>
                                              <p:attrName>ppt_h</p:attrName>
                                            </p:attrNameLst>
                                          </p:cBhvr>
                                          <p:tavLst>
                                            <p:tav tm="0">
                                              <p:val>
                                                <p:fltVal val="0"/>
                                              </p:val>
                                            </p:tav>
                                            <p:tav tm="100000">
                                              <p:val>
                                                <p:strVal val="#ppt_h"/>
                                              </p:val>
                                            </p:tav>
                                          </p:tavLst>
                                        </p:anim>
                                        <p:animEffect transition="in" filter="fade">
                                          <p:cBhvr>
                                            <p:cTn id="237" dur="500"/>
                                            <p:tgtEl>
                                              <p:spTgt spid="86"/>
                                            </p:tgtEl>
                                          </p:cBhvr>
                                        </p:animEffect>
                                      </p:childTnLst>
                                    </p:cTn>
                                  </p:par>
                                  <p:par>
                                    <p:cTn id="238" presetID="0" presetClass="path" presetSubtype="0" fill="hold" nodeType="withEffect">
                                      <p:stCondLst>
                                        <p:cond delay="8000"/>
                                      </p:stCondLst>
                                      <p:childTnLst>
                                        <p:animMotion origin="layout" path="M -0.00013 2.22222E-6 C -0.00013 0.00856 -0.00443 0.04722 -0.00886 0.0743 C -0.01433 0.10139 -0.01875 0.10972 -0.04128 0.13703 " pathEditMode="relative" rAng="0" ptsTypes="AAA">
                                          <p:cBhvr>
                                            <p:cTn id="239" dur="1500" spd="-100000" fill="hold"/>
                                            <p:tgtEl>
                                              <p:spTgt spid="86"/>
                                            </p:tgtEl>
                                            <p:attrNameLst>
                                              <p:attrName>ppt_x</p:attrName>
                                              <p:attrName>ppt_y</p:attrName>
                                            </p:attrNameLst>
                                          </p:cBhvr>
                                          <p:rCtr x="-2057" y="6852"/>
                                        </p:animMotion>
                                      </p:childTnLst>
                                    </p:cTn>
                                  </p:par>
                                  <p:par>
                                    <p:cTn id="240" presetID="10" presetClass="exit" presetSubtype="0" fill="hold" nodeType="withEffect">
                                      <p:stCondLst>
                                        <p:cond delay="8750"/>
                                      </p:stCondLst>
                                      <p:childTnLst>
                                        <p:animEffect transition="out" filter="fade">
                                          <p:cBhvr>
                                            <p:cTn id="241" dur="750"/>
                                            <p:tgtEl>
                                              <p:spTgt spid="86"/>
                                            </p:tgtEl>
                                          </p:cBhvr>
                                        </p:animEffect>
                                        <p:set>
                                          <p:cBhvr>
                                            <p:cTn id="242" dur="1" fill="hold">
                                              <p:stCondLst>
                                                <p:cond delay="749"/>
                                              </p:stCondLst>
                                            </p:cTn>
                                            <p:tgtEl>
                                              <p:spTgt spid="86"/>
                                            </p:tgtEl>
                                            <p:attrNameLst>
                                              <p:attrName>style.visibility</p:attrName>
                                            </p:attrNameLst>
                                          </p:cBhvr>
                                          <p:to>
                                            <p:strVal val="hidden"/>
                                          </p:to>
                                        </p:set>
                                      </p:childTnLst>
                                    </p:cTn>
                                  </p:par>
                                  <p:par>
                                    <p:cTn id="243" presetID="10" presetClass="entr" presetSubtype="0" fill="hold" grpId="1" nodeType="withEffect">
                                      <p:stCondLst>
                                        <p:cond delay="9500"/>
                                      </p:stCondLst>
                                      <p:childTnLst>
                                        <p:set>
                                          <p:cBhvr>
                                            <p:cTn id="244" dur="1" fill="hold">
                                              <p:stCondLst>
                                                <p:cond delay="0"/>
                                              </p:stCondLst>
                                            </p:cTn>
                                            <p:tgtEl>
                                              <p:spTgt spid="114"/>
                                            </p:tgtEl>
                                            <p:attrNameLst>
                                              <p:attrName>style.visibility</p:attrName>
                                            </p:attrNameLst>
                                          </p:cBhvr>
                                          <p:to>
                                            <p:strVal val="visible"/>
                                          </p:to>
                                        </p:set>
                                        <p:animEffect transition="in" filter="fade">
                                          <p:cBhvr>
                                            <p:cTn id="245" dur="250"/>
                                            <p:tgtEl>
                                              <p:spTgt spid="114"/>
                                            </p:tgtEl>
                                          </p:cBhvr>
                                        </p:animEffect>
                                      </p:childTnLst>
                                    </p:cTn>
                                  </p:par>
                                  <p:par>
                                    <p:cTn id="246" presetID="0" presetClass="path" presetSubtype="0" repeatCount="indefinite" fill="hold" grpId="0" nodeType="withEffect">
                                      <p:stCondLst>
                                        <p:cond delay="9500"/>
                                      </p:stCondLst>
                                      <p:childTnLst>
                                        <p:animMotion origin="layout" path="M -0.00078 -0.00047 L -0.00078 -0.07894 C -0.00039 -0.09885 -0.00143 -0.10556 -0.01484 -0.10463 L -0.21419 -0.10463 C -0.22578 -0.10533 -0.22669 -0.12037 -0.22656 -0.13426 L -0.22656 -0.20996 " pathEditMode="relative" rAng="0" ptsTypes="AAAAAA">
                                          <p:cBhvr>
                                            <p:cTn id="247" dur="2000" fill="hold"/>
                                            <p:tgtEl>
                                              <p:spTgt spid="114"/>
                                            </p:tgtEl>
                                            <p:attrNameLst>
                                              <p:attrName>ppt_x</p:attrName>
                                              <p:attrName>ppt_y</p:attrName>
                                            </p:attrNameLst>
                                          </p:cBhvr>
                                          <p:rCtr x="-11302" y="-10486"/>
                                        </p:animMotion>
                                      </p:childTnLst>
                                    </p:cTn>
                                  </p:par>
                                  <p:par>
                                    <p:cTn id="248" presetID="10" presetClass="entr" presetSubtype="0" fill="hold" grpId="1" nodeType="withEffect">
                                      <p:stCondLst>
                                        <p:cond delay="9500"/>
                                      </p:stCondLst>
                                      <p:childTnLst>
                                        <p:set>
                                          <p:cBhvr>
                                            <p:cTn id="249" dur="1" fill="hold">
                                              <p:stCondLst>
                                                <p:cond delay="0"/>
                                              </p:stCondLst>
                                            </p:cTn>
                                            <p:tgtEl>
                                              <p:spTgt spid="116"/>
                                            </p:tgtEl>
                                            <p:attrNameLst>
                                              <p:attrName>style.visibility</p:attrName>
                                            </p:attrNameLst>
                                          </p:cBhvr>
                                          <p:to>
                                            <p:strVal val="visible"/>
                                          </p:to>
                                        </p:set>
                                        <p:animEffect transition="in" filter="fade">
                                          <p:cBhvr>
                                            <p:cTn id="250" dur="250"/>
                                            <p:tgtEl>
                                              <p:spTgt spid="116"/>
                                            </p:tgtEl>
                                          </p:cBhvr>
                                        </p:animEffect>
                                      </p:childTnLst>
                                    </p:cTn>
                                  </p:par>
                                  <p:par>
                                    <p:cTn id="251" presetID="0" presetClass="path" presetSubtype="0" repeatCount="indefinite" fill="hold" grpId="0" nodeType="withEffect">
                                      <p:stCondLst>
                                        <p:cond delay="9500"/>
                                      </p:stCondLst>
                                      <p:childTnLst>
                                        <p:animMotion origin="layout" path="M -0.00065 2.59259E-6 L -0.00065 -0.0963 C -0.00065 -0.11875 0.00052 -0.13519 -0.01419 -0.13102 L -0.1013 -0.13102 C -0.11419 -0.13125 -0.1138 -0.13102 -0.1138 -0.16459 L -0.1138 -0.20834 " pathEditMode="relative" rAng="0" ptsTypes="AAAAAA">
                                          <p:cBhvr>
                                            <p:cTn id="252" dur="1500" fill="hold"/>
                                            <p:tgtEl>
                                              <p:spTgt spid="116"/>
                                            </p:tgtEl>
                                            <p:attrNameLst>
                                              <p:attrName>ppt_x</p:attrName>
                                              <p:attrName>ppt_y</p:attrName>
                                            </p:attrNameLst>
                                          </p:cBhvr>
                                          <p:rCtr x="-5664" y="-10417"/>
                                        </p:animMotion>
                                      </p:childTnLst>
                                    </p:cTn>
                                  </p:par>
                                  <p:par>
                                    <p:cTn id="253" presetID="10" presetClass="entr" presetSubtype="0" fill="hold" grpId="1" nodeType="withEffect">
                                      <p:stCondLst>
                                        <p:cond delay="9500"/>
                                      </p:stCondLst>
                                      <p:childTnLst>
                                        <p:set>
                                          <p:cBhvr>
                                            <p:cTn id="254" dur="1" fill="hold">
                                              <p:stCondLst>
                                                <p:cond delay="0"/>
                                              </p:stCondLst>
                                            </p:cTn>
                                            <p:tgtEl>
                                              <p:spTgt spid="118"/>
                                            </p:tgtEl>
                                            <p:attrNameLst>
                                              <p:attrName>style.visibility</p:attrName>
                                            </p:attrNameLst>
                                          </p:cBhvr>
                                          <p:to>
                                            <p:strVal val="visible"/>
                                          </p:to>
                                        </p:set>
                                        <p:animEffect transition="in" filter="fade">
                                          <p:cBhvr>
                                            <p:cTn id="255" dur="250"/>
                                            <p:tgtEl>
                                              <p:spTgt spid="118"/>
                                            </p:tgtEl>
                                          </p:cBhvr>
                                        </p:animEffect>
                                      </p:childTnLst>
                                    </p:cTn>
                                  </p:par>
                                  <p:par>
                                    <p:cTn id="256" presetID="0" presetClass="path" presetSubtype="0" repeatCount="indefinite" fill="hold" grpId="0" nodeType="withEffect">
                                      <p:stCondLst>
                                        <p:cond delay="9500"/>
                                      </p:stCondLst>
                                      <p:childTnLst>
                                        <p:animMotion origin="layout" path="M -0.00026 2.59259E-6 C -0.00078 -0.0706 0 -0.16135 -0.00156 -0.21667 " pathEditMode="relative" rAng="0" ptsTypes="AA">
                                          <p:cBhvr>
                                            <p:cTn id="257" dur="1500" fill="hold"/>
                                            <p:tgtEl>
                                              <p:spTgt spid="118"/>
                                            </p:tgtEl>
                                            <p:attrNameLst>
                                              <p:attrName>ppt_x</p:attrName>
                                              <p:attrName>ppt_y</p:attrName>
                                            </p:attrNameLst>
                                          </p:cBhvr>
                                          <p:rCtr x="-65" y="-10833"/>
                                        </p:animMotion>
                                      </p:childTnLst>
                                    </p:cTn>
                                  </p:par>
                                  <p:par>
                                    <p:cTn id="258" presetID="10" presetClass="entr" presetSubtype="0" fill="hold" grpId="1" nodeType="withEffect">
                                      <p:stCondLst>
                                        <p:cond delay="9500"/>
                                      </p:stCondLst>
                                      <p:childTnLst>
                                        <p:set>
                                          <p:cBhvr>
                                            <p:cTn id="259" dur="1" fill="hold">
                                              <p:stCondLst>
                                                <p:cond delay="0"/>
                                              </p:stCondLst>
                                            </p:cTn>
                                            <p:tgtEl>
                                              <p:spTgt spid="119"/>
                                            </p:tgtEl>
                                            <p:attrNameLst>
                                              <p:attrName>style.visibility</p:attrName>
                                            </p:attrNameLst>
                                          </p:cBhvr>
                                          <p:to>
                                            <p:strVal val="visible"/>
                                          </p:to>
                                        </p:set>
                                        <p:animEffect transition="in" filter="fade">
                                          <p:cBhvr>
                                            <p:cTn id="260" dur="250"/>
                                            <p:tgtEl>
                                              <p:spTgt spid="119"/>
                                            </p:tgtEl>
                                          </p:cBhvr>
                                        </p:animEffect>
                                      </p:childTnLst>
                                    </p:cTn>
                                  </p:par>
                                  <p:par>
                                    <p:cTn id="261" presetID="0" presetClass="path" presetSubtype="0" repeatCount="indefinite" fill="hold" grpId="0" nodeType="withEffect">
                                      <p:stCondLst>
                                        <p:cond delay="9500"/>
                                      </p:stCondLst>
                                      <p:childTnLst>
                                        <p:animMotion origin="layout" path="M 0.00013 -0.00023 L 0.00013 -0.10232 C 0.00052 -0.13565 -0.00325 -0.13727 0.03034 -0.13843 L 0.09219 -0.13843 C 0.11771 -0.13773 0.11459 -0.14398 0.11459 -0.17199 L 0.11459 -0.20926 " pathEditMode="relative" rAng="0" ptsTypes="AAAAAA">
                                          <p:cBhvr>
                                            <p:cTn id="262" dur="1500" fill="hold"/>
                                            <p:tgtEl>
                                              <p:spTgt spid="119"/>
                                            </p:tgtEl>
                                            <p:attrNameLst>
                                              <p:attrName>ppt_x</p:attrName>
                                              <p:attrName>ppt_y</p:attrName>
                                            </p:attrNameLst>
                                          </p:cBhvr>
                                          <p:rCtr x="5716" y="-10463"/>
                                        </p:animMotion>
                                      </p:childTnLst>
                                    </p:cTn>
                                  </p:par>
                                  <p:par>
                                    <p:cTn id="263" presetID="10" presetClass="entr" presetSubtype="0" fill="hold" grpId="1" nodeType="withEffect">
                                      <p:stCondLst>
                                        <p:cond delay="9500"/>
                                      </p:stCondLst>
                                      <p:childTnLst>
                                        <p:set>
                                          <p:cBhvr>
                                            <p:cTn id="264" dur="1" fill="hold">
                                              <p:stCondLst>
                                                <p:cond delay="0"/>
                                              </p:stCondLst>
                                            </p:cTn>
                                            <p:tgtEl>
                                              <p:spTgt spid="120"/>
                                            </p:tgtEl>
                                            <p:attrNameLst>
                                              <p:attrName>style.visibility</p:attrName>
                                            </p:attrNameLst>
                                          </p:cBhvr>
                                          <p:to>
                                            <p:strVal val="visible"/>
                                          </p:to>
                                        </p:set>
                                        <p:animEffect transition="in" filter="fade">
                                          <p:cBhvr>
                                            <p:cTn id="265" dur="250"/>
                                            <p:tgtEl>
                                              <p:spTgt spid="120"/>
                                            </p:tgtEl>
                                          </p:cBhvr>
                                        </p:animEffect>
                                      </p:childTnLst>
                                    </p:cTn>
                                  </p:par>
                                  <p:par>
                                    <p:cTn id="266" presetID="0" presetClass="path" presetSubtype="0" repeatCount="indefinite" fill="hold" grpId="0" nodeType="withEffect">
                                      <p:stCondLst>
                                        <p:cond delay="9500"/>
                                      </p:stCondLst>
                                      <p:childTnLst>
                                        <p:animMotion origin="layout" path="M 8.33333E-7 0.00046 L 8.33333E-7 -0.05093 C -0.00039 -0.08472 -0.00664 -0.1081 0.0263 -0.10602 L 0.20156 -0.10602 C 0.22513 -0.10602 0.2306 -0.09722 0.22865 -0.16343 L 0.22865 -0.23588 " pathEditMode="relative" rAng="0" ptsTypes="AAAAAA">
                                          <p:cBhvr>
                                            <p:cTn id="267" dur="2000" fill="hold"/>
                                            <p:tgtEl>
                                              <p:spTgt spid="120"/>
                                            </p:tgtEl>
                                            <p:attrNameLst>
                                              <p:attrName>ppt_x</p:attrName>
                                              <p:attrName>ppt_y</p:attrName>
                                            </p:attrNameLst>
                                          </p:cBhvr>
                                          <p:rCtr x="11406" y="-11829"/>
                                        </p:animMotion>
                                      </p:childTnLst>
                                    </p:cTn>
                                  </p:par>
                                  <p:par>
                                    <p:cTn id="268" presetID="0" presetClass="path" presetSubtype="0" repeatCount="indefinite" decel="33000" fill="hold" nodeType="withEffect">
                                      <p:stCondLst>
                                        <p:cond delay="9500"/>
                                      </p:stCondLst>
                                      <p:childTnLst>
                                        <p:animMotion origin="layout" path="M -1.04167E-6 2.96296E-6 C -1.04167E-6 0.01481 0.00938 0.11412 0.01458 0.13565 C 0.03281 0.1919 0.08542 0.25856 0.10833 0.27639 " pathEditMode="relative" rAng="0" ptsTypes="AAA">
                                          <p:cBhvr>
                                            <p:cTn id="269" dur="2250" spd="-100000" fill="hold"/>
                                            <p:tgtEl>
                                              <p:spTgt spid="10"/>
                                            </p:tgtEl>
                                            <p:attrNameLst>
                                              <p:attrName>ppt_x</p:attrName>
                                              <p:attrName>ppt_y</p:attrName>
                                            </p:attrNameLst>
                                          </p:cBhvr>
                                          <p:rCtr x="5417" y="13819"/>
                                        </p:animMotion>
                                      </p:childTnLst>
                                    </p:cTn>
                                  </p:par>
                                  <p:par>
                                    <p:cTn id="270" presetID="0" presetClass="path" presetSubtype="0" repeatCount="indefinite" decel="33000" fill="hold" nodeType="withEffect">
                                      <p:stCondLst>
                                        <p:cond delay="10000"/>
                                      </p:stCondLst>
                                      <p:childTnLst>
                                        <p:animMotion origin="layout" path="M 4.79167E-6 2.96296E-6 C 4.79167E-6 0.01481 0.00416 0.11412 0.00651 0.13565 C 0.01471 0.1919 0.03841 0.25856 0.04882 0.27639 " pathEditMode="relative" rAng="0" ptsTypes="AAA">
                                          <p:cBhvr>
                                            <p:cTn id="271" dur="2250" spd="-100000" fill="hold"/>
                                            <p:tgtEl>
                                              <p:spTgt spid="245"/>
                                            </p:tgtEl>
                                            <p:attrNameLst>
                                              <p:attrName>ppt_x</p:attrName>
                                              <p:attrName>ppt_y</p:attrName>
                                            </p:attrNameLst>
                                          </p:cBhvr>
                                          <p:rCtr x="2435" y="13819"/>
                                        </p:animMotion>
                                      </p:childTnLst>
                                    </p:cTn>
                                  </p:par>
                                  <p:par>
                                    <p:cTn id="272" presetID="0" presetClass="path" presetSubtype="0" repeatCount="indefinite" decel="33000" fill="hold" nodeType="withEffect">
                                      <p:stCondLst>
                                        <p:cond delay="10500"/>
                                      </p:stCondLst>
                                      <p:childTnLst>
                                        <p:animMotion origin="layout" path="M -8.33333E-7 2.96296E-6 C -8.33333E-7 0.01481 -0.00078 0.11412 -0.0013 0.13565 C -0.00273 0.1919 -0.00703 0.25856 -0.00885 0.27639 " pathEditMode="relative" rAng="0" ptsTypes="AAA">
                                          <p:cBhvr>
                                            <p:cTn id="273" dur="2250" spd="-100000" fill="hold"/>
                                            <p:tgtEl>
                                              <p:spTgt spid="246"/>
                                            </p:tgtEl>
                                            <p:attrNameLst>
                                              <p:attrName>ppt_x</p:attrName>
                                              <p:attrName>ppt_y</p:attrName>
                                            </p:attrNameLst>
                                          </p:cBhvr>
                                          <p:rCtr x="-443" y="13819"/>
                                        </p:animMotion>
                                      </p:childTnLst>
                                    </p:cTn>
                                  </p:par>
                                  <p:par>
                                    <p:cTn id="274" presetID="0" presetClass="path" presetSubtype="0" repeatCount="indefinite" decel="33000" fill="hold" nodeType="withEffect">
                                      <p:stCondLst>
                                        <p:cond delay="9500"/>
                                      </p:stCondLst>
                                      <p:childTnLst>
                                        <p:animMotion origin="layout" path="M 2.08333E-6 2.96296E-6 C 2.08333E-6 0.01481 -0.00456 0.11412 -0.00703 0.13565 C -0.01563 0.1919 -0.0405 0.25856 -0.0513 0.27639 " pathEditMode="relative" rAng="0" ptsTypes="AAA">
                                          <p:cBhvr>
                                            <p:cTn id="275" dur="2250" spd="-100000" fill="hold"/>
                                            <p:tgtEl>
                                              <p:spTgt spid="247"/>
                                            </p:tgtEl>
                                            <p:attrNameLst>
                                              <p:attrName>ppt_x</p:attrName>
                                              <p:attrName>ppt_y</p:attrName>
                                            </p:attrNameLst>
                                          </p:cBhvr>
                                          <p:rCtr x="-2565" y="13819"/>
                                        </p:animMotion>
                                      </p:childTnLst>
                                    </p:cTn>
                                  </p:par>
                                  <p:par>
                                    <p:cTn id="276" presetID="0" presetClass="path" presetSubtype="0" repeatCount="indefinite" fill="hold" nodeType="withEffect">
                                      <p:stCondLst>
                                        <p:cond delay="10000"/>
                                      </p:stCondLst>
                                      <p:childTnLst>
                                        <p:animMotion origin="layout" path="M -4.16667E-7 2.22222E-6 C -4.16667E-7 0.02477 -4.16667E-7 0.09791 0.01224 0.13403 C 0.05221 0.22916 0.05013 0.22754 0.07682 0.27268 " pathEditMode="relative" rAng="0" ptsTypes="AAA">
                                          <p:cBhvr>
                                            <p:cTn id="277" dur="2000" spd="-100000" fill="hold"/>
                                            <p:tgtEl>
                                              <p:spTgt spid="248"/>
                                            </p:tgtEl>
                                            <p:attrNameLst>
                                              <p:attrName>ppt_x</p:attrName>
                                              <p:attrName>ppt_y</p:attrName>
                                            </p:attrNameLst>
                                          </p:cBhvr>
                                          <p:rCtr x="3841" y="13634"/>
                                        </p:animMotion>
                                      </p:childTnLst>
                                    </p:cTn>
                                  </p:par>
                                  <p:par>
                                    <p:cTn id="278" presetID="0" presetClass="path" presetSubtype="0" repeatCount="indefinite" fill="hold" nodeType="withEffect">
                                      <p:stCondLst>
                                        <p:cond delay="10500"/>
                                      </p:stCondLst>
                                      <p:childTnLst>
                                        <p:animMotion origin="layout" path="M -4.79167E-6 2.22222E-6 C -4.79167E-6 0.0243 -4.79167E-6 0.09629 0.00352 0.13171 C 0.01485 0.22523 0.01433 0.22361 0.02201 0.26805 " pathEditMode="relative" rAng="0" ptsTypes="AAA">
                                          <p:cBhvr>
                                            <p:cTn id="279" dur="2000" spd="-100000" fill="hold"/>
                                            <p:tgtEl>
                                              <p:spTgt spid="249"/>
                                            </p:tgtEl>
                                            <p:attrNameLst>
                                              <p:attrName>ppt_x</p:attrName>
                                              <p:attrName>ppt_y</p:attrName>
                                            </p:attrNameLst>
                                          </p:cBhvr>
                                          <p:rCtr x="1094" y="13403"/>
                                        </p:animMotion>
                                      </p:childTnLst>
                                    </p:cTn>
                                  </p:par>
                                  <p:par>
                                    <p:cTn id="280" presetID="0" presetClass="path" presetSubtype="0" repeatCount="indefinite" fill="hold" nodeType="withEffect">
                                      <p:stCondLst>
                                        <p:cond delay="9500"/>
                                      </p:stCondLst>
                                      <p:childTnLst>
                                        <p:animMotion origin="layout" path="M 3.33333E-6 2.22222E-6 C 3.33333E-6 0.02523 3.33333E-6 0.1 -0.00274 0.1368 C -0.01146 0.23379 -0.01094 0.23217 -0.01667 0.27824 " pathEditMode="relative" rAng="0" ptsTypes="AAA">
                                          <p:cBhvr>
                                            <p:cTn id="281" dur="2000" spd="-100000" fill="hold"/>
                                            <p:tgtEl>
                                              <p:spTgt spid="250"/>
                                            </p:tgtEl>
                                            <p:attrNameLst>
                                              <p:attrName>ppt_x</p:attrName>
                                              <p:attrName>ppt_y</p:attrName>
                                            </p:attrNameLst>
                                          </p:cBhvr>
                                          <p:rCtr x="-833" y="13912"/>
                                        </p:animMotion>
                                      </p:childTnLst>
                                    </p:cTn>
                                  </p:par>
                                  <p:par>
                                    <p:cTn id="282" presetID="0" presetClass="path" presetSubtype="0" repeatCount="indefinite" fill="hold" nodeType="withEffect">
                                      <p:stCondLst>
                                        <p:cond delay="10000"/>
                                      </p:stCondLst>
                                      <p:childTnLst>
                                        <p:animMotion origin="layout" path="M -3.95833E-6 2.22222E-6 C -3.95833E-6 0.02453 -3.95833E-6 0.09699 -0.01015 0.13264 C -0.04283 0.22685 -0.04114 0.22523 -0.06289 0.26991 " pathEditMode="relative" rAng="0" ptsTypes="AAA">
                                          <p:cBhvr>
                                            <p:cTn id="283" dur="2000" spd="-100000" fill="hold"/>
                                            <p:tgtEl>
                                              <p:spTgt spid="251"/>
                                            </p:tgtEl>
                                            <p:attrNameLst>
                                              <p:attrName>ppt_x</p:attrName>
                                              <p:attrName>ppt_y</p:attrName>
                                            </p:attrNameLst>
                                          </p:cBhvr>
                                          <p:rCtr x="-3151" y="13495"/>
                                        </p:animMotion>
                                      </p:childTnLst>
                                    </p:cTn>
                                  </p:par>
                                  <p:par>
                                    <p:cTn id="284" presetID="0" presetClass="path" presetSubtype="0" repeatCount="indefinite" fill="hold" nodeType="withEffect">
                                      <p:stCondLst>
                                        <p:cond delay="10500"/>
                                      </p:stCondLst>
                                      <p:childTnLst>
                                        <p:animMotion origin="layout" path="M 0.00091 -4.81481E-6 C 0.00091 0.01575 -0.01042 0.08843 0.02265 0.13565 C 0.06289 0.21598 0.05664 0.20093 0.09179 0.27871 " pathEditMode="relative" rAng="0" ptsTypes="AAA">
                                          <p:cBhvr>
                                            <p:cTn id="285" dur="2000" spd="-100000" fill="hold"/>
                                            <p:tgtEl>
                                              <p:spTgt spid="252"/>
                                            </p:tgtEl>
                                            <p:attrNameLst>
                                              <p:attrName>ppt_x</p:attrName>
                                              <p:attrName>ppt_y</p:attrName>
                                            </p:attrNameLst>
                                          </p:cBhvr>
                                          <p:rCtr x="4492" y="13935"/>
                                        </p:animMotion>
                                      </p:childTnLst>
                                    </p:cTn>
                                  </p:par>
                                  <p:par>
                                    <p:cTn id="286" presetID="0" presetClass="path" presetSubtype="0" repeatCount="indefinite" fill="hold" nodeType="withEffect">
                                      <p:stCondLst>
                                        <p:cond delay="9500"/>
                                      </p:stCondLst>
                                      <p:childTnLst>
                                        <p:animMotion origin="layout" path="M 0.00026 -4.81481E-6 C 0.00026 0.01575 -0.00352 0.08843 0.00742 0.13565 C 0.0207 0.21598 0.01862 0.20093 0.03021 0.27871 " pathEditMode="relative" rAng="0" ptsTypes="AAA">
                                          <p:cBhvr>
                                            <p:cTn id="287" dur="2000" spd="-100000" fill="hold"/>
                                            <p:tgtEl>
                                              <p:spTgt spid="253"/>
                                            </p:tgtEl>
                                            <p:attrNameLst>
                                              <p:attrName>ppt_x</p:attrName>
                                              <p:attrName>ppt_y</p:attrName>
                                            </p:attrNameLst>
                                          </p:cBhvr>
                                          <p:rCtr x="1484" y="13935"/>
                                        </p:animMotion>
                                      </p:childTnLst>
                                    </p:cTn>
                                  </p:par>
                                  <p:par>
                                    <p:cTn id="288" presetID="0" presetClass="path" presetSubtype="0" repeatCount="indefinite" fill="hold" nodeType="withEffect">
                                      <p:stCondLst>
                                        <p:cond delay="10000"/>
                                      </p:stCondLst>
                                      <p:childTnLst>
                                        <p:animMotion origin="layout" path="M -0.00013 -4.81481E-6 C -0.00013 0.00926 0.0013 0.05209 -0.00287 0.07987 C -0.00808 0.12709 -0.01472 0.2426 -0.01914 0.28843 " pathEditMode="relative" rAng="0" ptsTypes="AAA">
                                          <p:cBhvr>
                                            <p:cTn id="289" dur="2000" spd="-100000" fill="hold"/>
                                            <p:tgtEl>
                                              <p:spTgt spid="254"/>
                                            </p:tgtEl>
                                            <p:attrNameLst>
                                              <p:attrName>ppt_x</p:attrName>
                                              <p:attrName>ppt_y</p:attrName>
                                            </p:attrNameLst>
                                          </p:cBhvr>
                                          <p:rCtr x="-938" y="14421"/>
                                        </p:animMotion>
                                      </p:childTnLst>
                                    </p:cTn>
                                  </p:par>
                                  <p:par>
                                    <p:cTn id="290" presetID="0" presetClass="path" presetSubtype="0" repeatCount="indefinite" fill="hold" nodeType="withEffect">
                                      <p:stCondLst>
                                        <p:cond delay="10500"/>
                                      </p:stCondLst>
                                      <p:childTnLst>
                                        <p:animMotion origin="layout" path="M -2.91667E-6 -4.81481E-6 C -2.91667E-6 0.01505 0.00235 0.0845 -0.00455 0.12963 C -0.01289 0.20672 -0.02291 0.23125 -0.06523 0.27871 " pathEditMode="relative" rAng="0" ptsTypes="AAA">
                                          <p:cBhvr>
                                            <p:cTn id="291" dur="2000" spd="-100000" fill="hold"/>
                                            <p:tgtEl>
                                              <p:spTgt spid="255"/>
                                            </p:tgtEl>
                                            <p:attrNameLst>
                                              <p:attrName>ppt_x</p:attrName>
                                              <p:attrName>ppt_y</p:attrName>
                                            </p:attrNameLst>
                                          </p:cBhvr>
                                          <p:rCtr x="-3242" y="13935"/>
                                        </p:animMotion>
                                      </p:childTnLst>
                                    </p:cTn>
                                  </p:par>
                                  <p:par>
                                    <p:cTn id="292" presetID="0" presetClass="path" presetSubtype="0" repeatCount="indefinite" fill="hold" nodeType="withEffect">
                                      <p:stCondLst>
                                        <p:cond delay="9500"/>
                                      </p:stCondLst>
                                      <p:childTnLst>
                                        <p:animMotion origin="layout" path="M 0.00065 4.81481E-6 C 0.00065 0.01504 -0.00755 0.08518 0.01628 0.13055 C 0.04531 0.20787 0.04089 0.19351 0.06628 0.26828 " pathEditMode="relative" rAng="0" ptsTypes="AAA">
                                          <p:cBhvr>
                                            <p:cTn id="293" dur="2000" spd="-100000" fill="hold"/>
                                            <p:tgtEl>
                                              <p:spTgt spid="42"/>
                                            </p:tgtEl>
                                            <p:attrNameLst>
                                              <p:attrName>ppt_x</p:attrName>
                                              <p:attrName>ppt_y</p:attrName>
                                            </p:attrNameLst>
                                          </p:cBhvr>
                                          <p:rCtr x="3242" y="13403"/>
                                        </p:animMotion>
                                      </p:childTnLst>
                                    </p:cTn>
                                  </p:par>
                                  <p:par>
                                    <p:cTn id="294" presetID="0" presetClass="path" presetSubtype="0" repeatCount="indefinite" fill="hold" nodeType="withEffect">
                                      <p:stCondLst>
                                        <p:cond delay="10000"/>
                                      </p:stCondLst>
                                      <p:childTnLst>
                                        <p:animMotion origin="layout" path="M 0.00026 4.81481E-6 C 0.00026 0.01504 -0.00273 0.08472 0.00573 0.12986 C 0.01615 0.20694 0.01458 0.19259 0.0237 0.26689 " pathEditMode="relative" rAng="0" ptsTypes="AAA">
                                          <p:cBhvr>
                                            <p:cTn id="295" dur="2000" spd="-100000" fill="hold"/>
                                            <p:tgtEl>
                                              <p:spTgt spid="43"/>
                                            </p:tgtEl>
                                            <p:attrNameLst>
                                              <p:attrName>ppt_x</p:attrName>
                                              <p:attrName>ppt_y</p:attrName>
                                            </p:attrNameLst>
                                          </p:cBhvr>
                                          <p:rCtr x="1159" y="13333"/>
                                        </p:animMotion>
                                      </p:childTnLst>
                                    </p:cTn>
                                  </p:par>
                                  <p:par>
                                    <p:cTn id="296" presetID="0" presetClass="path" presetSubtype="0" repeatCount="indefinite" fill="hold" nodeType="withEffect">
                                      <p:stCondLst>
                                        <p:cond delay="10500"/>
                                      </p:stCondLst>
                                      <p:childTnLst>
                                        <p:animMotion origin="layout" path="M -0.00039 4.81481E-6 C -0.00039 0.01458 0.00338 0.08287 -0.00755 0.12731 C -0.02084 0.20254 -0.01875 0.18842 -0.03034 0.26134 " pathEditMode="relative" rAng="0" ptsTypes="AAA">
                                          <p:cBhvr>
                                            <p:cTn id="297" dur="2000" spd="-100000" fill="hold"/>
                                            <p:tgtEl>
                                              <p:spTgt spid="44"/>
                                            </p:tgtEl>
                                            <p:attrNameLst>
                                              <p:attrName>ppt_x</p:attrName>
                                              <p:attrName>ppt_y</p:attrName>
                                            </p:attrNameLst>
                                          </p:cBhvr>
                                          <p:rCtr x="-1484" y="13056"/>
                                        </p:animMotion>
                                      </p:childTnLst>
                                    </p:cTn>
                                  </p:par>
                                  <p:par>
                                    <p:cTn id="298" presetID="0" presetClass="path" presetSubtype="0" repeatCount="indefinite" fill="hold" nodeType="withEffect">
                                      <p:stCondLst>
                                        <p:cond delay="9500"/>
                                      </p:stCondLst>
                                      <p:childTnLst>
                                        <p:animMotion origin="layout" path="M -0.00091 4.81481E-6 C -0.00091 0.01458 0.00808 0.08217 -0.01796 0.12592 C -0.04986 0.20046 -0.04492 0.18657 -0.07265 0.25879 " pathEditMode="relative" rAng="0" ptsTypes="AAA">
                                          <p:cBhvr>
                                            <p:cTn id="299" dur="2000" spd="-100000" fill="hold"/>
                                            <p:tgtEl>
                                              <p:spTgt spid="45"/>
                                            </p:tgtEl>
                                            <p:attrNameLst>
                                              <p:attrName>ppt_x</p:attrName>
                                              <p:attrName>ppt_y</p:attrName>
                                            </p:attrNameLst>
                                          </p:cBhvr>
                                          <p:rCtr x="-3542" y="12940"/>
                                        </p:animMotion>
                                      </p:childTnLst>
                                    </p:cTn>
                                  </p:par>
                                  <p:par>
                                    <p:cTn id="300" presetID="0" presetClass="path" presetSubtype="0" repeatCount="indefinite" fill="hold" nodeType="withEffect">
                                      <p:stCondLst>
                                        <p:cond delay="10000"/>
                                      </p:stCondLst>
                                      <p:childTnLst>
                                        <p:animMotion origin="layout" path="M -0.00013 -2.22222E-6 C -0.00013 0.01713 -0.0099 0.09491 -0.02005 0.14931 C -0.03242 0.20371 -0.04245 0.22037 -0.09362 0.27547 " pathEditMode="relative" rAng="0" ptsTypes="AAA">
                                          <p:cBhvr>
                                            <p:cTn id="301" dur="2000" spd="-100000" fill="hold"/>
                                            <p:tgtEl>
                                              <p:spTgt spid="46"/>
                                            </p:tgtEl>
                                            <p:attrNameLst>
                                              <p:attrName>ppt_x</p:attrName>
                                              <p:attrName>ppt_y</p:attrName>
                                            </p:attrNameLst>
                                          </p:cBhvr>
                                          <p:rCtr x="-4674" y="13773"/>
                                        </p:animMotion>
                                      </p:childTnLst>
                                    </p:cTn>
                                  </p:par>
                                  <p:par>
                                    <p:cTn id="302" presetID="0" presetClass="path" presetSubtype="0" repeatCount="indefinite" fill="hold" nodeType="withEffect">
                                      <p:stCondLst>
                                        <p:cond delay="10500"/>
                                      </p:stCondLst>
                                      <p:childTnLst>
                                        <p:animMotion origin="layout" path="M -0.00013 -2.22222E-6 C -0.00013 0.0169 -0.00507 0.09329 -0.01015 0.14699 C -0.01627 0.2007 -0.02135 0.21713 -0.04687 0.2713 " pathEditMode="relative" rAng="0" ptsTypes="AAA">
                                          <p:cBhvr>
                                            <p:cTn id="303" dur="2000" spd="-100000" fill="hold"/>
                                            <p:tgtEl>
                                              <p:spTgt spid="49"/>
                                            </p:tgtEl>
                                            <p:attrNameLst>
                                              <p:attrName>ppt_x</p:attrName>
                                              <p:attrName>ppt_y</p:attrName>
                                            </p:attrNameLst>
                                          </p:cBhvr>
                                          <p:rCtr x="-2344" y="13565"/>
                                        </p:animMotion>
                                      </p:childTnLst>
                                    </p:cTn>
                                  </p:par>
                                  <p:par>
                                    <p:cTn id="304" presetID="0" presetClass="path" presetSubtype="0" repeatCount="indefinite" fill="hold" nodeType="withEffect">
                                      <p:stCondLst>
                                        <p:cond delay="9500"/>
                                      </p:stCondLst>
                                      <p:childTnLst>
                                        <p:animMotion origin="layout" path="M -0.00013 -2.22222E-6 C -0.00013 0.0169 0.00052 0.09375 0.00117 0.14746 C 0.00195 0.20139 0.00273 0.21783 0.00625 0.27222 " pathEditMode="relative" rAng="0" ptsTypes="AAA">
                                          <p:cBhvr>
                                            <p:cTn id="305" dur="2000" spd="-100000" fill="hold"/>
                                            <p:tgtEl>
                                              <p:spTgt spid="52"/>
                                            </p:tgtEl>
                                            <p:attrNameLst>
                                              <p:attrName>ppt_x</p:attrName>
                                              <p:attrName>ppt_y</p:attrName>
                                            </p:attrNameLst>
                                          </p:cBhvr>
                                          <p:rCtr x="313" y="13611"/>
                                        </p:animMotion>
                                      </p:childTnLst>
                                    </p:cTn>
                                  </p:par>
                                  <p:par>
                                    <p:cTn id="306" presetID="0" presetClass="path" presetSubtype="0" repeatCount="indefinite" fill="hold" nodeType="withEffect">
                                      <p:stCondLst>
                                        <p:cond delay="10000"/>
                                      </p:stCondLst>
                                      <p:childTnLst>
                                        <p:animMotion origin="layout" path="M -0.00013 -2.22222E-6 C -0.00013 0.01713 0.00534 0.09445 0.01094 0.14884 C 0.01797 0.20301 0.02357 0.21968 0.05248 0.27454 " pathEditMode="relative" rAng="0" ptsTypes="AAA">
                                          <p:cBhvr>
                                            <p:cTn id="307" dur="2000" spd="-100000" fill="hold"/>
                                            <p:tgtEl>
                                              <p:spTgt spid="58"/>
                                            </p:tgtEl>
                                            <p:attrNameLst>
                                              <p:attrName>ppt_x</p:attrName>
                                              <p:attrName>ppt_y</p:attrName>
                                            </p:attrNameLst>
                                          </p:cBhvr>
                                          <p:rCtr x="2630" y="137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26" grpId="0" animBg="1"/>
          <p:bldP spid="26" grpId="1" animBg="1"/>
          <p:bldP spid="29" grpId="0" animBg="1"/>
          <p:bldP spid="29" grpId="1" animBg="1"/>
          <p:bldP spid="37" grpId="0" animBg="1"/>
          <p:bldP spid="37" grpId="1" animBg="1"/>
          <p:bldP spid="39" grpId="0" animBg="1"/>
          <p:bldP spid="39" grpId="1" animBg="1"/>
          <p:bldP spid="40" grpId="0" animBg="1"/>
          <p:bldP spid="40" grpId="1" animBg="1"/>
          <p:bldP spid="114" grpId="0" animBg="1"/>
          <p:bldP spid="114" grpId="1" animBg="1"/>
          <p:bldP spid="116" grpId="0" animBg="1"/>
          <p:bldP spid="116" grpId="1" animBg="1"/>
          <p:bldP spid="118" grpId="0" animBg="1"/>
          <p:bldP spid="118" grpId="1" animBg="1"/>
          <p:bldP spid="119" grpId="0" animBg="1"/>
          <p:bldP spid="119" grpId="1" animBg="1"/>
          <p:bldP spid="120" grpId="0" animBg="1"/>
          <p:bldP spid="120" grpId="1" animBg="1"/>
          <p:bldP spid="12" grpId="0" animBg="1"/>
          <p:bldP spid="12" grpId="1" animBg="1"/>
          <p:bldP spid="12" grpId="2" animBg="1"/>
        </p:bldLst>
      </p:timing>
    </mc:Fallback>
  </mc:AlternateContent>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Graphic 44">
            <a:extLst>
              <a:ext uri="{FF2B5EF4-FFF2-40B4-BE49-F238E27FC236}">
                <a16:creationId xmlns:a16="http://schemas.microsoft.com/office/drawing/2014/main" id="{7A870DEC-2BB8-DD82-73EE-EF7D9BE56FF2}"/>
              </a:ext>
              <a:ext uri="{C183D7F6-B498-43B3-948B-1728B52AA6E4}">
                <adec:decorative xmlns:adec="http://schemas.microsoft.com/office/drawing/2017/decorative" val="1"/>
              </a:ext>
            </a:extLst>
          </p:cNvPr>
          <p:cNvSpPr/>
          <p:nvPr/>
        </p:nvSpPr>
        <p:spPr>
          <a:xfrm>
            <a:off x="4193410" y="1818166"/>
            <a:ext cx="3812343" cy="4498523"/>
          </a:xfrm>
          <a:prstGeom prst="roundRect">
            <a:avLst>
              <a:gd name="adj" fmla="val 1961"/>
            </a:avLst>
          </a:prstGeom>
          <a:solidFill>
            <a:schemeClr val="bg1"/>
          </a:solidFill>
          <a:ln>
            <a:noFill/>
            <a:headEnd type="none" w="med" len="med"/>
            <a:tailEnd type="none" w="med" len="med"/>
          </a:ln>
          <a:effectLst>
            <a:outerShdw blurRad="372272" dist="50800" dir="2760000" algn="ctr" rotWithShape="0">
              <a:srgbClr val="000000">
                <a:alpha val="1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9" name="Graphic 44">
            <a:extLst>
              <a:ext uri="{FF2B5EF4-FFF2-40B4-BE49-F238E27FC236}">
                <a16:creationId xmlns:a16="http://schemas.microsoft.com/office/drawing/2014/main" id="{1799ECEE-C42A-4F0E-86F7-3F793EA73E08}"/>
              </a:ext>
              <a:ext uri="{C183D7F6-B498-43B3-948B-1728B52AA6E4}">
                <adec:decorative xmlns:adec="http://schemas.microsoft.com/office/drawing/2017/decorative" val="1"/>
              </a:ext>
            </a:extLst>
          </p:cNvPr>
          <p:cNvSpPr/>
          <p:nvPr/>
        </p:nvSpPr>
        <p:spPr>
          <a:xfrm>
            <a:off x="8220630" y="1818166"/>
            <a:ext cx="3812343" cy="4498523"/>
          </a:xfrm>
          <a:prstGeom prst="roundRect">
            <a:avLst>
              <a:gd name="adj" fmla="val 2693"/>
            </a:avLst>
          </a:prstGeom>
          <a:solidFill>
            <a:schemeClr val="bg1"/>
          </a:solidFill>
          <a:ln>
            <a:noFill/>
            <a:headEnd type="none" w="med" len="med"/>
            <a:tailEnd type="none" w="med" len="med"/>
          </a:ln>
          <a:effectLst>
            <a:outerShdw blurRad="372272" dist="50800" dir="2760000" algn="ctr" rotWithShape="0">
              <a:srgbClr val="000000">
                <a:alpha val="1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6" name="Graphic 44">
            <a:extLst>
              <a:ext uri="{FF2B5EF4-FFF2-40B4-BE49-F238E27FC236}">
                <a16:creationId xmlns:a16="http://schemas.microsoft.com/office/drawing/2014/main" id="{03CB9FA2-15A9-58D1-9C9C-48DD5DDAA553}"/>
              </a:ext>
              <a:ext uri="{C183D7F6-B498-43B3-948B-1728B52AA6E4}">
                <adec:decorative xmlns:adec="http://schemas.microsoft.com/office/drawing/2017/decorative" val="1"/>
              </a:ext>
            </a:extLst>
          </p:cNvPr>
          <p:cNvSpPr/>
          <p:nvPr/>
        </p:nvSpPr>
        <p:spPr>
          <a:xfrm>
            <a:off x="162609" y="1818167"/>
            <a:ext cx="3812344" cy="4498524"/>
          </a:xfrm>
          <a:prstGeom prst="roundRect">
            <a:avLst>
              <a:gd name="adj" fmla="val 2716"/>
            </a:avLst>
          </a:prstGeom>
          <a:solidFill>
            <a:schemeClr val="bg1"/>
          </a:solidFill>
          <a:ln>
            <a:noFill/>
            <a:headEnd type="none" w="med" len="med"/>
            <a:tailEnd type="none" w="med" len="med"/>
          </a:ln>
          <a:effectLst>
            <a:outerShdw blurRad="372272" dist="50800" dir="2760000" algn="ctr" rotWithShape="0">
              <a:srgbClr val="000000">
                <a:alpha val="1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59" name="Straight Connector 58">
            <a:extLst>
              <a:ext uri="{FF2B5EF4-FFF2-40B4-BE49-F238E27FC236}">
                <a16:creationId xmlns:a16="http://schemas.microsoft.com/office/drawing/2014/main" id="{7F929F34-9450-356D-B0CF-04350D7470D6}"/>
              </a:ext>
              <a:ext uri="{C183D7F6-B498-43B3-948B-1728B52AA6E4}">
                <adec:decorative xmlns:adec="http://schemas.microsoft.com/office/drawing/2017/decorative" val="1"/>
              </a:ext>
            </a:extLst>
          </p:cNvPr>
          <p:cNvCxnSpPr>
            <a:cxnSpLocks/>
          </p:cNvCxnSpPr>
          <p:nvPr/>
        </p:nvCxnSpPr>
        <p:spPr>
          <a:xfrm flipV="1">
            <a:off x="288060" y="4137081"/>
            <a:ext cx="11245160" cy="37986"/>
          </a:xfrm>
          <a:prstGeom prst="line">
            <a:avLst/>
          </a:prstGeom>
          <a:noFill/>
          <a:ln w="381000" cap="rnd" cmpd="sng" algn="ctr">
            <a:solidFill>
              <a:schemeClr val="bg1">
                <a:lumMod val="95000"/>
              </a:schemeClr>
            </a:solidFill>
            <a:prstDash val="solid"/>
            <a:headEnd type="none" w="med" len="med"/>
            <a:tailEnd type="none" w="med" len="med"/>
          </a:ln>
          <a:effectLst/>
        </p:spPr>
      </p:cxnSp>
      <p:cxnSp>
        <p:nvCxnSpPr>
          <p:cNvPr id="89" name="Straight Connector 88">
            <a:extLst>
              <a:ext uri="{FF2B5EF4-FFF2-40B4-BE49-F238E27FC236}">
                <a16:creationId xmlns:a16="http://schemas.microsoft.com/office/drawing/2014/main" id="{A607F947-1423-6C3B-4FF2-B7C416FCBB01}"/>
              </a:ext>
              <a:ext uri="{C183D7F6-B498-43B3-948B-1728B52AA6E4}">
                <adec:decorative xmlns:adec="http://schemas.microsoft.com/office/drawing/2017/decorative" val="1"/>
              </a:ext>
            </a:extLst>
          </p:cNvPr>
          <p:cNvCxnSpPr>
            <a:cxnSpLocks/>
          </p:cNvCxnSpPr>
          <p:nvPr/>
        </p:nvCxnSpPr>
        <p:spPr>
          <a:xfrm flipH="1">
            <a:off x="600993" y="4171949"/>
            <a:ext cx="1280160" cy="0"/>
          </a:xfrm>
          <a:prstGeom prst="line">
            <a:avLst/>
          </a:prstGeom>
          <a:ln w="508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9971D6D-DE49-FDB9-83B3-5266C8937C39}"/>
              </a:ext>
              <a:ext uri="{C183D7F6-B498-43B3-948B-1728B52AA6E4}">
                <adec:decorative xmlns:adec="http://schemas.microsoft.com/office/drawing/2017/decorative" val="1"/>
              </a:ext>
            </a:extLst>
          </p:cNvPr>
          <p:cNvCxnSpPr>
            <a:cxnSpLocks/>
          </p:cNvCxnSpPr>
          <p:nvPr/>
        </p:nvCxnSpPr>
        <p:spPr>
          <a:xfrm flipH="1">
            <a:off x="3290018" y="4156074"/>
            <a:ext cx="1535982" cy="0"/>
          </a:xfrm>
          <a:prstGeom prst="line">
            <a:avLst/>
          </a:prstGeom>
          <a:ln w="508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4" name="Arrow: Bent 153">
            <a:extLst>
              <a:ext uri="{FF2B5EF4-FFF2-40B4-BE49-F238E27FC236}">
                <a16:creationId xmlns:a16="http://schemas.microsoft.com/office/drawing/2014/main" id="{76144B3F-6361-C0A9-4441-178CD038327F}"/>
              </a:ext>
              <a:ext uri="{C183D7F6-B498-43B3-948B-1728B52AA6E4}">
                <adec:decorative xmlns:adec="http://schemas.microsoft.com/office/drawing/2017/decorative" val="1"/>
              </a:ext>
            </a:extLst>
          </p:cNvPr>
          <p:cNvSpPr/>
          <p:nvPr/>
        </p:nvSpPr>
        <p:spPr bwMode="auto">
          <a:xfrm rot="10800000">
            <a:off x="6460330" y="3157098"/>
            <a:ext cx="915829" cy="998971"/>
          </a:xfrm>
          <a:prstGeom prst="bentArrow">
            <a:avLst>
              <a:gd name="adj1" fmla="val 25000"/>
              <a:gd name="adj2" fmla="val 0"/>
              <a:gd name="adj3" fmla="val 0"/>
              <a:gd name="adj4" fmla="val 14170"/>
            </a:avLst>
          </a:prstGeom>
          <a:solidFill>
            <a:schemeClr val="accent1"/>
          </a:solid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F7721D42-082E-395B-FFB6-4B13C153E6F1}"/>
              </a:ext>
              <a:ext uri="{C183D7F6-B498-43B3-948B-1728B52AA6E4}">
                <adec:decorative xmlns:adec="http://schemas.microsoft.com/office/drawing/2017/decorative" val="1"/>
              </a:ext>
            </a:extLst>
          </p:cNvPr>
          <p:cNvCxnSpPr>
            <a:cxnSpLocks/>
          </p:cNvCxnSpPr>
          <p:nvPr/>
        </p:nvCxnSpPr>
        <p:spPr>
          <a:xfrm>
            <a:off x="7429499" y="4157997"/>
            <a:ext cx="1397537" cy="0"/>
          </a:xfrm>
          <a:prstGeom prst="line">
            <a:avLst/>
          </a:prstGeom>
          <a:solidFill>
            <a:schemeClr val="accent1"/>
          </a:solidFill>
          <a:ln w="5080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2" name="Oval 51">
            <a:extLst>
              <a:ext uri="{FF2B5EF4-FFF2-40B4-BE49-F238E27FC236}">
                <a16:creationId xmlns:a16="http://schemas.microsoft.com/office/drawing/2014/main" id="{916FEAC5-57C3-B050-D4D1-549BEE8552EA}"/>
              </a:ext>
              <a:ext uri="{C183D7F6-B498-43B3-948B-1728B52AA6E4}">
                <adec:decorative xmlns:adec="http://schemas.microsoft.com/office/drawing/2017/decorative" val="1"/>
              </a:ext>
            </a:extLst>
          </p:cNvPr>
          <p:cNvSpPr/>
          <p:nvPr/>
        </p:nvSpPr>
        <p:spPr bwMode="auto">
          <a:xfrm>
            <a:off x="504688" y="4031105"/>
            <a:ext cx="281690" cy="281688"/>
          </a:xfrm>
          <a:prstGeom prst="ellipse">
            <a:avLst/>
          </a:prstGeom>
          <a:solidFill>
            <a:schemeClr val="accent1"/>
          </a:solidFill>
          <a:ln w="38100">
            <a:solidFill>
              <a:schemeClr val="bg1"/>
            </a:solidFill>
            <a:headEnd type="none" w="med" len="med"/>
            <a:tailEnd type="none" w="med" len="med"/>
          </a:ln>
          <a:effectLst>
            <a:outerShdw blurRad="1651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04R">
            <a:extLst>
              <a:ext uri="{FF2B5EF4-FFF2-40B4-BE49-F238E27FC236}">
                <a16:creationId xmlns:a16="http://schemas.microsoft.com/office/drawing/2014/main" id="{C17943D9-4C73-C758-78D5-C2E36BB268A4}"/>
              </a:ext>
              <a:ext uri="{C183D7F6-B498-43B3-948B-1728B52AA6E4}">
                <adec:decorative xmlns:adec="http://schemas.microsoft.com/office/drawing/2017/decorative" val="1"/>
              </a:ext>
            </a:extLst>
          </p:cNvPr>
          <p:cNvSpPr>
            <a:spLocks/>
          </p:cNvSpPr>
          <p:nvPr/>
        </p:nvSpPr>
        <p:spPr bwMode="auto">
          <a:xfrm>
            <a:off x="1294865" y="2905798"/>
            <a:ext cx="2285402" cy="843819"/>
          </a:xfrm>
          <a:prstGeom prst="roundRect">
            <a:avLst>
              <a:gd name="adj" fmla="val 34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The organization has no visibility into the document</a:t>
            </a:r>
          </a:p>
        </p:txBody>
      </p:sp>
      <p:grpSp>
        <p:nvGrpSpPr>
          <p:cNvPr id="65" name="Group 64">
            <a:extLst>
              <a:ext uri="{FF2B5EF4-FFF2-40B4-BE49-F238E27FC236}">
                <a16:creationId xmlns:a16="http://schemas.microsoft.com/office/drawing/2014/main" id="{D6E5F0C1-F5DB-040B-14E2-938BD6C8FD7D}"/>
              </a:ext>
              <a:ext uri="{C183D7F6-B498-43B3-948B-1728B52AA6E4}">
                <adec:decorative xmlns:adec="http://schemas.microsoft.com/office/drawing/2017/decorative" val="1"/>
              </a:ext>
            </a:extLst>
          </p:cNvPr>
          <p:cNvGrpSpPr>
            <a:grpSpLocks/>
          </p:cNvGrpSpPr>
          <p:nvPr/>
        </p:nvGrpSpPr>
        <p:grpSpPr>
          <a:xfrm>
            <a:off x="3921112" y="3997402"/>
            <a:ext cx="317344" cy="317344"/>
            <a:chOff x="560530" y="2252696"/>
            <a:chExt cx="340088" cy="340088"/>
          </a:xfrm>
        </p:grpSpPr>
        <p:sp>
          <p:nvSpPr>
            <p:cNvPr id="73" name="Oval 72">
              <a:extLst>
                <a:ext uri="{FF2B5EF4-FFF2-40B4-BE49-F238E27FC236}">
                  <a16:creationId xmlns:a16="http://schemas.microsoft.com/office/drawing/2014/main" id="{80305CD1-E7AF-D8A9-CD08-5B6D4E6F9E38}"/>
                </a:ext>
              </a:extLst>
            </p:cNvPr>
            <p:cNvSpPr/>
            <p:nvPr/>
          </p:nvSpPr>
          <p:spPr bwMode="auto">
            <a:xfrm>
              <a:off x="560530" y="2252696"/>
              <a:ext cx="340088" cy="340088"/>
            </a:xfrm>
            <a:prstGeom prst="ellipse">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Graphic 4">
              <a:extLst>
                <a:ext uri="{FF2B5EF4-FFF2-40B4-BE49-F238E27FC236}">
                  <a16:creationId xmlns:a16="http://schemas.microsoft.com/office/drawing/2014/main" id="{AE583080-0597-5909-2347-B8A271A6541F}"/>
                </a:ext>
              </a:extLst>
            </p:cNvPr>
            <p:cNvSpPr/>
            <p:nvPr/>
          </p:nvSpPr>
          <p:spPr>
            <a:xfrm>
              <a:off x="674214" y="2330880"/>
              <a:ext cx="112720" cy="18372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8" name="Rectangle: Rounded Corners 77">
            <a:extLst>
              <a:ext uri="{FF2B5EF4-FFF2-40B4-BE49-F238E27FC236}">
                <a16:creationId xmlns:a16="http://schemas.microsoft.com/office/drawing/2014/main" id="{644DB98E-E09D-DC27-5387-24C637D85D04}"/>
              </a:ext>
              <a:ext uri="{C183D7F6-B498-43B3-948B-1728B52AA6E4}">
                <adec:decorative xmlns:adec="http://schemas.microsoft.com/office/drawing/2017/decorative" val="1"/>
              </a:ext>
            </a:extLst>
          </p:cNvPr>
          <p:cNvSpPr/>
          <p:nvPr/>
        </p:nvSpPr>
        <p:spPr bwMode="auto">
          <a:xfrm>
            <a:off x="1284092" y="3606799"/>
            <a:ext cx="2288326" cy="1136650"/>
          </a:xfrm>
          <a:prstGeom prst="roundRect">
            <a:avLst>
              <a:gd name="adj" fmla="val 7624"/>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2" name="Group 161">
            <a:extLst>
              <a:ext uri="{FF2B5EF4-FFF2-40B4-BE49-F238E27FC236}">
                <a16:creationId xmlns:a16="http://schemas.microsoft.com/office/drawing/2014/main" id="{747A08E0-BCD2-3AC6-69FE-744A623B9148}"/>
              </a:ext>
              <a:ext uri="{C183D7F6-B498-43B3-948B-1728B52AA6E4}">
                <adec:decorative xmlns:adec="http://schemas.microsoft.com/office/drawing/2017/decorative" val="1"/>
              </a:ext>
            </a:extLst>
          </p:cNvPr>
          <p:cNvGrpSpPr/>
          <p:nvPr/>
        </p:nvGrpSpPr>
        <p:grpSpPr>
          <a:xfrm>
            <a:off x="1492783" y="3761368"/>
            <a:ext cx="789416" cy="789412"/>
            <a:chOff x="2244297" y="4276027"/>
            <a:chExt cx="789416" cy="789412"/>
          </a:xfrm>
        </p:grpSpPr>
        <p:sp>
          <p:nvSpPr>
            <p:cNvPr id="40" name="Oval 39">
              <a:extLst>
                <a:ext uri="{FF2B5EF4-FFF2-40B4-BE49-F238E27FC236}">
                  <a16:creationId xmlns:a16="http://schemas.microsoft.com/office/drawing/2014/main" id="{D9E94EB1-5A67-51ED-090F-86DEEF4B2F79}"/>
                </a:ext>
                <a:ext uri="{C183D7F6-B498-43B3-948B-1728B52AA6E4}">
                  <adec:decorative xmlns:adec="http://schemas.microsoft.com/office/drawing/2017/decorative" val="1"/>
                </a:ext>
              </a:extLst>
            </p:cNvPr>
            <p:cNvSpPr/>
            <p:nvPr/>
          </p:nvSpPr>
          <p:spPr bwMode="auto">
            <a:xfrm>
              <a:off x="2244297" y="4276027"/>
              <a:ext cx="789416" cy="789412"/>
            </a:xfrm>
            <a:prstGeom prst="ellipse">
              <a:avLst/>
            </a:prstGeom>
            <a:solidFill>
              <a:schemeClr val="bg1">
                <a:lumMod val="95000"/>
              </a:schemeClr>
            </a:solidFill>
            <a:ln w="63500">
              <a:solidFill>
                <a:schemeClr val="bg1"/>
              </a:solidFill>
            </a:ln>
            <a:effectLst>
              <a:outerShdw blurRad="381000" dist="254000" dir="8100000" sx="90000" sy="90000" algn="tr" rotWithShape="0">
                <a:schemeClr val="bg1">
                  <a:lumMod val="85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 name="Graphic 9">
              <a:extLst>
                <a:ext uri="{FF2B5EF4-FFF2-40B4-BE49-F238E27FC236}">
                  <a16:creationId xmlns:a16="http://schemas.microsoft.com/office/drawing/2014/main" id="{3F77212F-7A77-731C-E9BE-7D47C77E57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3980" y="4397168"/>
              <a:ext cx="555004" cy="555003"/>
            </a:xfrm>
            <a:prstGeom prst="rect">
              <a:avLst/>
            </a:prstGeom>
          </p:spPr>
        </p:pic>
      </p:grpSp>
      <p:grpSp>
        <p:nvGrpSpPr>
          <p:cNvPr id="163" name="Group 162">
            <a:extLst>
              <a:ext uri="{FF2B5EF4-FFF2-40B4-BE49-F238E27FC236}">
                <a16:creationId xmlns:a16="http://schemas.microsoft.com/office/drawing/2014/main" id="{B3AAC2DB-9E60-093D-4E61-20876530F064}"/>
              </a:ext>
              <a:ext uri="{C183D7F6-B498-43B3-948B-1728B52AA6E4}">
                <adec:decorative xmlns:adec="http://schemas.microsoft.com/office/drawing/2017/decorative" val="1"/>
              </a:ext>
            </a:extLst>
          </p:cNvPr>
          <p:cNvGrpSpPr/>
          <p:nvPr/>
        </p:nvGrpSpPr>
        <p:grpSpPr>
          <a:xfrm>
            <a:off x="250825" y="2928737"/>
            <a:ext cx="789416" cy="789412"/>
            <a:chOff x="1172735" y="4276027"/>
            <a:chExt cx="789416" cy="789412"/>
          </a:xfrm>
        </p:grpSpPr>
        <p:sp>
          <p:nvSpPr>
            <p:cNvPr id="80" name="Oval 79">
              <a:extLst>
                <a:ext uri="{FF2B5EF4-FFF2-40B4-BE49-F238E27FC236}">
                  <a16:creationId xmlns:a16="http://schemas.microsoft.com/office/drawing/2014/main" id="{5F92F35D-B7E9-06D5-4F64-EF9E7FC2A76D}"/>
                </a:ext>
                <a:ext uri="{C183D7F6-B498-43B3-948B-1728B52AA6E4}">
                  <adec:decorative xmlns:adec="http://schemas.microsoft.com/office/drawing/2017/decorative" val="1"/>
                </a:ext>
              </a:extLst>
            </p:cNvPr>
            <p:cNvSpPr/>
            <p:nvPr/>
          </p:nvSpPr>
          <p:spPr bwMode="auto">
            <a:xfrm>
              <a:off x="1172735" y="4276027"/>
              <a:ext cx="789416" cy="789412"/>
            </a:xfrm>
            <a:prstGeom prst="ellipse">
              <a:avLst/>
            </a:prstGeom>
            <a:solidFill>
              <a:schemeClr val="bg1">
                <a:lumMod val="95000"/>
              </a:schemeClr>
            </a:solidFill>
            <a:ln w="63500">
              <a:solidFill>
                <a:schemeClr val="bg1"/>
              </a:solidFill>
            </a:ln>
            <a:effectLst>
              <a:outerShdw blurRad="381000" dist="254000" dir="8100000" sx="90000" sy="90000" algn="tr" rotWithShape="0">
                <a:schemeClr val="bg1">
                  <a:lumMod val="85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77" name="Picture 176">
              <a:extLst>
                <a:ext uri="{FF2B5EF4-FFF2-40B4-BE49-F238E27FC236}">
                  <a16:creationId xmlns:a16="http://schemas.microsoft.com/office/drawing/2014/main" id="{DC12C498-9842-4046-2B2B-CA4659399343}"/>
                </a:ext>
                <a:ext uri="{C183D7F6-B498-43B3-948B-1728B52AA6E4}">
                  <adec:decorative xmlns:adec="http://schemas.microsoft.com/office/drawing/2017/decorative" val="1"/>
                </a:ext>
              </a:extLst>
            </p:cNvPr>
            <p:cNvPicPr preferRelativeResize="0">
              <a:picLocks noChangeAspect="1"/>
            </p:cNvPicPr>
            <p:nvPr/>
          </p:nvPicPr>
          <p:blipFill rotWithShape="1">
            <a:blip r:embed="rId6">
              <a:extLst>
                <a:ext uri="{96DAC541-7B7A-43D3-8B79-37D633B846F1}">
                  <asvg:svgBlip xmlns:asvg="http://schemas.microsoft.com/office/drawing/2016/SVG/main" r:embed="rId7"/>
                </a:ext>
              </a:extLst>
            </a:blip>
            <a:srcRect/>
            <a:stretch/>
          </p:blipFill>
          <p:spPr>
            <a:xfrm>
              <a:off x="1320908" y="4424198"/>
              <a:ext cx="493069" cy="493070"/>
            </a:xfrm>
            <a:prstGeom prst="ellipse">
              <a:avLst/>
            </a:prstGeom>
            <a:ln w="57150">
              <a:noFill/>
            </a:ln>
          </p:spPr>
        </p:pic>
      </p:grpSp>
      <p:cxnSp>
        <p:nvCxnSpPr>
          <p:cNvPr id="23" name="Straight Connector 22">
            <a:extLst>
              <a:ext uri="{FF2B5EF4-FFF2-40B4-BE49-F238E27FC236}">
                <a16:creationId xmlns:a16="http://schemas.microsoft.com/office/drawing/2014/main" id="{00145DB3-958A-8322-5335-4DF283C00255}"/>
              </a:ext>
              <a:ext uri="{C183D7F6-B498-43B3-948B-1728B52AA6E4}">
                <adec:decorative xmlns:adec="http://schemas.microsoft.com/office/drawing/2017/decorative" val="1"/>
              </a:ext>
            </a:extLst>
          </p:cNvPr>
          <p:cNvCxnSpPr>
            <a:cxnSpLocks/>
          </p:cNvCxnSpPr>
          <p:nvPr/>
        </p:nvCxnSpPr>
        <p:spPr>
          <a:xfrm flipH="1">
            <a:off x="2938308" y="4436890"/>
            <a:ext cx="7523" cy="587716"/>
          </a:xfrm>
          <a:prstGeom prst="line">
            <a:avLst/>
          </a:prstGeom>
          <a:ln w="508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B8DCC90-CB1D-FB63-08ED-B51C463705F8}"/>
              </a:ext>
              <a:ext uri="{C183D7F6-B498-43B3-948B-1728B52AA6E4}">
                <adec:decorative xmlns:adec="http://schemas.microsoft.com/office/drawing/2017/decorative" val="1"/>
              </a:ext>
            </a:extLst>
          </p:cNvPr>
          <p:cNvGrpSpPr/>
          <p:nvPr/>
        </p:nvGrpSpPr>
        <p:grpSpPr>
          <a:xfrm>
            <a:off x="2547361" y="3761368"/>
            <a:ext cx="789416" cy="789412"/>
            <a:chOff x="2587534" y="2745801"/>
            <a:chExt cx="789416" cy="789412"/>
          </a:xfrm>
        </p:grpSpPr>
        <p:sp>
          <p:nvSpPr>
            <p:cNvPr id="17" name="Oval 16">
              <a:extLst>
                <a:ext uri="{FF2B5EF4-FFF2-40B4-BE49-F238E27FC236}">
                  <a16:creationId xmlns:a16="http://schemas.microsoft.com/office/drawing/2014/main" id="{47AE39B8-5B10-D2E0-3B6A-CC79438F5949}"/>
                </a:ext>
                <a:ext uri="{C183D7F6-B498-43B3-948B-1728B52AA6E4}">
                  <adec:decorative xmlns:adec="http://schemas.microsoft.com/office/drawing/2017/decorative" val="1"/>
                </a:ext>
              </a:extLst>
            </p:cNvPr>
            <p:cNvSpPr/>
            <p:nvPr/>
          </p:nvSpPr>
          <p:spPr bwMode="auto">
            <a:xfrm>
              <a:off x="2587534" y="2745801"/>
              <a:ext cx="789416" cy="789412"/>
            </a:xfrm>
            <a:prstGeom prst="ellipse">
              <a:avLst/>
            </a:prstGeom>
            <a:solidFill>
              <a:schemeClr val="bg1">
                <a:lumMod val="95000"/>
              </a:schemeClr>
            </a:solidFill>
            <a:ln w="63500">
              <a:solidFill>
                <a:schemeClr val="bg1"/>
              </a:solidFill>
            </a:ln>
            <a:effectLst>
              <a:outerShdw blurRad="381000" dist="254000" dir="8100000" sx="90000" sy="90000" algn="tr" rotWithShape="0">
                <a:schemeClr val="bg1">
                  <a:lumMod val="85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5" name="Graphic 24">
              <a:extLst>
                <a:ext uri="{FF2B5EF4-FFF2-40B4-BE49-F238E27FC236}">
                  <a16:creationId xmlns:a16="http://schemas.microsoft.com/office/drawing/2014/main" id="{49C813E1-123F-7008-2932-2E6182C157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42539" y="2865325"/>
              <a:ext cx="479406" cy="479406"/>
            </a:xfrm>
            <a:prstGeom prst="rect">
              <a:avLst/>
            </a:prstGeom>
          </p:spPr>
        </p:pic>
      </p:grpSp>
      <p:pic>
        <p:nvPicPr>
          <p:cNvPr id="15" name="Graphic 14">
            <a:extLst>
              <a:ext uri="{FF2B5EF4-FFF2-40B4-BE49-F238E27FC236}">
                <a16:creationId xmlns:a16="http://schemas.microsoft.com/office/drawing/2014/main" id="{CF15B72D-81CA-F478-22B7-3301F51016B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28755" y="4325921"/>
            <a:ext cx="335394" cy="301080"/>
          </a:xfrm>
          <a:prstGeom prst="rect">
            <a:avLst/>
          </a:prstGeom>
        </p:spPr>
      </p:pic>
      <p:grpSp>
        <p:nvGrpSpPr>
          <p:cNvPr id="18" name="Group 17">
            <a:extLst>
              <a:ext uri="{FF2B5EF4-FFF2-40B4-BE49-F238E27FC236}">
                <a16:creationId xmlns:a16="http://schemas.microsoft.com/office/drawing/2014/main" id="{F2F81950-611D-8361-5D5D-BFD6975E470F}"/>
              </a:ext>
              <a:ext uri="{C183D7F6-B498-43B3-948B-1728B52AA6E4}">
                <adec:decorative xmlns:adec="http://schemas.microsoft.com/office/drawing/2017/decorative" val="1"/>
              </a:ext>
            </a:extLst>
          </p:cNvPr>
          <p:cNvGrpSpPr/>
          <p:nvPr/>
        </p:nvGrpSpPr>
        <p:grpSpPr>
          <a:xfrm rot="5400000">
            <a:off x="2768316" y="5024606"/>
            <a:ext cx="347506" cy="347506"/>
            <a:chOff x="560530" y="2252696"/>
            <a:chExt cx="340088" cy="340088"/>
          </a:xfrm>
        </p:grpSpPr>
        <p:sp>
          <p:nvSpPr>
            <p:cNvPr id="20" name="Oval 19">
              <a:extLst>
                <a:ext uri="{FF2B5EF4-FFF2-40B4-BE49-F238E27FC236}">
                  <a16:creationId xmlns:a16="http://schemas.microsoft.com/office/drawing/2014/main" id="{216590C4-A09F-3E29-49EF-5CF8667A4E58}"/>
                </a:ext>
              </a:extLst>
            </p:cNvPr>
            <p:cNvSpPr/>
            <p:nvPr/>
          </p:nvSpPr>
          <p:spPr bwMode="auto">
            <a:xfrm>
              <a:off x="560530" y="2252696"/>
              <a:ext cx="340088" cy="340088"/>
            </a:xfrm>
            <a:prstGeom prst="ellipse">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Graphic 4">
              <a:extLst>
                <a:ext uri="{FF2B5EF4-FFF2-40B4-BE49-F238E27FC236}">
                  <a16:creationId xmlns:a16="http://schemas.microsoft.com/office/drawing/2014/main" id="{FD7EB888-58E8-01D7-284C-C800261EE80D}"/>
                </a:ext>
              </a:extLst>
            </p:cNvPr>
            <p:cNvSpPr/>
            <p:nvPr/>
          </p:nvSpPr>
          <p:spPr>
            <a:xfrm>
              <a:off x="674214" y="2330880"/>
              <a:ext cx="112720" cy="18372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F87CB2E4-F582-68D8-AAB0-643291C4C454}"/>
              </a:ext>
              <a:ext uri="{C183D7F6-B498-43B3-948B-1728B52AA6E4}">
                <adec:decorative xmlns:adec="http://schemas.microsoft.com/office/drawing/2017/decorative" val="1"/>
              </a:ext>
            </a:extLst>
          </p:cNvPr>
          <p:cNvSpPr/>
          <p:nvPr/>
        </p:nvSpPr>
        <p:spPr bwMode="auto">
          <a:xfrm>
            <a:off x="2801224" y="5455574"/>
            <a:ext cx="281690" cy="281688"/>
          </a:xfrm>
          <a:prstGeom prst="ellipse">
            <a:avLst/>
          </a:prstGeom>
          <a:solidFill>
            <a:srgbClr val="C00000"/>
          </a:solidFill>
          <a:ln w="38100">
            <a:solidFill>
              <a:schemeClr val="bg1"/>
            </a:solidFill>
            <a:headEnd type="none" w="med" len="med"/>
            <a:tailEnd type="none" w="med" len="med"/>
          </a:ln>
          <a:effectLst>
            <a:outerShdw blurRad="1651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42298471-79A2-1F1C-B4D4-C5D33F66AAB6}"/>
              </a:ext>
              <a:ext uri="{C183D7F6-B498-43B3-948B-1728B52AA6E4}">
                <adec:decorative xmlns:adec="http://schemas.microsoft.com/office/drawing/2017/decorative" val="1"/>
              </a:ext>
            </a:extLst>
          </p:cNvPr>
          <p:cNvGrpSpPr>
            <a:grpSpLocks/>
          </p:cNvGrpSpPr>
          <p:nvPr/>
        </p:nvGrpSpPr>
        <p:grpSpPr>
          <a:xfrm>
            <a:off x="5824787" y="1549400"/>
            <a:ext cx="549588" cy="549588"/>
            <a:chOff x="4750435" y="2509694"/>
            <a:chExt cx="548640" cy="548640"/>
          </a:xfrm>
        </p:grpSpPr>
        <p:sp>
          <p:nvSpPr>
            <p:cNvPr id="24" name="Oval 23">
              <a:extLst>
                <a:ext uri="{FF2B5EF4-FFF2-40B4-BE49-F238E27FC236}">
                  <a16:creationId xmlns:a16="http://schemas.microsoft.com/office/drawing/2014/main" id="{282C64F7-FE32-CD87-9D3E-67DFD4C0A555}"/>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3" name="Oval 32">
              <a:extLst>
                <a:ext uri="{FF2B5EF4-FFF2-40B4-BE49-F238E27FC236}">
                  <a16:creationId xmlns:a16="http://schemas.microsoft.com/office/drawing/2014/main" id="{08A3F9E2-D716-7238-7298-87DCAB52734E}"/>
                </a:ext>
              </a:extLst>
            </p:cNvPr>
            <p:cNvSpPr/>
            <p:nvPr/>
          </p:nvSpPr>
          <p:spPr bwMode="auto">
            <a:xfrm>
              <a:off x="4775752" y="2535011"/>
              <a:ext cx="498010" cy="498008"/>
            </a:xfrm>
            <a:prstGeom prst="ellipse">
              <a:avLst/>
            </a:prstGeom>
            <a:solidFill>
              <a:schemeClr val="accent3"/>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4A88E486-83D2-47FA-9152-ACA12D2CE40D}"/>
              </a:ext>
              <a:ext uri="{C183D7F6-B498-43B3-948B-1728B52AA6E4}">
                <adec:decorative xmlns:adec="http://schemas.microsoft.com/office/drawing/2017/decorative" val="1"/>
              </a:ext>
            </a:extLst>
          </p:cNvPr>
          <p:cNvGrpSpPr>
            <a:grpSpLocks/>
          </p:cNvGrpSpPr>
          <p:nvPr/>
        </p:nvGrpSpPr>
        <p:grpSpPr>
          <a:xfrm>
            <a:off x="9852007" y="1549400"/>
            <a:ext cx="549588" cy="549588"/>
            <a:chOff x="4750435" y="2509694"/>
            <a:chExt cx="548640" cy="548640"/>
          </a:xfrm>
        </p:grpSpPr>
        <p:sp>
          <p:nvSpPr>
            <p:cNvPr id="12" name="Oval 11">
              <a:extLst>
                <a:ext uri="{FF2B5EF4-FFF2-40B4-BE49-F238E27FC236}">
                  <a16:creationId xmlns:a16="http://schemas.microsoft.com/office/drawing/2014/main" id="{703720F3-A916-D3CA-FEB1-F0F42D7B4FDB}"/>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 name="Oval 12">
              <a:extLst>
                <a:ext uri="{FF2B5EF4-FFF2-40B4-BE49-F238E27FC236}">
                  <a16:creationId xmlns:a16="http://schemas.microsoft.com/office/drawing/2014/main" id="{BB2ABAC2-1579-D3B1-AD5C-511743623422}"/>
                </a:ext>
              </a:extLst>
            </p:cNvPr>
            <p:cNvSpPr/>
            <p:nvPr/>
          </p:nvSpPr>
          <p:spPr bwMode="auto">
            <a:xfrm>
              <a:off x="4775752" y="2535011"/>
              <a:ext cx="498010" cy="498008"/>
            </a:xfrm>
            <a:prstGeom prst="ellipse">
              <a:avLst/>
            </a:prstGeom>
            <a:solidFill>
              <a:schemeClr val="tx2"/>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38" name="Group 37">
            <a:extLst>
              <a:ext uri="{FF2B5EF4-FFF2-40B4-BE49-F238E27FC236}">
                <a16:creationId xmlns:a16="http://schemas.microsoft.com/office/drawing/2014/main" id="{89C374DD-87AD-0E09-329B-1E34D621EA79}"/>
              </a:ext>
              <a:ext uri="{C183D7F6-B498-43B3-948B-1728B52AA6E4}">
                <adec:decorative xmlns:adec="http://schemas.microsoft.com/office/drawing/2017/decorative" val="1"/>
              </a:ext>
            </a:extLst>
          </p:cNvPr>
          <p:cNvGrpSpPr/>
          <p:nvPr/>
        </p:nvGrpSpPr>
        <p:grpSpPr>
          <a:xfrm>
            <a:off x="1789612" y="1548111"/>
            <a:ext cx="549588" cy="549588"/>
            <a:chOff x="1881153" y="1558562"/>
            <a:chExt cx="549588" cy="549588"/>
          </a:xfrm>
        </p:grpSpPr>
        <p:grpSp>
          <p:nvGrpSpPr>
            <p:cNvPr id="3" name="Group 2">
              <a:extLst>
                <a:ext uri="{FF2B5EF4-FFF2-40B4-BE49-F238E27FC236}">
                  <a16:creationId xmlns:a16="http://schemas.microsoft.com/office/drawing/2014/main" id="{EED64DC6-8DDD-A27B-BC96-DA7CE6E6F13C}"/>
                </a:ext>
                <a:ext uri="{C183D7F6-B498-43B3-948B-1728B52AA6E4}">
                  <adec:decorative xmlns:adec="http://schemas.microsoft.com/office/drawing/2017/decorative" val="1"/>
                </a:ext>
              </a:extLst>
            </p:cNvPr>
            <p:cNvGrpSpPr/>
            <p:nvPr/>
          </p:nvGrpSpPr>
          <p:grpSpPr>
            <a:xfrm>
              <a:off x="1881153" y="1558562"/>
              <a:ext cx="549588" cy="549588"/>
              <a:chOff x="4750435" y="2509694"/>
              <a:chExt cx="548640" cy="548640"/>
            </a:xfrm>
          </p:grpSpPr>
          <p:sp>
            <p:nvSpPr>
              <p:cNvPr id="8" name="Oval 7">
                <a:extLst>
                  <a:ext uri="{FF2B5EF4-FFF2-40B4-BE49-F238E27FC236}">
                    <a16:creationId xmlns:a16="http://schemas.microsoft.com/office/drawing/2014/main" id="{095FC29A-6AE7-8CF3-3C99-490503C3D667}"/>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DA493FF9-726E-485D-BE2E-2380CD4C06BD}"/>
                  </a:ext>
                </a:extLst>
              </p:cNvPr>
              <p:cNvSpPr/>
              <p:nvPr/>
            </p:nvSpPr>
            <p:spPr bwMode="auto">
              <a:xfrm>
                <a:off x="4775752" y="2535011"/>
                <a:ext cx="498010" cy="498008"/>
              </a:xfrm>
              <a:prstGeom prst="ellipse">
                <a:avLst/>
              </a:prstGeom>
              <a:solidFill>
                <a:schemeClr val="accent2"/>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sp>
          <p:nvSpPr>
            <p:cNvPr id="34" name="TextBox 33">
              <a:extLst>
                <a:ext uri="{FF2B5EF4-FFF2-40B4-BE49-F238E27FC236}">
                  <a16:creationId xmlns:a16="http://schemas.microsoft.com/office/drawing/2014/main" id="{8E198867-6A26-770C-C8BD-B015F0E6D607}"/>
                </a:ext>
              </a:extLst>
            </p:cNvPr>
            <p:cNvSpPr txBox="1"/>
            <p:nvPr/>
          </p:nvSpPr>
          <p:spPr>
            <a:xfrm>
              <a:off x="2050761" y="1648841"/>
              <a:ext cx="2134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1</a:t>
              </a:r>
            </a:p>
          </p:txBody>
        </p:sp>
      </p:grpSp>
      <p:sp>
        <p:nvSpPr>
          <p:cNvPr id="36" name="TextBox 35">
            <a:extLst>
              <a:ext uri="{FF2B5EF4-FFF2-40B4-BE49-F238E27FC236}">
                <a16:creationId xmlns:a16="http://schemas.microsoft.com/office/drawing/2014/main" id="{07C5A1B6-2591-68CA-5AAE-9D34101F1ABF}"/>
              </a:ext>
              <a:ext uri="{C183D7F6-B498-43B3-948B-1728B52AA6E4}">
                <adec:decorative xmlns:adec="http://schemas.microsoft.com/office/drawing/2017/decorative" val="1"/>
              </a:ext>
            </a:extLst>
          </p:cNvPr>
          <p:cNvSpPr txBox="1"/>
          <p:nvPr/>
        </p:nvSpPr>
        <p:spPr>
          <a:xfrm>
            <a:off x="5992872" y="1639528"/>
            <a:ext cx="2134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7" name="TextBox 36">
            <a:extLst>
              <a:ext uri="{FF2B5EF4-FFF2-40B4-BE49-F238E27FC236}">
                <a16:creationId xmlns:a16="http://schemas.microsoft.com/office/drawing/2014/main" id="{830364F0-6323-E116-EC7B-EFFB114DF52F}"/>
              </a:ext>
              <a:ext uri="{C183D7F6-B498-43B3-948B-1728B52AA6E4}">
                <adec:decorative xmlns:adec="http://schemas.microsoft.com/office/drawing/2017/decorative" val="1"/>
              </a:ext>
            </a:extLst>
          </p:cNvPr>
          <p:cNvSpPr txBox="1"/>
          <p:nvPr/>
        </p:nvSpPr>
        <p:spPr>
          <a:xfrm>
            <a:off x="10020092" y="1639528"/>
            <a:ext cx="2134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52" name="04R">
            <a:extLst>
              <a:ext uri="{FF2B5EF4-FFF2-40B4-BE49-F238E27FC236}">
                <a16:creationId xmlns:a16="http://schemas.microsoft.com/office/drawing/2014/main" id="{252994BD-8013-E765-796C-CC421FAC72F2}"/>
              </a:ext>
              <a:ext uri="{C183D7F6-B498-43B3-948B-1728B52AA6E4}">
                <adec:decorative xmlns:adec="http://schemas.microsoft.com/office/drawing/2017/decorative" val="1"/>
              </a:ext>
            </a:extLst>
          </p:cNvPr>
          <p:cNvSpPr>
            <a:spLocks/>
          </p:cNvSpPr>
          <p:nvPr/>
        </p:nvSpPr>
        <p:spPr bwMode="auto">
          <a:xfrm>
            <a:off x="4700414" y="2905798"/>
            <a:ext cx="1905322" cy="1837651"/>
          </a:xfrm>
          <a:prstGeom prst="roundRect">
            <a:avLst>
              <a:gd name="adj" fmla="val 3400"/>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Copied to a USB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then uploaded to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 personal Dropbox</a:t>
            </a:r>
          </a:p>
        </p:txBody>
      </p:sp>
      <p:grpSp>
        <p:nvGrpSpPr>
          <p:cNvPr id="155" name="Group 154">
            <a:extLst>
              <a:ext uri="{FF2B5EF4-FFF2-40B4-BE49-F238E27FC236}">
                <a16:creationId xmlns:a16="http://schemas.microsoft.com/office/drawing/2014/main" id="{036BEB06-20B1-03C8-0CF3-0687AF4B2919}"/>
              </a:ext>
              <a:ext uri="{C183D7F6-B498-43B3-948B-1728B52AA6E4}">
                <adec:decorative xmlns:adec="http://schemas.microsoft.com/office/drawing/2017/decorative" val="1"/>
              </a:ext>
            </a:extLst>
          </p:cNvPr>
          <p:cNvGrpSpPr/>
          <p:nvPr/>
        </p:nvGrpSpPr>
        <p:grpSpPr>
          <a:xfrm rot="16200000">
            <a:off x="7204632" y="2961397"/>
            <a:ext cx="347506" cy="347506"/>
            <a:chOff x="560530" y="2252696"/>
            <a:chExt cx="340088" cy="340088"/>
          </a:xfrm>
        </p:grpSpPr>
        <p:sp>
          <p:nvSpPr>
            <p:cNvPr id="156" name="Oval 155">
              <a:extLst>
                <a:ext uri="{FF2B5EF4-FFF2-40B4-BE49-F238E27FC236}">
                  <a16:creationId xmlns:a16="http://schemas.microsoft.com/office/drawing/2014/main" id="{95A665FC-C97C-88FA-8432-D1DAB14BD74C}"/>
                </a:ext>
              </a:extLst>
            </p:cNvPr>
            <p:cNvSpPr/>
            <p:nvPr/>
          </p:nvSpPr>
          <p:spPr bwMode="auto">
            <a:xfrm>
              <a:off x="560530" y="2252696"/>
              <a:ext cx="340088" cy="340088"/>
            </a:xfrm>
            <a:prstGeom prst="ellipse">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7" name="Graphic 4">
              <a:extLst>
                <a:ext uri="{FF2B5EF4-FFF2-40B4-BE49-F238E27FC236}">
                  <a16:creationId xmlns:a16="http://schemas.microsoft.com/office/drawing/2014/main" id="{9105A9B2-8385-1AE1-D7EC-5067095B6DE1}"/>
                </a:ext>
              </a:extLst>
            </p:cNvPr>
            <p:cNvSpPr/>
            <p:nvPr/>
          </p:nvSpPr>
          <p:spPr>
            <a:xfrm>
              <a:off x="674214" y="2330880"/>
              <a:ext cx="112720" cy="18372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511CF4A4-D9F6-4EAF-3F43-3D10E91F73B2}"/>
              </a:ext>
              <a:ext uri="{C183D7F6-B498-43B3-948B-1728B52AA6E4}">
                <adec:decorative xmlns:adec="http://schemas.microsoft.com/office/drawing/2017/decorative" val="1"/>
              </a:ext>
            </a:extLst>
          </p:cNvPr>
          <p:cNvGrpSpPr/>
          <p:nvPr/>
        </p:nvGrpSpPr>
        <p:grpSpPr>
          <a:xfrm>
            <a:off x="6983677" y="2108150"/>
            <a:ext cx="789416" cy="789412"/>
            <a:chOff x="9858957" y="3328140"/>
            <a:chExt cx="789416" cy="789412"/>
          </a:xfrm>
        </p:grpSpPr>
        <p:sp>
          <p:nvSpPr>
            <p:cNvPr id="159" name="Oval 158">
              <a:extLst>
                <a:ext uri="{FF2B5EF4-FFF2-40B4-BE49-F238E27FC236}">
                  <a16:creationId xmlns:a16="http://schemas.microsoft.com/office/drawing/2014/main" id="{DEF504A7-E0A2-4743-1850-9B1F60DDFE45}"/>
                </a:ext>
                <a:ext uri="{C183D7F6-B498-43B3-948B-1728B52AA6E4}">
                  <adec:decorative xmlns:adec="http://schemas.microsoft.com/office/drawing/2017/decorative" val="1"/>
                </a:ext>
              </a:extLst>
            </p:cNvPr>
            <p:cNvSpPr/>
            <p:nvPr/>
          </p:nvSpPr>
          <p:spPr bwMode="auto">
            <a:xfrm>
              <a:off x="9858957" y="3328140"/>
              <a:ext cx="789416" cy="789412"/>
            </a:xfrm>
            <a:prstGeom prst="ellipse">
              <a:avLst/>
            </a:prstGeom>
            <a:solidFill>
              <a:schemeClr val="bg1">
                <a:lumMod val="95000"/>
              </a:schemeClr>
            </a:solidFill>
            <a:ln w="63500">
              <a:solidFill>
                <a:schemeClr val="bg1"/>
              </a:solidFill>
            </a:ln>
            <a:effectLst>
              <a:outerShdw blurRad="381000" dist="254000" dir="8100000" sx="90000" sy="90000" algn="tr" rotWithShape="0">
                <a:schemeClr val="bg1">
                  <a:lumMod val="85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60" name="Picture 4">
              <a:extLst>
                <a:ext uri="{FF2B5EF4-FFF2-40B4-BE49-F238E27FC236}">
                  <a16:creationId xmlns:a16="http://schemas.microsoft.com/office/drawing/2014/main" id="{48442324-7613-4D90-8FF1-DE1FDE7347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12817" y="3498850"/>
              <a:ext cx="481696" cy="4479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E6F393D2-7C6B-A801-6A80-B9887C8B34D7}"/>
              </a:ext>
              <a:ext uri="{C183D7F6-B498-43B3-948B-1728B52AA6E4}">
                <adec:decorative xmlns:adec="http://schemas.microsoft.com/office/drawing/2017/decorative" val="1"/>
              </a:ext>
            </a:extLst>
          </p:cNvPr>
          <p:cNvGrpSpPr/>
          <p:nvPr/>
        </p:nvGrpSpPr>
        <p:grpSpPr>
          <a:xfrm>
            <a:off x="7183573" y="2588777"/>
            <a:ext cx="206375" cy="206375"/>
            <a:chOff x="9214303" y="3825875"/>
            <a:chExt cx="304800" cy="304800"/>
          </a:xfrm>
        </p:grpSpPr>
        <p:sp>
          <p:nvSpPr>
            <p:cNvPr id="164" name="Oval 163">
              <a:extLst>
                <a:ext uri="{FF2B5EF4-FFF2-40B4-BE49-F238E27FC236}">
                  <a16:creationId xmlns:a16="http://schemas.microsoft.com/office/drawing/2014/main" id="{CC8DFCEA-2201-3241-EAC1-7618ACFC402B}"/>
                </a:ext>
              </a:extLst>
            </p:cNvPr>
            <p:cNvSpPr/>
            <p:nvPr/>
          </p:nvSpPr>
          <p:spPr bwMode="auto">
            <a:xfrm>
              <a:off x="9214303" y="3825875"/>
              <a:ext cx="304800" cy="304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5" name="Graphic 164">
              <a:extLst>
                <a:ext uri="{FF2B5EF4-FFF2-40B4-BE49-F238E27FC236}">
                  <a16:creationId xmlns:a16="http://schemas.microsoft.com/office/drawing/2014/main" id="{75712347-AB15-9B54-0CA7-5D691F59AC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54444" y="3866016"/>
              <a:ext cx="224518" cy="224518"/>
            </a:xfrm>
            <a:prstGeom prst="rect">
              <a:avLst/>
            </a:prstGeom>
          </p:spPr>
        </p:pic>
      </p:grpSp>
      <p:sp>
        <p:nvSpPr>
          <p:cNvPr id="166" name="TextBox 165">
            <a:extLst>
              <a:ext uri="{FF2B5EF4-FFF2-40B4-BE49-F238E27FC236}">
                <a16:creationId xmlns:a16="http://schemas.microsoft.com/office/drawing/2014/main" id="{69F718DD-91FD-8BCF-1F18-4CE9C7E2E660}"/>
              </a:ext>
              <a:ext uri="{C183D7F6-B498-43B3-948B-1728B52AA6E4}">
                <adec:decorative xmlns:adec="http://schemas.microsoft.com/office/drawing/2017/decorative" val="1"/>
              </a:ext>
            </a:extLst>
          </p:cNvPr>
          <p:cNvSpPr txBox="1">
            <a:spLocks/>
          </p:cNvSpPr>
          <p:nvPr/>
        </p:nvSpPr>
        <p:spPr>
          <a:xfrm>
            <a:off x="4685992" y="4954530"/>
            <a:ext cx="1934166" cy="601742"/>
          </a:xfrm>
          <a:prstGeom prst="roundRect">
            <a:avLst>
              <a:gd name="adj" fmla="val 6300"/>
            </a:avLst>
          </a:prstGeom>
          <a:noFill/>
          <a:ln w="38100">
            <a:noFill/>
          </a:ln>
          <a:effectLst>
            <a:outerShdw blurRad="254000" dist="254000" dir="8100000" algn="tr" rotWithShape="0">
              <a:schemeClr val="bg1">
                <a:lumMod val="95000"/>
                <a:alpha val="55000"/>
              </a:schemeClr>
            </a:outerShdw>
          </a:effectLst>
        </p:spPr>
        <p:txBody>
          <a:bodyPr wrap="square" lIns="182880" rIns="9144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Document is maliciously stolen </a:t>
            </a:r>
            <a:endParaRPr kumimoji="0" lang="en-US" sz="18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68" name="Oval 167">
            <a:extLst>
              <a:ext uri="{FF2B5EF4-FFF2-40B4-BE49-F238E27FC236}">
                <a16:creationId xmlns:a16="http://schemas.microsoft.com/office/drawing/2014/main" id="{8F116A0C-B396-E7AD-678A-0204467B7C72}"/>
              </a:ext>
              <a:ext uri="{C183D7F6-B498-43B3-948B-1728B52AA6E4}">
                <adec:decorative xmlns:adec="http://schemas.microsoft.com/office/drawing/2017/decorative" val="1"/>
              </a:ext>
            </a:extLst>
          </p:cNvPr>
          <p:cNvSpPr/>
          <p:nvPr/>
        </p:nvSpPr>
        <p:spPr bwMode="auto">
          <a:xfrm>
            <a:off x="6871413" y="2735731"/>
            <a:ext cx="281690" cy="281688"/>
          </a:xfrm>
          <a:prstGeom prst="ellipse">
            <a:avLst/>
          </a:prstGeom>
          <a:solidFill>
            <a:srgbClr val="C00000"/>
          </a:solidFill>
          <a:ln w="38100">
            <a:solidFill>
              <a:schemeClr val="bg1"/>
            </a:solidFill>
            <a:headEnd type="none" w="med" len="med"/>
            <a:tailEnd type="none" w="med" len="med"/>
          </a:ln>
          <a:effectLst>
            <a:outerShdw blurRad="1651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1" name="Rectangle: Rounded Corners 170">
            <a:extLst>
              <a:ext uri="{FF2B5EF4-FFF2-40B4-BE49-F238E27FC236}">
                <a16:creationId xmlns:a16="http://schemas.microsoft.com/office/drawing/2014/main" id="{0735AFCB-FD9E-ED2C-ED0D-67DCB55ABF57}"/>
              </a:ext>
              <a:ext uri="{C183D7F6-B498-43B3-948B-1728B52AA6E4}">
                <adec:decorative xmlns:adec="http://schemas.microsoft.com/office/drawing/2017/decorative" val="1"/>
              </a:ext>
            </a:extLst>
          </p:cNvPr>
          <p:cNvSpPr/>
          <p:nvPr/>
        </p:nvSpPr>
        <p:spPr bwMode="auto">
          <a:xfrm>
            <a:off x="4685992" y="3714803"/>
            <a:ext cx="1934166" cy="1028646"/>
          </a:xfrm>
          <a:prstGeom prst="roundRect">
            <a:avLst>
              <a:gd name="adj" fmla="val 7624"/>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72" name="Group 171">
            <a:extLst>
              <a:ext uri="{FF2B5EF4-FFF2-40B4-BE49-F238E27FC236}">
                <a16:creationId xmlns:a16="http://schemas.microsoft.com/office/drawing/2014/main" id="{AA610EF1-7E52-FA3F-01CB-65B5015E52E3}"/>
              </a:ext>
              <a:ext uri="{C183D7F6-B498-43B3-948B-1728B52AA6E4}">
                <adec:decorative xmlns:adec="http://schemas.microsoft.com/office/drawing/2017/decorative" val="1"/>
              </a:ext>
            </a:extLst>
          </p:cNvPr>
          <p:cNvGrpSpPr/>
          <p:nvPr/>
        </p:nvGrpSpPr>
        <p:grpSpPr>
          <a:xfrm>
            <a:off x="5258367" y="3761368"/>
            <a:ext cx="789416" cy="789412"/>
            <a:chOff x="9231895" y="4788640"/>
            <a:chExt cx="789416" cy="789412"/>
          </a:xfrm>
        </p:grpSpPr>
        <p:sp>
          <p:nvSpPr>
            <p:cNvPr id="173" name="Oval 172">
              <a:extLst>
                <a:ext uri="{FF2B5EF4-FFF2-40B4-BE49-F238E27FC236}">
                  <a16:creationId xmlns:a16="http://schemas.microsoft.com/office/drawing/2014/main" id="{DFE410F9-0552-237A-34E2-94E4D30E3F6D}"/>
                </a:ext>
                <a:ext uri="{C183D7F6-B498-43B3-948B-1728B52AA6E4}">
                  <adec:decorative xmlns:adec="http://schemas.microsoft.com/office/drawing/2017/decorative" val="1"/>
                </a:ext>
              </a:extLst>
            </p:cNvPr>
            <p:cNvSpPr/>
            <p:nvPr/>
          </p:nvSpPr>
          <p:spPr bwMode="auto">
            <a:xfrm>
              <a:off x="9231895" y="4788640"/>
              <a:ext cx="789416" cy="789412"/>
            </a:xfrm>
            <a:prstGeom prst="ellipse">
              <a:avLst/>
            </a:prstGeom>
            <a:solidFill>
              <a:schemeClr val="bg1">
                <a:lumMod val="95000"/>
              </a:schemeClr>
            </a:solidFill>
            <a:ln w="63500">
              <a:solidFill>
                <a:schemeClr val="bg1"/>
              </a:solidFill>
            </a:ln>
            <a:effectLst>
              <a:outerShdw blurRad="381000" dist="254000" dir="8100000" sx="90000" sy="90000" algn="tr" rotWithShape="0">
                <a:schemeClr val="bg1">
                  <a:lumMod val="85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74" name="Graphic 173">
              <a:extLst>
                <a:ext uri="{FF2B5EF4-FFF2-40B4-BE49-F238E27FC236}">
                  <a16:creationId xmlns:a16="http://schemas.microsoft.com/office/drawing/2014/main" id="{03B0BAD0-AB15-CCE3-B572-24CDEA2B9A9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72886" y="4929629"/>
              <a:ext cx="507434" cy="507434"/>
            </a:xfrm>
            <a:prstGeom prst="rect">
              <a:avLst/>
            </a:prstGeom>
          </p:spPr>
        </p:pic>
      </p:grpSp>
      <p:pic>
        <p:nvPicPr>
          <p:cNvPr id="175" name="Graphic 174">
            <a:extLst>
              <a:ext uri="{FF2B5EF4-FFF2-40B4-BE49-F238E27FC236}">
                <a16:creationId xmlns:a16="http://schemas.microsoft.com/office/drawing/2014/main" id="{1B455A45-C9C4-8A30-54F8-033FFD1DC15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56081" y="4241618"/>
            <a:ext cx="335394" cy="335394"/>
          </a:xfrm>
          <a:prstGeom prst="rect">
            <a:avLst/>
          </a:prstGeom>
        </p:spPr>
      </p:pic>
      <p:grpSp>
        <p:nvGrpSpPr>
          <p:cNvPr id="188" name="Group 187">
            <a:extLst>
              <a:ext uri="{FF2B5EF4-FFF2-40B4-BE49-F238E27FC236}">
                <a16:creationId xmlns:a16="http://schemas.microsoft.com/office/drawing/2014/main" id="{A7E36C11-C3CE-AE2F-EB1B-89BFB0E2CC88}"/>
              </a:ext>
              <a:ext uri="{C183D7F6-B498-43B3-948B-1728B52AA6E4}">
                <adec:decorative xmlns:adec="http://schemas.microsoft.com/office/drawing/2017/decorative" val="1"/>
              </a:ext>
            </a:extLst>
          </p:cNvPr>
          <p:cNvGrpSpPr>
            <a:grpSpLocks/>
          </p:cNvGrpSpPr>
          <p:nvPr/>
        </p:nvGrpSpPr>
        <p:grpSpPr>
          <a:xfrm>
            <a:off x="7950937" y="3997402"/>
            <a:ext cx="317344" cy="317344"/>
            <a:chOff x="560530" y="2252696"/>
            <a:chExt cx="340088" cy="340088"/>
          </a:xfrm>
        </p:grpSpPr>
        <p:sp>
          <p:nvSpPr>
            <p:cNvPr id="189" name="Oval 188">
              <a:extLst>
                <a:ext uri="{FF2B5EF4-FFF2-40B4-BE49-F238E27FC236}">
                  <a16:creationId xmlns:a16="http://schemas.microsoft.com/office/drawing/2014/main" id="{0ADEE736-A278-23B4-0205-33F246C82B60}"/>
                </a:ext>
              </a:extLst>
            </p:cNvPr>
            <p:cNvSpPr/>
            <p:nvPr/>
          </p:nvSpPr>
          <p:spPr bwMode="auto">
            <a:xfrm>
              <a:off x="560530" y="2252696"/>
              <a:ext cx="340088" cy="340088"/>
            </a:xfrm>
            <a:prstGeom prst="ellipse">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0" name="Graphic 4">
              <a:extLst>
                <a:ext uri="{FF2B5EF4-FFF2-40B4-BE49-F238E27FC236}">
                  <a16:creationId xmlns:a16="http://schemas.microsoft.com/office/drawing/2014/main" id="{CE2C700C-F058-6909-2F39-687A447AC68F}"/>
                </a:ext>
              </a:extLst>
            </p:cNvPr>
            <p:cNvSpPr/>
            <p:nvPr/>
          </p:nvSpPr>
          <p:spPr>
            <a:xfrm>
              <a:off x="674214" y="2330880"/>
              <a:ext cx="112720" cy="18372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3"/>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4" name="04R">
            <a:extLst>
              <a:ext uri="{FF2B5EF4-FFF2-40B4-BE49-F238E27FC236}">
                <a16:creationId xmlns:a16="http://schemas.microsoft.com/office/drawing/2014/main" id="{C61CCDCC-7C6B-AAF1-F03B-873C042A2C76}"/>
              </a:ext>
              <a:ext uri="{C183D7F6-B498-43B3-948B-1728B52AA6E4}">
                <adec:decorative xmlns:adec="http://schemas.microsoft.com/office/drawing/2017/decorative" val="1"/>
              </a:ext>
            </a:extLst>
          </p:cNvPr>
          <p:cNvSpPr>
            <a:spLocks/>
          </p:cNvSpPr>
          <p:nvPr/>
        </p:nvSpPr>
        <p:spPr bwMode="auto">
          <a:xfrm>
            <a:off x="8550748" y="2905799"/>
            <a:ext cx="3169346" cy="809004"/>
          </a:xfrm>
          <a:prstGeom prst="roundRect">
            <a:avLst>
              <a:gd name="adj" fmla="val 34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Shares the file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copy with a few colleagues</a:t>
            </a:r>
          </a:p>
        </p:txBody>
      </p:sp>
      <p:sp>
        <p:nvSpPr>
          <p:cNvPr id="1025" name="Rectangle: Rounded Corners 1024">
            <a:extLst>
              <a:ext uri="{FF2B5EF4-FFF2-40B4-BE49-F238E27FC236}">
                <a16:creationId xmlns:a16="http://schemas.microsoft.com/office/drawing/2014/main" id="{DEFEA453-39D0-5CC9-BBFA-F20631F4FBCE}"/>
              </a:ext>
              <a:ext uri="{C183D7F6-B498-43B3-948B-1728B52AA6E4}">
                <adec:decorative xmlns:adec="http://schemas.microsoft.com/office/drawing/2017/decorative" val="1"/>
              </a:ext>
            </a:extLst>
          </p:cNvPr>
          <p:cNvSpPr/>
          <p:nvPr/>
        </p:nvSpPr>
        <p:spPr bwMode="auto">
          <a:xfrm>
            <a:off x="8550747" y="3606799"/>
            <a:ext cx="3169346" cy="1136650"/>
          </a:xfrm>
          <a:prstGeom prst="roundRect">
            <a:avLst>
              <a:gd name="adj" fmla="val 7624"/>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31" name="Picture 1030">
            <a:extLst>
              <a:ext uri="{FF2B5EF4-FFF2-40B4-BE49-F238E27FC236}">
                <a16:creationId xmlns:a16="http://schemas.microsoft.com/office/drawing/2014/main" id="{D85136E4-89AE-5CF5-11F4-D0E85EE927BA}"/>
              </a:ext>
              <a:ext uri="{C183D7F6-B498-43B3-948B-1728B52AA6E4}">
                <adec:decorative xmlns:adec="http://schemas.microsoft.com/office/drawing/2017/decorative" val="1"/>
              </a:ext>
            </a:extLst>
          </p:cNvPr>
          <p:cNvPicPr>
            <a:picLocks/>
          </p:cNvPicPr>
          <p:nvPr/>
        </p:nvPicPr>
        <p:blipFill rotWithShape="1">
          <a:blip r:embed="rId17" cstate="hqprint">
            <a:extLst>
              <a:ext uri="{28A0092B-C50C-407E-A947-70E740481C1C}">
                <a14:useLocalDpi xmlns:a14="http://schemas.microsoft.com/office/drawing/2010/main"/>
              </a:ext>
            </a:extLst>
          </a:blip>
          <a:srcRect l="754" t="754" r="754" b="754"/>
          <a:stretch/>
        </p:blipFill>
        <p:spPr>
          <a:xfrm>
            <a:off x="8744397" y="3722554"/>
            <a:ext cx="867040" cy="867040"/>
          </a:xfrm>
          <a:prstGeom prst="ellipse">
            <a:avLst/>
          </a:prstGeom>
          <a:ln w="63500">
            <a:solidFill>
              <a:schemeClr val="accent4"/>
            </a:solidFill>
          </a:ln>
          <a:effectLst/>
        </p:spPr>
      </p:pic>
      <p:sp>
        <p:nvSpPr>
          <p:cNvPr id="1035" name="TextBox 1034">
            <a:extLst>
              <a:ext uri="{FF2B5EF4-FFF2-40B4-BE49-F238E27FC236}">
                <a16:creationId xmlns:a16="http://schemas.microsoft.com/office/drawing/2014/main" id="{AD9D1233-015C-8F5F-B684-A3C0315D9BCB}"/>
              </a:ext>
              <a:ext uri="{C183D7F6-B498-43B3-948B-1728B52AA6E4}">
                <adec:decorative xmlns:adec="http://schemas.microsoft.com/office/drawing/2017/decorative" val="1"/>
              </a:ext>
            </a:extLst>
          </p:cNvPr>
          <p:cNvSpPr txBox="1">
            <a:spLocks/>
          </p:cNvSpPr>
          <p:nvPr/>
        </p:nvSpPr>
        <p:spPr>
          <a:xfrm>
            <a:off x="8839737" y="4954530"/>
            <a:ext cx="2591366" cy="855107"/>
          </a:xfrm>
          <a:prstGeom prst="roundRect">
            <a:avLst>
              <a:gd name="adj" fmla="val 6300"/>
            </a:avLst>
          </a:prstGeom>
          <a:noFill/>
          <a:ln w="38100">
            <a:noFill/>
          </a:ln>
          <a:effectLst>
            <a:outerShdw blurRad="254000" dist="254000" dir="8100000" algn="tr" rotWithShape="0">
              <a:schemeClr val="bg1">
                <a:lumMod val="95000"/>
                <a:alpha val="55000"/>
              </a:schemeClr>
            </a:outerShdw>
          </a:effectLst>
        </p:spPr>
        <p:txBody>
          <a:bodyPr wrap="square" lIns="182880" rIns="9144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Document gets accidentally exfiltrated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by a negligent user</a:t>
            </a:r>
          </a:p>
        </p:txBody>
      </p:sp>
      <p:grpSp>
        <p:nvGrpSpPr>
          <p:cNvPr id="1036" name="Group 1035">
            <a:extLst>
              <a:ext uri="{FF2B5EF4-FFF2-40B4-BE49-F238E27FC236}">
                <a16:creationId xmlns:a16="http://schemas.microsoft.com/office/drawing/2014/main" id="{03476F22-3332-8AEF-3068-5F0C5E76CEFF}"/>
              </a:ext>
              <a:ext uri="{C183D7F6-B498-43B3-948B-1728B52AA6E4}">
                <adec:decorative xmlns:adec="http://schemas.microsoft.com/office/drawing/2017/decorative" val="1"/>
              </a:ext>
            </a:extLst>
          </p:cNvPr>
          <p:cNvGrpSpPr/>
          <p:nvPr/>
        </p:nvGrpSpPr>
        <p:grpSpPr>
          <a:xfrm>
            <a:off x="10517824" y="3644528"/>
            <a:ext cx="1023093" cy="1023092"/>
            <a:chOff x="6998520" y="2738645"/>
            <a:chExt cx="838968" cy="838967"/>
          </a:xfrm>
        </p:grpSpPr>
        <p:sp>
          <p:nvSpPr>
            <p:cNvPr id="1037" name="Oval 1036">
              <a:extLst>
                <a:ext uri="{FF2B5EF4-FFF2-40B4-BE49-F238E27FC236}">
                  <a16:creationId xmlns:a16="http://schemas.microsoft.com/office/drawing/2014/main" id="{63C033F4-7FB6-A2B7-22E8-0F36D429082A}"/>
                </a:ext>
              </a:extLst>
            </p:cNvPr>
            <p:cNvSpPr/>
            <p:nvPr/>
          </p:nvSpPr>
          <p:spPr bwMode="auto">
            <a:xfrm>
              <a:off x="6998520" y="2738645"/>
              <a:ext cx="838968" cy="838967"/>
            </a:xfrm>
            <a:prstGeom prst="ellipse">
              <a:avLst/>
            </a:prstGeom>
            <a:solidFill>
              <a:schemeClr val="bg1">
                <a:lumMod val="95000"/>
              </a:schemeClr>
            </a:solidFill>
            <a:ln w="60325">
              <a:solidFill>
                <a:schemeClr val="bg1"/>
              </a:solidFill>
            </a:ln>
            <a:effectLst>
              <a:outerShdw blurRad="381000" dist="254000" dir="8100000" sx="90000" sy="90000" algn="tr" rotWithShape="0">
                <a:schemeClr val="bg1">
                  <a:lumMod val="85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38" name="Picture 1037">
              <a:extLst>
                <a:ext uri="{FF2B5EF4-FFF2-40B4-BE49-F238E27FC236}">
                  <a16:creationId xmlns:a16="http://schemas.microsoft.com/office/drawing/2014/main" id="{BCA7B4A6-87A6-60A1-D1EC-A77750E9672A}"/>
                </a:ext>
                <a:ext uri="{C183D7F6-B498-43B3-948B-1728B52AA6E4}">
                  <adec:decorative xmlns:adec="http://schemas.microsoft.com/office/drawing/2017/decorative" val="1"/>
                </a:ext>
              </a:extLst>
            </p:cNvPr>
            <p:cNvPicPr preferRelativeResize="0">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7031651" y="2771775"/>
              <a:ext cx="772706" cy="772706"/>
            </a:xfrm>
            <a:prstGeom prst="ellipse">
              <a:avLst/>
            </a:prstGeom>
            <a:ln w="57150">
              <a:noFill/>
            </a:ln>
          </p:spPr>
        </p:pic>
      </p:grpSp>
      <p:sp>
        <p:nvSpPr>
          <p:cNvPr id="1039" name="Oval 1038">
            <a:extLst>
              <a:ext uri="{FF2B5EF4-FFF2-40B4-BE49-F238E27FC236}">
                <a16:creationId xmlns:a16="http://schemas.microsoft.com/office/drawing/2014/main" id="{7676BCFE-54B0-7B2A-F08C-A1234809ECD5}"/>
              </a:ext>
              <a:ext uri="{C183D7F6-B498-43B3-948B-1728B52AA6E4}">
                <adec:decorative xmlns:adec="http://schemas.microsoft.com/office/drawing/2017/decorative" val="1"/>
              </a:ext>
            </a:extLst>
          </p:cNvPr>
          <p:cNvSpPr/>
          <p:nvPr/>
        </p:nvSpPr>
        <p:spPr bwMode="auto">
          <a:xfrm>
            <a:off x="10548269" y="3654829"/>
            <a:ext cx="281690" cy="281688"/>
          </a:xfrm>
          <a:prstGeom prst="ellipse">
            <a:avLst/>
          </a:prstGeom>
          <a:solidFill>
            <a:srgbClr val="C00000"/>
          </a:solidFill>
          <a:ln w="38100">
            <a:solidFill>
              <a:schemeClr val="bg1"/>
            </a:solidFill>
            <a:headEnd type="none" w="med" len="med"/>
            <a:tailEnd type="none" w="med" len="med"/>
          </a:ln>
          <a:effectLst>
            <a:outerShdw blurRad="1651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40" name="Graphic 1039">
            <a:extLst>
              <a:ext uri="{FF2B5EF4-FFF2-40B4-BE49-F238E27FC236}">
                <a16:creationId xmlns:a16="http://schemas.microsoft.com/office/drawing/2014/main" id="{48EEEC57-6CE8-B52D-A89E-93C9BA8EA120}"/>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07731" y="3936517"/>
            <a:ext cx="455380" cy="439116"/>
          </a:xfrm>
          <a:prstGeom prst="rect">
            <a:avLst/>
          </a:prstGeom>
        </p:spPr>
      </p:pic>
      <p:pic>
        <p:nvPicPr>
          <p:cNvPr id="1041" name="Graphic 1040">
            <a:extLst>
              <a:ext uri="{FF2B5EF4-FFF2-40B4-BE49-F238E27FC236}">
                <a16:creationId xmlns:a16="http://schemas.microsoft.com/office/drawing/2014/main" id="{20C6AAE9-9AF2-B44F-698F-51295C3F8DD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59221" y="4115021"/>
            <a:ext cx="335394" cy="335394"/>
          </a:xfrm>
          <a:prstGeom prst="rect">
            <a:avLst/>
          </a:prstGeom>
        </p:spPr>
      </p:pic>
      <p:sp>
        <p:nvSpPr>
          <p:cNvPr id="2" name="Title 1">
            <a:extLst>
              <a:ext uri="{FF2B5EF4-FFF2-40B4-BE49-F238E27FC236}">
                <a16:creationId xmlns:a16="http://schemas.microsoft.com/office/drawing/2014/main" id="{BD76399F-2332-AEDA-2124-11DF1847FF3D}"/>
              </a:ext>
            </a:extLst>
          </p:cNvPr>
          <p:cNvSpPr>
            <a:spLocks noGrp="1"/>
          </p:cNvSpPr>
          <p:nvPr>
            <p:ph type="title"/>
          </p:nvPr>
        </p:nvSpPr>
        <p:spPr/>
        <p:txBody>
          <a:bodyPr/>
          <a:lstStyle/>
          <a:p>
            <a:r>
              <a:rPr lang="en-US"/>
              <a:t>Data security incidents can happen anytime, anywhere</a:t>
            </a:r>
          </a:p>
        </p:txBody>
      </p:sp>
      <p:sp>
        <p:nvSpPr>
          <p:cNvPr id="4" name="Rectangle 3" descr="1, an animation where a document icon appears and a blue circle flows to &quot;the organization has no visibility into the document&quot;, below displays an eye with a slash icon and a download icon with a warning sign emerging from it is a downward moving arrow pointing to a red circle and a key with a warning sign icon">
            <a:extLst>
              <a:ext uri="{FF2B5EF4-FFF2-40B4-BE49-F238E27FC236}">
                <a16:creationId xmlns:a16="http://schemas.microsoft.com/office/drawing/2014/main" id="{5E0D1921-2A6C-1EC7-4749-972197FF089F}"/>
              </a:ext>
            </a:extLst>
          </p:cNvPr>
          <p:cNvSpPr/>
          <p:nvPr/>
        </p:nvSpPr>
        <p:spPr bwMode="auto">
          <a:xfrm>
            <a:off x="600993" y="1422400"/>
            <a:ext cx="439248" cy="392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descr="An animation showing a line moving from 1 to 2 as the blue dot emerges to &quot;Copied to a USB flash drive and uploaded to a personal Dropbox&quot; with a USB flash drive and a warning sign icon, the arrow continues to move forward and then upward to a Dropbox logo with a red circle, then &quot;document is maliciously stolen&quot; is displayed.">
            <a:extLst>
              <a:ext uri="{FF2B5EF4-FFF2-40B4-BE49-F238E27FC236}">
                <a16:creationId xmlns:a16="http://schemas.microsoft.com/office/drawing/2014/main" id="{3A358E13-27BE-C8E4-5882-D81975272094}"/>
              </a:ext>
            </a:extLst>
          </p:cNvPr>
          <p:cNvSpPr/>
          <p:nvPr/>
        </p:nvSpPr>
        <p:spPr bwMode="auto">
          <a:xfrm>
            <a:off x="4185454" y="1422400"/>
            <a:ext cx="439248" cy="392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descr="An animation shows the blue dot moving from 2 to 3, &quot;Shares the file copy with a few colleagues&quot; with a portrait of user 1 and user 2 with a share and a warning sign icon in between them, then &quot;Document gets accidentally exfiltrated by a negligent user&quot; is displayed. ">
            <a:extLst>
              <a:ext uri="{FF2B5EF4-FFF2-40B4-BE49-F238E27FC236}">
                <a16:creationId xmlns:a16="http://schemas.microsoft.com/office/drawing/2014/main" id="{91358CF0-C1B7-C6F4-1529-728AEA3CE240}"/>
              </a:ext>
            </a:extLst>
          </p:cNvPr>
          <p:cNvSpPr/>
          <p:nvPr/>
        </p:nvSpPr>
        <p:spPr bwMode="auto">
          <a:xfrm>
            <a:off x="8220629" y="1422400"/>
            <a:ext cx="439248" cy="392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Slide Number Placeholder 6">
            <a:extLst>
              <a:ext uri="{FF2B5EF4-FFF2-40B4-BE49-F238E27FC236}">
                <a16:creationId xmlns:a16="http://schemas.microsoft.com/office/drawing/2014/main" id="{3CDAAF26-CEFD-6896-6AC6-850C502A9C4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AAD4EEBB-6838-EE6A-0A6A-1ACB6A4BF3F6}"/>
              </a:ext>
              <a:ext uri="{C183D7F6-B498-43B3-948B-1728B52AA6E4}">
                <adec:decorative xmlns:adec="http://schemas.microsoft.com/office/drawing/2017/decorative" val="1"/>
              </a:ext>
            </a:extLst>
          </p:cNvPr>
          <p:cNvSpPr txBox="1">
            <a:spLocks/>
          </p:cNvSpPr>
          <p:nvPr/>
        </p:nvSpPr>
        <p:spPr>
          <a:xfrm>
            <a:off x="590948" y="4994041"/>
            <a:ext cx="1934166" cy="601742"/>
          </a:xfrm>
          <a:prstGeom prst="roundRect">
            <a:avLst>
              <a:gd name="adj" fmla="val 6300"/>
            </a:avLst>
          </a:prstGeom>
          <a:noFill/>
          <a:ln w="38100">
            <a:noFill/>
          </a:ln>
          <a:effectLst>
            <a:outerShdw blurRad="254000" dist="254000" dir="8100000" algn="tr" rotWithShape="0">
              <a:schemeClr val="bg1">
                <a:lumMod val="95000"/>
                <a:alpha val="55000"/>
              </a:schemeClr>
            </a:outerShdw>
          </a:effectLst>
        </p:spPr>
        <p:txBody>
          <a:bodyPr wrap="square" lIns="182880" tIns="45720" rIns="91440" bIns="45720" anchor="t">
            <a:noAutofit/>
          </a:bodyPr>
          <a:lstStyle/>
          <a:p>
            <a:pPr>
              <a:defRPr/>
            </a:pPr>
            <a:r>
              <a:rPr kumimoji="0" lang="en-US" sz="1600" b="0" i="0" u="none" strike="noStrike" kern="1200" cap="none" spc="0" normalizeH="0" baseline="0" noProof="0">
                <a:ln>
                  <a:noFill/>
                </a:ln>
                <a:solidFill>
                  <a:srgbClr val="000000"/>
                </a:solidFill>
                <a:effectLst/>
                <a:uLnTx/>
                <a:uFillTx/>
                <a:latin typeface="Segoe UI"/>
                <a:ea typeface="+mn-ea"/>
                <a:cs typeface="+mn-cs"/>
              </a:rPr>
              <a:t>Document is</a:t>
            </a:r>
            <a:r>
              <a:rPr lang="en-US" sz="1600">
                <a:solidFill>
                  <a:srgbClr val="000000"/>
                </a:solidFill>
                <a:latin typeface="Segoe UI"/>
              </a:rPr>
              <a:t> at risk of misuse</a:t>
            </a:r>
            <a:endParaRPr kumimoji="0" lang="en-US" sz="1800" b="1"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4117532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p:cTn id="7" dur="200" fill="hold"/>
                                            <p:tgtEl>
                                              <p:spTgt spid="163"/>
                                            </p:tgtEl>
                                            <p:attrNameLst>
                                              <p:attrName>ppt_w</p:attrName>
                                            </p:attrNameLst>
                                          </p:cBhvr>
                                          <p:tavLst>
                                            <p:tav tm="0">
                                              <p:val>
                                                <p:fltVal val="0"/>
                                              </p:val>
                                            </p:tav>
                                            <p:tav tm="100000">
                                              <p:val>
                                                <p:strVal val="#ppt_w"/>
                                              </p:val>
                                            </p:tav>
                                          </p:tavLst>
                                        </p:anim>
                                        <p:anim calcmode="lin" valueType="num">
                                          <p:cBhvr>
                                            <p:cTn id="8" dur="200" fill="hold"/>
                                            <p:tgtEl>
                                              <p:spTgt spid="16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16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163"/>
                                            </p:tgtEl>
                                          </p:cBhvr>
                                          <p:by x="91000" y="91000"/>
                                        </p:animScale>
                                      </p:childTnLst>
                                    </p:cTn>
                                  </p:par>
                                  <p:par>
                                    <p:cTn id="13" presetID="22" presetClass="entr" presetSubtype="8"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1500"/>
                                            <p:tgtEl>
                                              <p:spTgt spid="59"/>
                                            </p:tgtEl>
                                          </p:cBhvr>
                                        </p:animEffect>
                                      </p:childTnLst>
                                    </p:cTn>
                                  </p:par>
                                  <p:par>
                                    <p:cTn id="16" presetID="23" presetClass="entr" presetSubtype="16" fill="hold" grpId="0" nodeType="withEffect">
                                      <p:stCondLst>
                                        <p:cond delay="2000"/>
                                      </p:stCondLst>
                                      <p:childTnLst>
                                        <p:set>
                                          <p:cBhvr>
                                            <p:cTn id="17" dur="1" fill="hold">
                                              <p:stCondLst>
                                                <p:cond delay="0"/>
                                              </p:stCondLst>
                                            </p:cTn>
                                            <p:tgtEl>
                                              <p:spTgt spid="52"/>
                                            </p:tgtEl>
                                            <p:attrNameLst>
                                              <p:attrName>style.visibility</p:attrName>
                                            </p:attrNameLst>
                                          </p:cBhvr>
                                          <p:to>
                                            <p:strVal val="visible"/>
                                          </p:to>
                                        </p:set>
                                        <p:anim calcmode="lin" valueType="num">
                                          <p:cBhvr>
                                            <p:cTn id="18" dur="200" fill="hold"/>
                                            <p:tgtEl>
                                              <p:spTgt spid="52"/>
                                            </p:tgtEl>
                                            <p:attrNameLst>
                                              <p:attrName>ppt_w</p:attrName>
                                            </p:attrNameLst>
                                          </p:cBhvr>
                                          <p:tavLst>
                                            <p:tav tm="0">
                                              <p:val>
                                                <p:fltVal val="0"/>
                                              </p:val>
                                            </p:tav>
                                            <p:tav tm="100000">
                                              <p:val>
                                                <p:strVal val="#ppt_w"/>
                                              </p:val>
                                            </p:tav>
                                          </p:tavLst>
                                        </p:anim>
                                        <p:anim calcmode="lin" valueType="num">
                                          <p:cBhvr>
                                            <p:cTn id="19" dur="200" fill="hold"/>
                                            <p:tgtEl>
                                              <p:spTgt spid="52"/>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14:presetBounceEnd="99000">
                                      <p:stCondLst>
                                        <p:cond delay="2000"/>
                                      </p:stCondLst>
                                      <p:childTnLst>
                                        <p:animScale p14:bounceEnd="99000">
                                          <p:cBhvr>
                                            <p:cTn id="21" dur="1000" fill="hold"/>
                                            <p:tgtEl>
                                              <p:spTgt spid="52"/>
                                            </p:tgtEl>
                                          </p:cBhvr>
                                          <p:by x="110000" y="110000"/>
                                        </p:animScale>
                                      </p:childTnLst>
                                    </p:cTn>
                                  </p:par>
                                  <p:par>
                                    <p:cTn id="22" presetID="6" presetClass="emph" presetSubtype="0" accel="50000" decel="50000" fill="hold" grpId="2" nodeType="withEffect">
                                      <p:stCondLst>
                                        <p:cond delay="2000"/>
                                      </p:stCondLst>
                                      <p:childTnLst>
                                        <p:animScale>
                                          <p:cBhvr>
                                            <p:cTn id="23" dur="250" fill="hold"/>
                                            <p:tgtEl>
                                              <p:spTgt spid="52"/>
                                            </p:tgtEl>
                                          </p:cBhvr>
                                          <p:by x="91000" y="91000"/>
                                        </p:animScale>
                                      </p:childTnLst>
                                    </p:cTn>
                                  </p:par>
                                  <p:par>
                                    <p:cTn id="24" presetID="63" presetClass="path" presetSubtype="0" fill="hold" grpId="3" nodeType="withEffect">
                                      <p:stCondLst>
                                        <p:cond delay="3000"/>
                                      </p:stCondLst>
                                      <p:childTnLst>
                                        <p:animMotion origin="layout" path="M -4.58333E-6 1.48148E-6 L 0.06719 1.48148E-6 " pathEditMode="relative" rAng="0" ptsTypes="AA">
                                          <p:cBhvr>
                                            <p:cTn id="25" dur="1000" fill="hold"/>
                                            <p:tgtEl>
                                              <p:spTgt spid="52"/>
                                            </p:tgtEl>
                                            <p:attrNameLst>
                                              <p:attrName>ppt_x</p:attrName>
                                              <p:attrName>ppt_y</p:attrName>
                                            </p:attrNameLst>
                                          </p:cBhvr>
                                          <p:rCtr x="3359" y="0"/>
                                        </p:animMotion>
                                      </p:childTnLst>
                                    </p:cTn>
                                  </p:par>
                                  <p:par>
                                    <p:cTn id="26" presetID="22" presetClass="entr" presetSubtype="8" fill="hold" nodeType="withEffect">
                                      <p:stCondLst>
                                        <p:cond delay="3250"/>
                                      </p:stCondLst>
                                      <p:childTnLst>
                                        <p:set>
                                          <p:cBhvr>
                                            <p:cTn id="27" dur="1" fill="hold">
                                              <p:stCondLst>
                                                <p:cond delay="0"/>
                                              </p:stCondLst>
                                            </p:cTn>
                                            <p:tgtEl>
                                              <p:spTgt spid="89"/>
                                            </p:tgtEl>
                                            <p:attrNameLst>
                                              <p:attrName>style.visibility</p:attrName>
                                            </p:attrNameLst>
                                          </p:cBhvr>
                                          <p:to>
                                            <p:strVal val="visible"/>
                                          </p:to>
                                        </p:set>
                                        <p:animEffect transition="in" filter="wipe(left)">
                                          <p:cBhvr>
                                            <p:cTn id="28" dur="1250"/>
                                            <p:tgtEl>
                                              <p:spTgt spid="89"/>
                                            </p:tgtEl>
                                          </p:cBhvr>
                                        </p:animEffect>
                                      </p:childTnLst>
                                    </p:cTn>
                                  </p:par>
                                  <p:par>
                                    <p:cTn id="29" presetID="23" presetClass="entr" presetSubtype="16" fill="hold" grpId="0" nodeType="withEffect">
                                      <p:stCondLst>
                                        <p:cond delay="3750"/>
                                      </p:stCondLst>
                                      <p:childTnLst>
                                        <p:set>
                                          <p:cBhvr>
                                            <p:cTn id="30" dur="1" fill="hold">
                                              <p:stCondLst>
                                                <p:cond delay="0"/>
                                              </p:stCondLst>
                                            </p:cTn>
                                            <p:tgtEl>
                                              <p:spTgt spid="78"/>
                                            </p:tgtEl>
                                            <p:attrNameLst>
                                              <p:attrName>style.visibility</p:attrName>
                                            </p:attrNameLst>
                                          </p:cBhvr>
                                          <p:to>
                                            <p:strVal val="visible"/>
                                          </p:to>
                                        </p:set>
                                        <p:anim calcmode="lin" valueType="num">
                                          <p:cBhvr>
                                            <p:cTn id="31" dur="200" fill="hold"/>
                                            <p:tgtEl>
                                              <p:spTgt spid="78"/>
                                            </p:tgtEl>
                                            <p:attrNameLst>
                                              <p:attrName>ppt_w</p:attrName>
                                            </p:attrNameLst>
                                          </p:cBhvr>
                                          <p:tavLst>
                                            <p:tav tm="0">
                                              <p:val>
                                                <p:fltVal val="0"/>
                                              </p:val>
                                            </p:tav>
                                            <p:tav tm="100000">
                                              <p:val>
                                                <p:strVal val="#ppt_w"/>
                                              </p:val>
                                            </p:tav>
                                          </p:tavLst>
                                        </p:anim>
                                        <p:anim calcmode="lin" valueType="num">
                                          <p:cBhvr>
                                            <p:cTn id="32" dur="200" fill="hold"/>
                                            <p:tgtEl>
                                              <p:spTgt spid="78"/>
                                            </p:tgtEl>
                                            <p:attrNameLst>
                                              <p:attrName>ppt_h</p:attrName>
                                            </p:attrNameLst>
                                          </p:cBhvr>
                                          <p:tavLst>
                                            <p:tav tm="0">
                                              <p:val>
                                                <p:fltVal val="0"/>
                                              </p:val>
                                            </p:tav>
                                            <p:tav tm="100000">
                                              <p:val>
                                                <p:strVal val="#ppt_h"/>
                                              </p:val>
                                            </p:tav>
                                          </p:tavLst>
                                        </p:anim>
                                      </p:childTnLst>
                                    </p:cTn>
                                  </p:par>
                                  <p:par>
                                    <p:cTn id="33" presetID="6" presetClass="emph" presetSubtype="0" fill="hold" grpId="1" nodeType="withEffect" p14:presetBounceEnd="99000">
                                      <p:stCondLst>
                                        <p:cond delay="3750"/>
                                      </p:stCondLst>
                                      <p:childTnLst>
                                        <p:animScale p14:bounceEnd="99000">
                                          <p:cBhvr>
                                            <p:cTn id="34" dur="1000" fill="hold"/>
                                            <p:tgtEl>
                                              <p:spTgt spid="78"/>
                                            </p:tgtEl>
                                          </p:cBhvr>
                                          <p:by x="110000" y="110000"/>
                                        </p:animScale>
                                      </p:childTnLst>
                                    </p:cTn>
                                  </p:par>
                                  <p:par>
                                    <p:cTn id="35" presetID="6" presetClass="emph" presetSubtype="0" accel="50000" decel="50000" fill="hold" grpId="2" nodeType="withEffect">
                                      <p:stCondLst>
                                        <p:cond delay="3750"/>
                                      </p:stCondLst>
                                      <p:childTnLst>
                                        <p:animScale>
                                          <p:cBhvr>
                                            <p:cTn id="36" dur="250" fill="hold"/>
                                            <p:tgtEl>
                                              <p:spTgt spid="78"/>
                                            </p:tgtEl>
                                          </p:cBhvr>
                                          <p:by x="91000" y="91000"/>
                                        </p:animScale>
                                      </p:childTnLst>
                                    </p:cTn>
                                  </p:par>
                                  <p:par>
                                    <p:cTn id="37" presetID="23" presetClass="entr" presetSubtype="16" fill="hold" nodeType="withEffect">
                                      <p:stCondLst>
                                        <p:cond delay="4250"/>
                                      </p:stCondLst>
                                      <p:childTnLst>
                                        <p:set>
                                          <p:cBhvr>
                                            <p:cTn id="38" dur="1" fill="hold">
                                              <p:stCondLst>
                                                <p:cond delay="0"/>
                                              </p:stCondLst>
                                            </p:cTn>
                                            <p:tgtEl>
                                              <p:spTgt spid="162"/>
                                            </p:tgtEl>
                                            <p:attrNameLst>
                                              <p:attrName>style.visibility</p:attrName>
                                            </p:attrNameLst>
                                          </p:cBhvr>
                                          <p:to>
                                            <p:strVal val="visible"/>
                                          </p:to>
                                        </p:set>
                                        <p:anim calcmode="lin" valueType="num">
                                          <p:cBhvr>
                                            <p:cTn id="39" dur="200" fill="hold"/>
                                            <p:tgtEl>
                                              <p:spTgt spid="162"/>
                                            </p:tgtEl>
                                            <p:attrNameLst>
                                              <p:attrName>ppt_w</p:attrName>
                                            </p:attrNameLst>
                                          </p:cBhvr>
                                          <p:tavLst>
                                            <p:tav tm="0">
                                              <p:val>
                                                <p:fltVal val="0"/>
                                              </p:val>
                                            </p:tav>
                                            <p:tav tm="100000">
                                              <p:val>
                                                <p:strVal val="#ppt_w"/>
                                              </p:val>
                                            </p:tav>
                                          </p:tavLst>
                                        </p:anim>
                                        <p:anim calcmode="lin" valueType="num">
                                          <p:cBhvr>
                                            <p:cTn id="40" dur="200" fill="hold"/>
                                            <p:tgtEl>
                                              <p:spTgt spid="162"/>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4250"/>
                                      </p:stCondLst>
                                      <p:childTnLst>
                                        <p:animScale p14:bounceEnd="99000">
                                          <p:cBhvr>
                                            <p:cTn id="42" dur="1000" fill="hold"/>
                                            <p:tgtEl>
                                              <p:spTgt spid="162"/>
                                            </p:tgtEl>
                                          </p:cBhvr>
                                          <p:by x="110000" y="110000"/>
                                        </p:animScale>
                                      </p:childTnLst>
                                    </p:cTn>
                                  </p:par>
                                  <p:par>
                                    <p:cTn id="43" presetID="6" presetClass="emph" presetSubtype="0" accel="50000" decel="50000" fill="hold" nodeType="withEffect">
                                      <p:stCondLst>
                                        <p:cond delay="4250"/>
                                      </p:stCondLst>
                                      <p:childTnLst>
                                        <p:animScale>
                                          <p:cBhvr>
                                            <p:cTn id="44" dur="250" fill="hold"/>
                                            <p:tgtEl>
                                              <p:spTgt spid="162"/>
                                            </p:tgtEl>
                                          </p:cBhvr>
                                          <p:by x="91000" y="91000"/>
                                        </p:animScale>
                                      </p:childTnLst>
                                    </p:cTn>
                                  </p:par>
                                  <p:par>
                                    <p:cTn id="45" presetID="23" presetClass="entr" presetSubtype="16" fill="hold" nodeType="withEffect">
                                      <p:stCondLst>
                                        <p:cond delay="4500"/>
                                      </p:stCondLst>
                                      <p:childTnLst>
                                        <p:set>
                                          <p:cBhvr>
                                            <p:cTn id="46" dur="1" fill="hold">
                                              <p:stCondLst>
                                                <p:cond delay="0"/>
                                              </p:stCondLst>
                                            </p:cTn>
                                            <p:tgtEl>
                                              <p:spTgt spid="39"/>
                                            </p:tgtEl>
                                            <p:attrNameLst>
                                              <p:attrName>style.visibility</p:attrName>
                                            </p:attrNameLst>
                                          </p:cBhvr>
                                          <p:to>
                                            <p:strVal val="visible"/>
                                          </p:to>
                                        </p:set>
                                        <p:anim calcmode="lin" valueType="num">
                                          <p:cBhvr>
                                            <p:cTn id="47" dur="200" fill="hold"/>
                                            <p:tgtEl>
                                              <p:spTgt spid="39"/>
                                            </p:tgtEl>
                                            <p:attrNameLst>
                                              <p:attrName>ppt_w</p:attrName>
                                            </p:attrNameLst>
                                          </p:cBhvr>
                                          <p:tavLst>
                                            <p:tav tm="0">
                                              <p:val>
                                                <p:fltVal val="0"/>
                                              </p:val>
                                            </p:tav>
                                            <p:tav tm="100000">
                                              <p:val>
                                                <p:strVal val="#ppt_w"/>
                                              </p:val>
                                            </p:tav>
                                          </p:tavLst>
                                        </p:anim>
                                        <p:anim calcmode="lin" valueType="num">
                                          <p:cBhvr>
                                            <p:cTn id="48" dur="200" fill="hold"/>
                                            <p:tgtEl>
                                              <p:spTgt spid="39"/>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4500"/>
                                      </p:stCondLst>
                                      <p:childTnLst>
                                        <p:animScale p14:bounceEnd="99000">
                                          <p:cBhvr>
                                            <p:cTn id="50" dur="1000" fill="hold"/>
                                            <p:tgtEl>
                                              <p:spTgt spid="39"/>
                                            </p:tgtEl>
                                          </p:cBhvr>
                                          <p:by x="110000" y="110000"/>
                                        </p:animScale>
                                      </p:childTnLst>
                                    </p:cTn>
                                  </p:par>
                                  <p:par>
                                    <p:cTn id="51" presetID="6" presetClass="emph" presetSubtype="0" accel="50000" decel="50000" fill="hold" nodeType="withEffect">
                                      <p:stCondLst>
                                        <p:cond delay="4500"/>
                                      </p:stCondLst>
                                      <p:childTnLst>
                                        <p:animScale>
                                          <p:cBhvr>
                                            <p:cTn id="52" dur="250" fill="hold"/>
                                            <p:tgtEl>
                                              <p:spTgt spid="39"/>
                                            </p:tgtEl>
                                          </p:cBhvr>
                                          <p:by x="91000" y="91000"/>
                                        </p:animScale>
                                      </p:childTnLst>
                                    </p:cTn>
                                  </p:par>
                                  <p:par>
                                    <p:cTn id="53" presetID="10" presetClass="entr" presetSubtype="0" fill="hold" nodeType="withEffect">
                                      <p:stCondLst>
                                        <p:cond delay="525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250"/>
                                            <p:tgtEl>
                                              <p:spTgt spid="18"/>
                                            </p:tgtEl>
                                          </p:cBhvr>
                                        </p:animEffect>
                                      </p:childTnLst>
                                    </p:cTn>
                                  </p:par>
                                  <p:par>
                                    <p:cTn id="56" presetID="42" presetClass="path" presetSubtype="0" decel="100000" fill="hold" nodeType="withEffect">
                                      <p:stCondLst>
                                        <p:cond delay="5250"/>
                                      </p:stCondLst>
                                      <p:childTnLst>
                                        <p:animMotion origin="layout" path="M 3.95833E-6 -0.06042 L 3.95833E-6 -3.7037E-7 " pathEditMode="relative" rAng="0" ptsTypes="AA">
                                          <p:cBhvr>
                                            <p:cTn id="57" dur="500" fill="hold"/>
                                            <p:tgtEl>
                                              <p:spTgt spid="18"/>
                                            </p:tgtEl>
                                            <p:attrNameLst>
                                              <p:attrName>ppt_x</p:attrName>
                                              <p:attrName>ppt_y</p:attrName>
                                            </p:attrNameLst>
                                          </p:cBhvr>
                                          <p:rCtr x="0" y="3009"/>
                                        </p:animMotion>
                                      </p:childTnLst>
                                    </p:cTn>
                                  </p:par>
                                  <p:par>
                                    <p:cTn id="58" presetID="22" presetClass="entr" presetSubtype="1" fill="hold" nodeType="withEffect">
                                      <p:stCondLst>
                                        <p:cond delay="4750"/>
                                      </p:stCondLst>
                                      <p:childTnLst>
                                        <p:set>
                                          <p:cBhvr>
                                            <p:cTn id="59" dur="1" fill="hold">
                                              <p:stCondLst>
                                                <p:cond delay="0"/>
                                              </p:stCondLst>
                                            </p:cTn>
                                            <p:tgtEl>
                                              <p:spTgt spid="23"/>
                                            </p:tgtEl>
                                            <p:attrNameLst>
                                              <p:attrName>style.visibility</p:attrName>
                                            </p:attrNameLst>
                                          </p:cBhvr>
                                          <p:to>
                                            <p:strVal val="visible"/>
                                          </p:to>
                                        </p:set>
                                        <p:animEffect transition="in" filter="wipe(up)">
                                          <p:cBhvr>
                                            <p:cTn id="60" dur="500"/>
                                            <p:tgtEl>
                                              <p:spTgt spid="23"/>
                                            </p:tgtEl>
                                          </p:cBhvr>
                                        </p:animEffect>
                                      </p:childTnLst>
                                    </p:cTn>
                                  </p:par>
                                  <p:par>
                                    <p:cTn id="61" presetID="10" presetClass="entr" presetSubtype="0" fill="hold" grpId="0" nodeType="withEffect">
                                      <p:stCondLst>
                                        <p:cond delay="475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250"/>
                                            <p:tgtEl>
                                              <p:spTgt spid="44"/>
                                            </p:tgtEl>
                                          </p:cBhvr>
                                        </p:animEffect>
                                      </p:childTnLst>
                                    </p:cTn>
                                  </p:par>
                                  <p:par>
                                    <p:cTn id="64" presetID="42" presetClass="path" presetSubtype="0" decel="100000" fill="hold" grpId="1" nodeType="withEffect">
                                      <p:stCondLst>
                                        <p:cond delay="4750"/>
                                      </p:stCondLst>
                                      <p:childTnLst>
                                        <p:animMotion origin="layout" path="M 2.08333E-7 0.10949 L 2.08333E-7 4.81481E-6 " pathEditMode="relative" rAng="0" ptsTypes="AA">
                                          <p:cBhvr>
                                            <p:cTn id="65" dur="500" fill="hold"/>
                                            <p:tgtEl>
                                              <p:spTgt spid="44"/>
                                            </p:tgtEl>
                                            <p:attrNameLst>
                                              <p:attrName>ppt_x</p:attrName>
                                              <p:attrName>ppt_y</p:attrName>
                                            </p:attrNameLst>
                                          </p:cBhvr>
                                          <p:rCtr x="0" y="-5486"/>
                                        </p:animMotion>
                                      </p:childTnLst>
                                    </p:cTn>
                                  </p:par>
                                  <p:par>
                                    <p:cTn id="66" presetID="23" presetClass="entr" presetSubtype="16" fill="hold" nodeType="withEffect">
                                      <p:stCondLst>
                                        <p:cond delay="5500"/>
                                      </p:stCondLst>
                                      <p:childTnLst>
                                        <p:set>
                                          <p:cBhvr>
                                            <p:cTn id="67" dur="1" fill="hold">
                                              <p:stCondLst>
                                                <p:cond delay="0"/>
                                              </p:stCondLst>
                                            </p:cTn>
                                            <p:tgtEl>
                                              <p:spTgt spid="15"/>
                                            </p:tgtEl>
                                            <p:attrNameLst>
                                              <p:attrName>style.visibility</p:attrName>
                                            </p:attrNameLst>
                                          </p:cBhvr>
                                          <p:to>
                                            <p:strVal val="visible"/>
                                          </p:to>
                                        </p:set>
                                        <p:anim calcmode="lin" valueType="num">
                                          <p:cBhvr>
                                            <p:cTn id="68" dur="200" fill="hold"/>
                                            <p:tgtEl>
                                              <p:spTgt spid="15"/>
                                            </p:tgtEl>
                                            <p:attrNameLst>
                                              <p:attrName>ppt_w</p:attrName>
                                            </p:attrNameLst>
                                          </p:cBhvr>
                                          <p:tavLst>
                                            <p:tav tm="0">
                                              <p:val>
                                                <p:fltVal val="0"/>
                                              </p:val>
                                            </p:tav>
                                            <p:tav tm="100000">
                                              <p:val>
                                                <p:strVal val="#ppt_w"/>
                                              </p:val>
                                            </p:tav>
                                          </p:tavLst>
                                        </p:anim>
                                        <p:anim calcmode="lin" valueType="num">
                                          <p:cBhvr>
                                            <p:cTn id="69" dur="200" fill="hold"/>
                                            <p:tgtEl>
                                              <p:spTgt spid="15"/>
                                            </p:tgtEl>
                                            <p:attrNameLst>
                                              <p:attrName>ppt_h</p:attrName>
                                            </p:attrNameLst>
                                          </p:cBhvr>
                                          <p:tavLst>
                                            <p:tav tm="0">
                                              <p:val>
                                                <p:fltVal val="0"/>
                                              </p:val>
                                            </p:tav>
                                            <p:tav tm="100000">
                                              <p:val>
                                                <p:strVal val="#ppt_h"/>
                                              </p:val>
                                            </p:tav>
                                          </p:tavLst>
                                        </p:anim>
                                      </p:childTnLst>
                                    </p:cTn>
                                  </p:par>
                                  <p:par>
                                    <p:cTn id="70" presetID="6" presetClass="emph" presetSubtype="0" fill="hold" nodeType="withEffect" p14:presetBounceEnd="99000">
                                      <p:stCondLst>
                                        <p:cond delay="5500"/>
                                      </p:stCondLst>
                                      <p:childTnLst>
                                        <p:animScale p14:bounceEnd="99000">
                                          <p:cBhvr>
                                            <p:cTn id="71" dur="1000" fill="hold"/>
                                            <p:tgtEl>
                                              <p:spTgt spid="15"/>
                                            </p:tgtEl>
                                          </p:cBhvr>
                                          <p:by x="110000" y="110000"/>
                                        </p:animScale>
                                      </p:childTnLst>
                                    </p:cTn>
                                  </p:par>
                                  <p:par>
                                    <p:cTn id="72" presetID="6" presetClass="emph" presetSubtype="0" accel="50000" decel="50000" fill="hold" nodeType="withEffect">
                                      <p:stCondLst>
                                        <p:cond delay="5500"/>
                                      </p:stCondLst>
                                      <p:childTnLst>
                                        <p:animScale>
                                          <p:cBhvr>
                                            <p:cTn id="73" dur="250" fill="hold"/>
                                            <p:tgtEl>
                                              <p:spTgt spid="15"/>
                                            </p:tgtEl>
                                          </p:cBhvr>
                                          <p:by x="91000" y="91000"/>
                                        </p:animScale>
                                      </p:childTnLst>
                                    </p:cTn>
                                  </p:par>
                                  <p:par>
                                    <p:cTn id="74" presetID="23" presetClass="entr" presetSubtype="16" fill="hold" grpId="0" nodeType="withEffect">
                                      <p:stCondLst>
                                        <p:cond delay="5500"/>
                                      </p:stCondLst>
                                      <p:childTnLst>
                                        <p:set>
                                          <p:cBhvr>
                                            <p:cTn id="75" dur="1" fill="hold">
                                              <p:stCondLst>
                                                <p:cond delay="0"/>
                                              </p:stCondLst>
                                            </p:cTn>
                                            <p:tgtEl>
                                              <p:spTgt spid="28"/>
                                            </p:tgtEl>
                                            <p:attrNameLst>
                                              <p:attrName>style.visibility</p:attrName>
                                            </p:attrNameLst>
                                          </p:cBhvr>
                                          <p:to>
                                            <p:strVal val="visible"/>
                                          </p:to>
                                        </p:set>
                                        <p:anim calcmode="lin" valueType="num">
                                          <p:cBhvr>
                                            <p:cTn id="76" dur="200" fill="hold"/>
                                            <p:tgtEl>
                                              <p:spTgt spid="28"/>
                                            </p:tgtEl>
                                            <p:attrNameLst>
                                              <p:attrName>ppt_w</p:attrName>
                                            </p:attrNameLst>
                                          </p:cBhvr>
                                          <p:tavLst>
                                            <p:tav tm="0">
                                              <p:val>
                                                <p:fltVal val="0"/>
                                              </p:val>
                                            </p:tav>
                                            <p:tav tm="100000">
                                              <p:val>
                                                <p:strVal val="#ppt_w"/>
                                              </p:val>
                                            </p:tav>
                                          </p:tavLst>
                                        </p:anim>
                                        <p:anim calcmode="lin" valueType="num">
                                          <p:cBhvr>
                                            <p:cTn id="77" dur="200" fill="hold"/>
                                            <p:tgtEl>
                                              <p:spTgt spid="28"/>
                                            </p:tgtEl>
                                            <p:attrNameLst>
                                              <p:attrName>ppt_h</p:attrName>
                                            </p:attrNameLst>
                                          </p:cBhvr>
                                          <p:tavLst>
                                            <p:tav tm="0">
                                              <p:val>
                                                <p:fltVal val="0"/>
                                              </p:val>
                                            </p:tav>
                                            <p:tav tm="100000">
                                              <p:val>
                                                <p:strVal val="#ppt_h"/>
                                              </p:val>
                                            </p:tav>
                                          </p:tavLst>
                                        </p:anim>
                                      </p:childTnLst>
                                    </p:cTn>
                                  </p:par>
                                  <p:par>
                                    <p:cTn id="78" presetID="6" presetClass="emph" presetSubtype="0" fill="hold" grpId="1" nodeType="withEffect" p14:presetBounceEnd="99000">
                                      <p:stCondLst>
                                        <p:cond delay="5500"/>
                                      </p:stCondLst>
                                      <p:childTnLst>
                                        <p:animScale p14:bounceEnd="99000">
                                          <p:cBhvr>
                                            <p:cTn id="79" dur="1000" fill="hold"/>
                                            <p:tgtEl>
                                              <p:spTgt spid="28"/>
                                            </p:tgtEl>
                                          </p:cBhvr>
                                          <p:by x="110000" y="110000"/>
                                        </p:animScale>
                                      </p:childTnLst>
                                    </p:cTn>
                                  </p:par>
                                  <p:par>
                                    <p:cTn id="80" presetID="6" presetClass="emph" presetSubtype="0" accel="50000" decel="50000" fill="hold" grpId="2" nodeType="withEffect">
                                      <p:stCondLst>
                                        <p:cond delay="5500"/>
                                      </p:stCondLst>
                                      <p:childTnLst>
                                        <p:animScale>
                                          <p:cBhvr>
                                            <p:cTn id="81" dur="250" fill="hold"/>
                                            <p:tgtEl>
                                              <p:spTgt spid="28"/>
                                            </p:tgtEl>
                                          </p:cBhvr>
                                          <p:by x="91000" y="91000"/>
                                        </p:animScale>
                                      </p:childTnLst>
                                    </p:cTn>
                                  </p:par>
                                </p:childTnLst>
                              </p:cTn>
                            </p:par>
                          </p:childTnLst>
                        </p:cTn>
                      </p:par>
                      <p:par>
                        <p:cTn id="82" fill="hold">
                          <p:stCondLst>
                            <p:cond delay="indefinite"/>
                          </p:stCondLst>
                          <p:childTnLst>
                            <p:par>
                              <p:cTn id="83" fill="hold">
                                <p:stCondLst>
                                  <p:cond delay="0"/>
                                </p:stCondLst>
                                <p:childTnLst>
                                  <p:par>
                                    <p:cTn id="84" presetID="63" presetClass="path" presetSubtype="0" accel="10000" fill="hold" grpId="4" nodeType="clickEffect">
                                      <p:stCondLst>
                                        <p:cond delay="0"/>
                                      </p:stCondLst>
                                      <p:childTnLst>
                                        <p:animMotion origin="layout" path="M 0.20326 1.48148E-6 L 0.32058 1.48148E-6 " pathEditMode="relative" rAng="0" ptsTypes="AA">
                                          <p:cBhvr>
                                            <p:cTn id="85" dur="1250" fill="hold"/>
                                            <p:tgtEl>
                                              <p:spTgt spid="52"/>
                                            </p:tgtEl>
                                            <p:attrNameLst>
                                              <p:attrName>ppt_x</p:attrName>
                                              <p:attrName>ppt_y</p:attrName>
                                            </p:attrNameLst>
                                          </p:cBhvr>
                                          <p:rCtr x="5859" y="0"/>
                                        </p:animMotion>
                                      </p:childTnLst>
                                    </p:cTn>
                                  </p:par>
                                  <p:par>
                                    <p:cTn id="86" presetID="22" presetClass="entr" presetSubtype="8" fill="hold" nodeType="with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wipe(left)">
                                          <p:cBhvr>
                                            <p:cTn id="88" dur="1500"/>
                                            <p:tgtEl>
                                              <p:spTgt spid="64"/>
                                            </p:tgtEl>
                                          </p:cBhvr>
                                        </p:animEffect>
                                      </p:childTnLst>
                                    </p:cTn>
                                  </p:par>
                                  <p:par>
                                    <p:cTn id="89" presetID="23" presetClass="entr" presetSubtype="16" fill="hold" nodeType="withEffect">
                                      <p:stCondLst>
                                        <p:cond delay="500"/>
                                      </p:stCondLst>
                                      <p:childTnLst>
                                        <p:set>
                                          <p:cBhvr>
                                            <p:cTn id="90" dur="1" fill="hold">
                                              <p:stCondLst>
                                                <p:cond delay="0"/>
                                              </p:stCondLst>
                                            </p:cTn>
                                            <p:tgtEl>
                                              <p:spTgt spid="65"/>
                                            </p:tgtEl>
                                            <p:attrNameLst>
                                              <p:attrName>style.visibility</p:attrName>
                                            </p:attrNameLst>
                                          </p:cBhvr>
                                          <p:to>
                                            <p:strVal val="visible"/>
                                          </p:to>
                                        </p:set>
                                        <p:anim calcmode="lin" valueType="num">
                                          <p:cBhvr>
                                            <p:cTn id="91" dur="200" fill="hold"/>
                                            <p:tgtEl>
                                              <p:spTgt spid="65"/>
                                            </p:tgtEl>
                                            <p:attrNameLst>
                                              <p:attrName>ppt_w</p:attrName>
                                            </p:attrNameLst>
                                          </p:cBhvr>
                                          <p:tavLst>
                                            <p:tav tm="0">
                                              <p:val>
                                                <p:fltVal val="0"/>
                                              </p:val>
                                            </p:tav>
                                            <p:tav tm="100000">
                                              <p:val>
                                                <p:strVal val="#ppt_w"/>
                                              </p:val>
                                            </p:tav>
                                          </p:tavLst>
                                        </p:anim>
                                        <p:anim calcmode="lin" valueType="num">
                                          <p:cBhvr>
                                            <p:cTn id="92" dur="200" fill="hold"/>
                                            <p:tgtEl>
                                              <p:spTgt spid="65"/>
                                            </p:tgtEl>
                                            <p:attrNameLst>
                                              <p:attrName>ppt_h</p:attrName>
                                            </p:attrNameLst>
                                          </p:cBhvr>
                                          <p:tavLst>
                                            <p:tav tm="0">
                                              <p:val>
                                                <p:fltVal val="0"/>
                                              </p:val>
                                            </p:tav>
                                            <p:tav tm="100000">
                                              <p:val>
                                                <p:strVal val="#ppt_h"/>
                                              </p:val>
                                            </p:tav>
                                          </p:tavLst>
                                        </p:anim>
                                      </p:childTnLst>
                                    </p:cTn>
                                  </p:par>
                                  <p:par>
                                    <p:cTn id="93" presetID="6" presetClass="emph" presetSubtype="0" fill="hold" nodeType="withEffect" p14:presetBounceEnd="99000">
                                      <p:stCondLst>
                                        <p:cond delay="500"/>
                                      </p:stCondLst>
                                      <p:childTnLst>
                                        <p:animScale p14:bounceEnd="99000">
                                          <p:cBhvr>
                                            <p:cTn id="94" dur="1000" fill="hold"/>
                                            <p:tgtEl>
                                              <p:spTgt spid="65"/>
                                            </p:tgtEl>
                                          </p:cBhvr>
                                          <p:by x="110000" y="110000"/>
                                        </p:animScale>
                                      </p:childTnLst>
                                    </p:cTn>
                                  </p:par>
                                  <p:par>
                                    <p:cTn id="95" presetID="6" presetClass="emph" presetSubtype="0" accel="50000" decel="50000" fill="hold" nodeType="withEffect">
                                      <p:stCondLst>
                                        <p:cond delay="500"/>
                                      </p:stCondLst>
                                      <p:childTnLst>
                                        <p:animScale>
                                          <p:cBhvr>
                                            <p:cTn id="96" dur="250" fill="hold"/>
                                            <p:tgtEl>
                                              <p:spTgt spid="65"/>
                                            </p:tgtEl>
                                          </p:cBhvr>
                                          <p:by x="91000" y="91000"/>
                                        </p:animScale>
                                      </p:childTnLst>
                                    </p:cTn>
                                  </p:par>
                                  <p:par>
                                    <p:cTn id="97" presetID="63" presetClass="path" presetSubtype="0" fill="hold" grpId="5" nodeType="withEffect">
                                      <p:stCondLst>
                                        <p:cond delay="3000"/>
                                      </p:stCondLst>
                                      <p:childTnLst>
                                        <p:animMotion origin="layout" path="M 0.32058 -3.33333E-6 L 0.46797 -3.33333E-6 " pathEditMode="relative" rAng="0" ptsTypes="AA">
                                          <p:cBhvr>
                                            <p:cTn id="98" dur="1300" fill="hold"/>
                                            <p:tgtEl>
                                              <p:spTgt spid="52"/>
                                            </p:tgtEl>
                                            <p:attrNameLst>
                                              <p:attrName>ppt_x</p:attrName>
                                              <p:attrName>ppt_y</p:attrName>
                                            </p:attrNameLst>
                                          </p:cBhvr>
                                          <p:rCtr x="7474" y="0"/>
                                        </p:animMotion>
                                      </p:childTnLst>
                                    </p:cTn>
                                  </p:par>
                                  <p:par>
                                    <p:cTn id="99" presetID="0" presetClass="path" presetSubtype="0" fill="hold" grpId="6" nodeType="withEffect">
                                      <p:stCondLst>
                                        <p:cond delay="3750"/>
                                      </p:stCondLst>
                                      <p:childTnLst>
                                        <p:animMotion origin="layout" path="M 0.46797 -3.33333E-6 C 0.48047 -3.33333E-6 0.51875 0.00139 0.53633 -0.00023 C 0.55404 -0.00185 0.55066 -3.33333E-6 0.55235 -0.04814 L 0.55235 -0.20185 " pathEditMode="relative" rAng="0" ptsTypes="AAAA">
                                          <p:cBhvr>
                                            <p:cTn id="100" dur="2250" fill="hold"/>
                                            <p:tgtEl>
                                              <p:spTgt spid="52"/>
                                            </p:tgtEl>
                                            <p:attrNameLst>
                                              <p:attrName>ppt_x</p:attrName>
                                              <p:attrName>ppt_y</p:attrName>
                                            </p:attrNameLst>
                                          </p:cBhvr>
                                          <p:rCtr x="4219" y="-10069"/>
                                        </p:animMotion>
                                      </p:childTnLst>
                                    </p:cTn>
                                  </p:par>
                                  <p:par>
                                    <p:cTn id="101" presetID="18" presetClass="entr" presetSubtype="3" fill="hold" grpId="0" nodeType="withEffect">
                                      <p:stCondLst>
                                        <p:cond delay="3750"/>
                                      </p:stCondLst>
                                      <p:childTnLst>
                                        <p:set>
                                          <p:cBhvr>
                                            <p:cTn id="102" dur="1" fill="hold">
                                              <p:stCondLst>
                                                <p:cond delay="0"/>
                                              </p:stCondLst>
                                            </p:cTn>
                                            <p:tgtEl>
                                              <p:spTgt spid="154"/>
                                            </p:tgtEl>
                                            <p:attrNameLst>
                                              <p:attrName>style.visibility</p:attrName>
                                            </p:attrNameLst>
                                          </p:cBhvr>
                                          <p:to>
                                            <p:strVal val="visible"/>
                                          </p:to>
                                        </p:set>
                                        <p:animEffect transition="in" filter="strips(upRight)">
                                          <p:cBhvr>
                                            <p:cTn id="103" dur="2000"/>
                                            <p:tgtEl>
                                              <p:spTgt spid="154"/>
                                            </p:tgtEl>
                                          </p:cBhvr>
                                        </p:animEffect>
                                      </p:childTnLst>
                                    </p:cTn>
                                  </p:par>
                                  <p:par>
                                    <p:cTn id="104" presetID="10" presetClass="entr" presetSubtype="0" fill="hold" grpId="0" nodeType="withEffect">
                                      <p:stCondLst>
                                        <p:cond delay="1000"/>
                                      </p:stCondLst>
                                      <p:childTnLst>
                                        <p:set>
                                          <p:cBhvr>
                                            <p:cTn id="105" dur="1" fill="hold">
                                              <p:stCondLst>
                                                <p:cond delay="0"/>
                                              </p:stCondLst>
                                            </p:cTn>
                                            <p:tgtEl>
                                              <p:spTgt spid="152"/>
                                            </p:tgtEl>
                                            <p:attrNameLst>
                                              <p:attrName>style.visibility</p:attrName>
                                            </p:attrNameLst>
                                          </p:cBhvr>
                                          <p:to>
                                            <p:strVal val="visible"/>
                                          </p:to>
                                        </p:set>
                                        <p:animEffect transition="in" filter="fade">
                                          <p:cBhvr>
                                            <p:cTn id="106" dur="250"/>
                                            <p:tgtEl>
                                              <p:spTgt spid="152"/>
                                            </p:tgtEl>
                                          </p:cBhvr>
                                        </p:animEffect>
                                      </p:childTnLst>
                                    </p:cTn>
                                  </p:par>
                                  <p:par>
                                    <p:cTn id="107" presetID="42" presetClass="path" presetSubtype="0" decel="100000" fill="hold" grpId="1" nodeType="withEffect">
                                      <p:stCondLst>
                                        <p:cond delay="1000"/>
                                      </p:stCondLst>
                                      <p:childTnLst>
                                        <p:animMotion origin="layout" path="M -1.875E-6 0.10949 L -1.875E-6 1.11111E-6 " pathEditMode="relative" rAng="0" ptsTypes="AA">
                                          <p:cBhvr>
                                            <p:cTn id="108" dur="500" fill="hold"/>
                                            <p:tgtEl>
                                              <p:spTgt spid="152"/>
                                            </p:tgtEl>
                                            <p:attrNameLst>
                                              <p:attrName>ppt_x</p:attrName>
                                              <p:attrName>ppt_y</p:attrName>
                                            </p:attrNameLst>
                                          </p:cBhvr>
                                          <p:rCtr x="0" y="-5486"/>
                                        </p:animMotion>
                                      </p:childTnLst>
                                    </p:cTn>
                                  </p:par>
                                  <p:par>
                                    <p:cTn id="109" presetID="23" presetClass="entr" presetSubtype="16" fill="hold" nodeType="withEffect">
                                      <p:stCondLst>
                                        <p:cond delay="1250"/>
                                      </p:stCondLst>
                                      <p:childTnLst>
                                        <p:set>
                                          <p:cBhvr>
                                            <p:cTn id="110" dur="1" fill="hold">
                                              <p:stCondLst>
                                                <p:cond delay="0"/>
                                              </p:stCondLst>
                                            </p:cTn>
                                            <p:tgtEl>
                                              <p:spTgt spid="172"/>
                                            </p:tgtEl>
                                            <p:attrNameLst>
                                              <p:attrName>style.visibility</p:attrName>
                                            </p:attrNameLst>
                                          </p:cBhvr>
                                          <p:to>
                                            <p:strVal val="visible"/>
                                          </p:to>
                                        </p:set>
                                        <p:anim calcmode="lin" valueType="num">
                                          <p:cBhvr>
                                            <p:cTn id="111" dur="200" fill="hold"/>
                                            <p:tgtEl>
                                              <p:spTgt spid="172"/>
                                            </p:tgtEl>
                                            <p:attrNameLst>
                                              <p:attrName>ppt_w</p:attrName>
                                            </p:attrNameLst>
                                          </p:cBhvr>
                                          <p:tavLst>
                                            <p:tav tm="0">
                                              <p:val>
                                                <p:fltVal val="0"/>
                                              </p:val>
                                            </p:tav>
                                            <p:tav tm="100000">
                                              <p:val>
                                                <p:strVal val="#ppt_w"/>
                                              </p:val>
                                            </p:tav>
                                          </p:tavLst>
                                        </p:anim>
                                        <p:anim calcmode="lin" valueType="num">
                                          <p:cBhvr>
                                            <p:cTn id="112" dur="200" fill="hold"/>
                                            <p:tgtEl>
                                              <p:spTgt spid="172"/>
                                            </p:tgtEl>
                                            <p:attrNameLst>
                                              <p:attrName>ppt_h</p:attrName>
                                            </p:attrNameLst>
                                          </p:cBhvr>
                                          <p:tavLst>
                                            <p:tav tm="0">
                                              <p:val>
                                                <p:fltVal val="0"/>
                                              </p:val>
                                            </p:tav>
                                            <p:tav tm="100000">
                                              <p:val>
                                                <p:strVal val="#ppt_h"/>
                                              </p:val>
                                            </p:tav>
                                          </p:tavLst>
                                        </p:anim>
                                      </p:childTnLst>
                                    </p:cTn>
                                  </p:par>
                                  <p:par>
                                    <p:cTn id="113" presetID="6" presetClass="emph" presetSubtype="0" fill="hold" nodeType="withEffect" p14:presetBounceEnd="99000">
                                      <p:stCondLst>
                                        <p:cond delay="1250"/>
                                      </p:stCondLst>
                                      <p:childTnLst>
                                        <p:animScale p14:bounceEnd="99000">
                                          <p:cBhvr>
                                            <p:cTn id="114" dur="1000" fill="hold"/>
                                            <p:tgtEl>
                                              <p:spTgt spid="172"/>
                                            </p:tgtEl>
                                          </p:cBhvr>
                                          <p:by x="110000" y="110000"/>
                                        </p:animScale>
                                      </p:childTnLst>
                                    </p:cTn>
                                  </p:par>
                                  <p:par>
                                    <p:cTn id="115" presetID="6" presetClass="emph" presetSubtype="0" accel="50000" decel="50000" fill="hold" nodeType="withEffect">
                                      <p:stCondLst>
                                        <p:cond delay="1250"/>
                                      </p:stCondLst>
                                      <p:childTnLst>
                                        <p:animScale>
                                          <p:cBhvr>
                                            <p:cTn id="116" dur="250" fill="hold"/>
                                            <p:tgtEl>
                                              <p:spTgt spid="172"/>
                                            </p:tgtEl>
                                          </p:cBhvr>
                                          <p:by x="91000" y="91000"/>
                                        </p:animScale>
                                      </p:childTnLst>
                                    </p:cTn>
                                  </p:par>
                                  <p:par>
                                    <p:cTn id="117" presetID="23" presetClass="entr" presetSubtype="16" fill="hold" nodeType="withEffect">
                                      <p:stCondLst>
                                        <p:cond delay="1500"/>
                                      </p:stCondLst>
                                      <p:childTnLst>
                                        <p:set>
                                          <p:cBhvr>
                                            <p:cTn id="118" dur="1" fill="hold">
                                              <p:stCondLst>
                                                <p:cond delay="0"/>
                                              </p:stCondLst>
                                            </p:cTn>
                                            <p:tgtEl>
                                              <p:spTgt spid="175"/>
                                            </p:tgtEl>
                                            <p:attrNameLst>
                                              <p:attrName>style.visibility</p:attrName>
                                            </p:attrNameLst>
                                          </p:cBhvr>
                                          <p:to>
                                            <p:strVal val="visible"/>
                                          </p:to>
                                        </p:set>
                                        <p:anim calcmode="lin" valueType="num">
                                          <p:cBhvr>
                                            <p:cTn id="119" dur="200" fill="hold"/>
                                            <p:tgtEl>
                                              <p:spTgt spid="175"/>
                                            </p:tgtEl>
                                            <p:attrNameLst>
                                              <p:attrName>ppt_w</p:attrName>
                                            </p:attrNameLst>
                                          </p:cBhvr>
                                          <p:tavLst>
                                            <p:tav tm="0">
                                              <p:val>
                                                <p:fltVal val="0"/>
                                              </p:val>
                                            </p:tav>
                                            <p:tav tm="100000">
                                              <p:val>
                                                <p:strVal val="#ppt_w"/>
                                              </p:val>
                                            </p:tav>
                                          </p:tavLst>
                                        </p:anim>
                                        <p:anim calcmode="lin" valueType="num">
                                          <p:cBhvr>
                                            <p:cTn id="120" dur="200" fill="hold"/>
                                            <p:tgtEl>
                                              <p:spTgt spid="175"/>
                                            </p:tgtEl>
                                            <p:attrNameLst>
                                              <p:attrName>ppt_h</p:attrName>
                                            </p:attrNameLst>
                                          </p:cBhvr>
                                          <p:tavLst>
                                            <p:tav tm="0">
                                              <p:val>
                                                <p:fltVal val="0"/>
                                              </p:val>
                                            </p:tav>
                                            <p:tav tm="100000">
                                              <p:val>
                                                <p:strVal val="#ppt_h"/>
                                              </p:val>
                                            </p:tav>
                                          </p:tavLst>
                                        </p:anim>
                                      </p:childTnLst>
                                    </p:cTn>
                                  </p:par>
                                  <p:par>
                                    <p:cTn id="121" presetID="6" presetClass="emph" presetSubtype="0" fill="hold" nodeType="withEffect" p14:presetBounceEnd="99000">
                                      <p:stCondLst>
                                        <p:cond delay="1500"/>
                                      </p:stCondLst>
                                      <p:childTnLst>
                                        <p:animScale p14:bounceEnd="99000">
                                          <p:cBhvr>
                                            <p:cTn id="122" dur="1000" fill="hold"/>
                                            <p:tgtEl>
                                              <p:spTgt spid="175"/>
                                            </p:tgtEl>
                                          </p:cBhvr>
                                          <p:by x="110000" y="110000"/>
                                        </p:animScale>
                                      </p:childTnLst>
                                    </p:cTn>
                                  </p:par>
                                  <p:par>
                                    <p:cTn id="123" presetID="6" presetClass="emph" presetSubtype="0" accel="50000" decel="50000" fill="hold" nodeType="withEffect">
                                      <p:stCondLst>
                                        <p:cond delay="1500"/>
                                      </p:stCondLst>
                                      <p:childTnLst>
                                        <p:animScale>
                                          <p:cBhvr>
                                            <p:cTn id="124" dur="250" fill="hold"/>
                                            <p:tgtEl>
                                              <p:spTgt spid="175"/>
                                            </p:tgtEl>
                                          </p:cBhvr>
                                          <p:by x="91000" y="91000"/>
                                        </p:animScale>
                                      </p:childTnLst>
                                    </p:cTn>
                                  </p:par>
                                  <p:par>
                                    <p:cTn id="125" presetID="10" presetClass="entr" presetSubtype="0" fill="hold" nodeType="withEffect">
                                      <p:stCondLst>
                                        <p:cond delay="5750"/>
                                      </p:stCondLst>
                                      <p:childTnLst>
                                        <p:set>
                                          <p:cBhvr>
                                            <p:cTn id="126" dur="1" fill="hold">
                                              <p:stCondLst>
                                                <p:cond delay="0"/>
                                              </p:stCondLst>
                                            </p:cTn>
                                            <p:tgtEl>
                                              <p:spTgt spid="155"/>
                                            </p:tgtEl>
                                            <p:attrNameLst>
                                              <p:attrName>style.visibility</p:attrName>
                                            </p:attrNameLst>
                                          </p:cBhvr>
                                          <p:to>
                                            <p:strVal val="visible"/>
                                          </p:to>
                                        </p:set>
                                        <p:animEffect transition="in" filter="fade">
                                          <p:cBhvr>
                                            <p:cTn id="127" dur="250"/>
                                            <p:tgtEl>
                                              <p:spTgt spid="155"/>
                                            </p:tgtEl>
                                          </p:cBhvr>
                                        </p:animEffect>
                                      </p:childTnLst>
                                    </p:cTn>
                                  </p:par>
                                  <p:par>
                                    <p:cTn id="128" presetID="42" presetClass="path" presetSubtype="0" decel="100000" fill="hold" nodeType="withEffect">
                                      <p:stCondLst>
                                        <p:cond delay="5750"/>
                                      </p:stCondLst>
                                      <p:childTnLst>
                                        <p:animMotion origin="layout" path="M 1.875E-6 0.06829 L 1.875E-6 -4.44444E-6 " pathEditMode="relative" rAng="0" ptsTypes="AA">
                                          <p:cBhvr>
                                            <p:cTn id="129" dur="500" fill="hold"/>
                                            <p:tgtEl>
                                              <p:spTgt spid="155"/>
                                            </p:tgtEl>
                                            <p:attrNameLst>
                                              <p:attrName>ppt_x</p:attrName>
                                              <p:attrName>ppt_y</p:attrName>
                                            </p:attrNameLst>
                                          </p:cBhvr>
                                          <p:rCtr x="0" y="-3426"/>
                                        </p:animMotion>
                                      </p:childTnLst>
                                    </p:cTn>
                                  </p:par>
                                  <p:par>
                                    <p:cTn id="130" presetID="23" presetClass="entr" presetSubtype="16" fill="hold" nodeType="withEffect">
                                      <p:stCondLst>
                                        <p:cond delay="5000"/>
                                      </p:stCondLst>
                                      <p:childTnLst>
                                        <p:set>
                                          <p:cBhvr>
                                            <p:cTn id="131" dur="1" fill="hold">
                                              <p:stCondLst>
                                                <p:cond delay="0"/>
                                              </p:stCondLst>
                                            </p:cTn>
                                            <p:tgtEl>
                                              <p:spTgt spid="158"/>
                                            </p:tgtEl>
                                            <p:attrNameLst>
                                              <p:attrName>style.visibility</p:attrName>
                                            </p:attrNameLst>
                                          </p:cBhvr>
                                          <p:to>
                                            <p:strVal val="visible"/>
                                          </p:to>
                                        </p:set>
                                        <p:anim calcmode="lin" valueType="num">
                                          <p:cBhvr>
                                            <p:cTn id="132" dur="200" fill="hold"/>
                                            <p:tgtEl>
                                              <p:spTgt spid="158"/>
                                            </p:tgtEl>
                                            <p:attrNameLst>
                                              <p:attrName>ppt_w</p:attrName>
                                            </p:attrNameLst>
                                          </p:cBhvr>
                                          <p:tavLst>
                                            <p:tav tm="0">
                                              <p:val>
                                                <p:fltVal val="0"/>
                                              </p:val>
                                            </p:tav>
                                            <p:tav tm="100000">
                                              <p:val>
                                                <p:strVal val="#ppt_w"/>
                                              </p:val>
                                            </p:tav>
                                          </p:tavLst>
                                        </p:anim>
                                        <p:anim calcmode="lin" valueType="num">
                                          <p:cBhvr>
                                            <p:cTn id="133" dur="200" fill="hold"/>
                                            <p:tgtEl>
                                              <p:spTgt spid="158"/>
                                            </p:tgtEl>
                                            <p:attrNameLst>
                                              <p:attrName>ppt_h</p:attrName>
                                            </p:attrNameLst>
                                          </p:cBhvr>
                                          <p:tavLst>
                                            <p:tav tm="0">
                                              <p:val>
                                                <p:fltVal val="0"/>
                                              </p:val>
                                            </p:tav>
                                            <p:tav tm="100000">
                                              <p:val>
                                                <p:strVal val="#ppt_h"/>
                                              </p:val>
                                            </p:tav>
                                          </p:tavLst>
                                        </p:anim>
                                      </p:childTnLst>
                                    </p:cTn>
                                  </p:par>
                                  <p:par>
                                    <p:cTn id="134" presetID="6" presetClass="emph" presetSubtype="0" fill="hold" nodeType="withEffect" p14:presetBounceEnd="99000">
                                      <p:stCondLst>
                                        <p:cond delay="5000"/>
                                      </p:stCondLst>
                                      <p:childTnLst>
                                        <p:animScale p14:bounceEnd="99000">
                                          <p:cBhvr>
                                            <p:cTn id="135" dur="1000" fill="hold"/>
                                            <p:tgtEl>
                                              <p:spTgt spid="158"/>
                                            </p:tgtEl>
                                          </p:cBhvr>
                                          <p:by x="110000" y="110000"/>
                                        </p:animScale>
                                      </p:childTnLst>
                                    </p:cTn>
                                  </p:par>
                                  <p:par>
                                    <p:cTn id="136" presetID="6" presetClass="emph" presetSubtype="0" accel="50000" decel="50000" fill="hold" nodeType="withEffect">
                                      <p:stCondLst>
                                        <p:cond delay="5000"/>
                                      </p:stCondLst>
                                      <p:childTnLst>
                                        <p:animScale>
                                          <p:cBhvr>
                                            <p:cTn id="137" dur="250" fill="hold"/>
                                            <p:tgtEl>
                                              <p:spTgt spid="158"/>
                                            </p:tgtEl>
                                          </p:cBhvr>
                                          <p:by x="91000" y="91000"/>
                                        </p:animScale>
                                      </p:childTnLst>
                                    </p:cTn>
                                  </p:par>
                                  <p:par>
                                    <p:cTn id="138" presetID="23" presetClass="entr" presetSubtype="16" fill="hold" nodeType="withEffect">
                                      <p:stCondLst>
                                        <p:cond delay="5250"/>
                                      </p:stCondLst>
                                      <p:childTnLst>
                                        <p:set>
                                          <p:cBhvr>
                                            <p:cTn id="139" dur="1" fill="hold">
                                              <p:stCondLst>
                                                <p:cond delay="0"/>
                                              </p:stCondLst>
                                            </p:cTn>
                                            <p:tgtEl>
                                              <p:spTgt spid="161"/>
                                            </p:tgtEl>
                                            <p:attrNameLst>
                                              <p:attrName>style.visibility</p:attrName>
                                            </p:attrNameLst>
                                          </p:cBhvr>
                                          <p:to>
                                            <p:strVal val="visible"/>
                                          </p:to>
                                        </p:set>
                                        <p:anim calcmode="lin" valueType="num">
                                          <p:cBhvr>
                                            <p:cTn id="140" dur="200" fill="hold"/>
                                            <p:tgtEl>
                                              <p:spTgt spid="161"/>
                                            </p:tgtEl>
                                            <p:attrNameLst>
                                              <p:attrName>ppt_w</p:attrName>
                                            </p:attrNameLst>
                                          </p:cBhvr>
                                          <p:tavLst>
                                            <p:tav tm="0">
                                              <p:val>
                                                <p:fltVal val="0"/>
                                              </p:val>
                                            </p:tav>
                                            <p:tav tm="100000">
                                              <p:val>
                                                <p:strVal val="#ppt_w"/>
                                              </p:val>
                                            </p:tav>
                                          </p:tavLst>
                                        </p:anim>
                                        <p:anim calcmode="lin" valueType="num">
                                          <p:cBhvr>
                                            <p:cTn id="141" dur="200" fill="hold"/>
                                            <p:tgtEl>
                                              <p:spTgt spid="161"/>
                                            </p:tgtEl>
                                            <p:attrNameLst>
                                              <p:attrName>ppt_h</p:attrName>
                                            </p:attrNameLst>
                                          </p:cBhvr>
                                          <p:tavLst>
                                            <p:tav tm="0">
                                              <p:val>
                                                <p:fltVal val="0"/>
                                              </p:val>
                                            </p:tav>
                                            <p:tav tm="100000">
                                              <p:val>
                                                <p:strVal val="#ppt_h"/>
                                              </p:val>
                                            </p:tav>
                                          </p:tavLst>
                                        </p:anim>
                                      </p:childTnLst>
                                    </p:cTn>
                                  </p:par>
                                  <p:par>
                                    <p:cTn id="142" presetID="6" presetClass="emph" presetSubtype="0" fill="hold" nodeType="withEffect" p14:presetBounceEnd="99000">
                                      <p:stCondLst>
                                        <p:cond delay="5250"/>
                                      </p:stCondLst>
                                      <p:childTnLst>
                                        <p:animScale p14:bounceEnd="99000">
                                          <p:cBhvr>
                                            <p:cTn id="143" dur="1000" fill="hold"/>
                                            <p:tgtEl>
                                              <p:spTgt spid="161"/>
                                            </p:tgtEl>
                                          </p:cBhvr>
                                          <p:by x="110000" y="110000"/>
                                        </p:animScale>
                                      </p:childTnLst>
                                    </p:cTn>
                                  </p:par>
                                  <p:par>
                                    <p:cTn id="144" presetID="6" presetClass="emph" presetSubtype="0" accel="50000" decel="50000" fill="hold" nodeType="withEffect">
                                      <p:stCondLst>
                                        <p:cond delay="5250"/>
                                      </p:stCondLst>
                                      <p:childTnLst>
                                        <p:animScale>
                                          <p:cBhvr>
                                            <p:cTn id="145" dur="250" fill="hold"/>
                                            <p:tgtEl>
                                              <p:spTgt spid="161"/>
                                            </p:tgtEl>
                                          </p:cBhvr>
                                          <p:by x="91000" y="91000"/>
                                        </p:animScale>
                                      </p:childTnLst>
                                    </p:cTn>
                                  </p:par>
                                  <p:par>
                                    <p:cTn id="146" presetID="10" presetClass="entr" presetSubtype="0" fill="hold" grpId="0" nodeType="withEffect">
                                      <p:stCondLst>
                                        <p:cond delay="5500"/>
                                      </p:stCondLst>
                                      <p:childTnLst>
                                        <p:set>
                                          <p:cBhvr>
                                            <p:cTn id="147" dur="1" fill="hold">
                                              <p:stCondLst>
                                                <p:cond delay="0"/>
                                              </p:stCondLst>
                                            </p:cTn>
                                            <p:tgtEl>
                                              <p:spTgt spid="166"/>
                                            </p:tgtEl>
                                            <p:attrNameLst>
                                              <p:attrName>style.visibility</p:attrName>
                                            </p:attrNameLst>
                                          </p:cBhvr>
                                          <p:to>
                                            <p:strVal val="visible"/>
                                          </p:to>
                                        </p:set>
                                        <p:animEffect transition="in" filter="fade">
                                          <p:cBhvr>
                                            <p:cTn id="148" dur="250"/>
                                            <p:tgtEl>
                                              <p:spTgt spid="166"/>
                                            </p:tgtEl>
                                          </p:cBhvr>
                                        </p:animEffect>
                                      </p:childTnLst>
                                    </p:cTn>
                                  </p:par>
                                  <p:par>
                                    <p:cTn id="149" presetID="42" presetClass="path" presetSubtype="0" decel="100000" fill="hold" grpId="1" nodeType="withEffect">
                                      <p:stCondLst>
                                        <p:cond delay="5500"/>
                                      </p:stCondLst>
                                      <p:childTnLst>
                                        <p:animMotion origin="layout" path="M -1.875E-6 0.14861 L -1.875E-6 -3.7037E-6 " pathEditMode="relative" rAng="0" ptsTypes="AA">
                                          <p:cBhvr>
                                            <p:cTn id="150" dur="500" fill="hold"/>
                                            <p:tgtEl>
                                              <p:spTgt spid="166"/>
                                            </p:tgtEl>
                                            <p:attrNameLst>
                                              <p:attrName>ppt_x</p:attrName>
                                              <p:attrName>ppt_y</p:attrName>
                                            </p:attrNameLst>
                                          </p:cBhvr>
                                          <p:rCtr x="0" y="-7431"/>
                                        </p:animMotion>
                                      </p:childTnLst>
                                    </p:cTn>
                                  </p:par>
                                  <p:par>
                                    <p:cTn id="151" presetID="23" presetClass="entr" presetSubtype="16" fill="hold" grpId="0" nodeType="withEffect">
                                      <p:stCondLst>
                                        <p:cond delay="5250"/>
                                      </p:stCondLst>
                                      <p:childTnLst>
                                        <p:set>
                                          <p:cBhvr>
                                            <p:cTn id="152" dur="1" fill="hold">
                                              <p:stCondLst>
                                                <p:cond delay="0"/>
                                              </p:stCondLst>
                                            </p:cTn>
                                            <p:tgtEl>
                                              <p:spTgt spid="168"/>
                                            </p:tgtEl>
                                            <p:attrNameLst>
                                              <p:attrName>style.visibility</p:attrName>
                                            </p:attrNameLst>
                                          </p:cBhvr>
                                          <p:to>
                                            <p:strVal val="visible"/>
                                          </p:to>
                                        </p:set>
                                        <p:anim calcmode="lin" valueType="num">
                                          <p:cBhvr>
                                            <p:cTn id="153" dur="200" fill="hold"/>
                                            <p:tgtEl>
                                              <p:spTgt spid="168"/>
                                            </p:tgtEl>
                                            <p:attrNameLst>
                                              <p:attrName>ppt_w</p:attrName>
                                            </p:attrNameLst>
                                          </p:cBhvr>
                                          <p:tavLst>
                                            <p:tav tm="0">
                                              <p:val>
                                                <p:fltVal val="0"/>
                                              </p:val>
                                            </p:tav>
                                            <p:tav tm="100000">
                                              <p:val>
                                                <p:strVal val="#ppt_w"/>
                                              </p:val>
                                            </p:tav>
                                          </p:tavLst>
                                        </p:anim>
                                        <p:anim calcmode="lin" valueType="num">
                                          <p:cBhvr>
                                            <p:cTn id="154" dur="200" fill="hold"/>
                                            <p:tgtEl>
                                              <p:spTgt spid="168"/>
                                            </p:tgtEl>
                                            <p:attrNameLst>
                                              <p:attrName>ppt_h</p:attrName>
                                            </p:attrNameLst>
                                          </p:cBhvr>
                                          <p:tavLst>
                                            <p:tav tm="0">
                                              <p:val>
                                                <p:fltVal val="0"/>
                                              </p:val>
                                            </p:tav>
                                            <p:tav tm="100000">
                                              <p:val>
                                                <p:strVal val="#ppt_h"/>
                                              </p:val>
                                            </p:tav>
                                          </p:tavLst>
                                        </p:anim>
                                      </p:childTnLst>
                                    </p:cTn>
                                  </p:par>
                                  <p:par>
                                    <p:cTn id="155" presetID="6" presetClass="emph" presetSubtype="0" fill="hold" grpId="1" nodeType="withEffect" p14:presetBounceEnd="99000">
                                      <p:stCondLst>
                                        <p:cond delay="5250"/>
                                      </p:stCondLst>
                                      <p:childTnLst>
                                        <p:animScale p14:bounceEnd="99000">
                                          <p:cBhvr>
                                            <p:cTn id="156" dur="1000" fill="hold"/>
                                            <p:tgtEl>
                                              <p:spTgt spid="168"/>
                                            </p:tgtEl>
                                          </p:cBhvr>
                                          <p:by x="110000" y="110000"/>
                                        </p:animScale>
                                      </p:childTnLst>
                                    </p:cTn>
                                  </p:par>
                                  <p:par>
                                    <p:cTn id="157" presetID="6" presetClass="emph" presetSubtype="0" accel="50000" decel="50000" fill="hold" grpId="2" nodeType="withEffect">
                                      <p:stCondLst>
                                        <p:cond delay="5250"/>
                                      </p:stCondLst>
                                      <p:childTnLst>
                                        <p:animScale>
                                          <p:cBhvr>
                                            <p:cTn id="158" dur="250" fill="hold"/>
                                            <p:tgtEl>
                                              <p:spTgt spid="168"/>
                                            </p:tgtEl>
                                          </p:cBhvr>
                                          <p:by x="91000" y="91000"/>
                                        </p:animScale>
                                      </p:childTnLst>
                                    </p:cTn>
                                  </p:par>
                                  <p:par>
                                    <p:cTn id="159" presetID="23" presetClass="entr" presetSubtype="16" fill="hold" grpId="0" nodeType="withEffect">
                                      <p:stCondLst>
                                        <p:cond delay="1250"/>
                                      </p:stCondLst>
                                      <p:childTnLst>
                                        <p:set>
                                          <p:cBhvr>
                                            <p:cTn id="160" dur="1" fill="hold">
                                              <p:stCondLst>
                                                <p:cond delay="0"/>
                                              </p:stCondLst>
                                            </p:cTn>
                                            <p:tgtEl>
                                              <p:spTgt spid="171"/>
                                            </p:tgtEl>
                                            <p:attrNameLst>
                                              <p:attrName>style.visibility</p:attrName>
                                            </p:attrNameLst>
                                          </p:cBhvr>
                                          <p:to>
                                            <p:strVal val="visible"/>
                                          </p:to>
                                        </p:set>
                                        <p:anim calcmode="lin" valueType="num">
                                          <p:cBhvr>
                                            <p:cTn id="161" dur="200" fill="hold"/>
                                            <p:tgtEl>
                                              <p:spTgt spid="171"/>
                                            </p:tgtEl>
                                            <p:attrNameLst>
                                              <p:attrName>ppt_w</p:attrName>
                                            </p:attrNameLst>
                                          </p:cBhvr>
                                          <p:tavLst>
                                            <p:tav tm="0">
                                              <p:val>
                                                <p:fltVal val="0"/>
                                              </p:val>
                                            </p:tav>
                                            <p:tav tm="100000">
                                              <p:val>
                                                <p:strVal val="#ppt_w"/>
                                              </p:val>
                                            </p:tav>
                                          </p:tavLst>
                                        </p:anim>
                                        <p:anim calcmode="lin" valueType="num">
                                          <p:cBhvr>
                                            <p:cTn id="162" dur="200" fill="hold"/>
                                            <p:tgtEl>
                                              <p:spTgt spid="171"/>
                                            </p:tgtEl>
                                            <p:attrNameLst>
                                              <p:attrName>ppt_h</p:attrName>
                                            </p:attrNameLst>
                                          </p:cBhvr>
                                          <p:tavLst>
                                            <p:tav tm="0">
                                              <p:val>
                                                <p:fltVal val="0"/>
                                              </p:val>
                                            </p:tav>
                                            <p:tav tm="100000">
                                              <p:val>
                                                <p:strVal val="#ppt_h"/>
                                              </p:val>
                                            </p:tav>
                                          </p:tavLst>
                                        </p:anim>
                                      </p:childTnLst>
                                    </p:cTn>
                                  </p:par>
                                  <p:par>
                                    <p:cTn id="163" presetID="6" presetClass="emph" presetSubtype="0" fill="hold" grpId="1" nodeType="withEffect" p14:presetBounceEnd="99000">
                                      <p:stCondLst>
                                        <p:cond delay="1250"/>
                                      </p:stCondLst>
                                      <p:childTnLst>
                                        <p:animScale p14:bounceEnd="99000">
                                          <p:cBhvr>
                                            <p:cTn id="164" dur="1000" fill="hold"/>
                                            <p:tgtEl>
                                              <p:spTgt spid="171"/>
                                            </p:tgtEl>
                                          </p:cBhvr>
                                          <p:by x="110000" y="110000"/>
                                        </p:animScale>
                                      </p:childTnLst>
                                    </p:cTn>
                                  </p:par>
                                  <p:par>
                                    <p:cTn id="165" presetID="6" presetClass="emph" presetSubtype="0" accel="50000" decel="50000" fill="hold" grpId="2" nodeType="withEffect">
                                      <p:stCondLst>
                                        <p:cond delay="1250"/>
                                      </p:stCondLst>
                                      <p:childTnLst>
                                        <p:animScale>
                                          <p:cBhvr>
                                            <p:cTn id="166" dur="250" fill="hold"/>
                                            <p:tgtEl>
                                              <p:spTgt spid="171"/>
                                            </p:tgtEl>
                                          </p:cBhvr>
                                          <p:by x="91000" y="91000"/>
                                        </p:animScale>
                                      </p:childTnLst>
                                    </p:cTn>
                                  </p:par>
                                </p:childTnLst>
                              </p:cTn>
                            </p:par>
                          </p:childTnLst>
                        </p:cTn>
                      </p:par>
                      <p:par>
                        <p:cTn id="167" fill="hold">
                          <p:stCondLst>
                            <p:cond delay="indefinite"/>
                          </p:stCondLst>
                          <p:childTnLst>
                            <p:par>
                              <p:cTn id="168" fill="hold">
                                <p:stCondLst>
                                  <p:cond delay="0"/>
                                </p:stCondLst>
                                <p:childTnLst>
                                  <p:par>
                                    <p:cTn id="169" presetID="0" presetClass="path" presetSubtype="0" fill="hold" grpId="7" nodeType="clickEffect">
                                      <p:stCondLst>
                                        <p:cond delay="0"/>
                                      </p:stCondLst>
                                      <p:childTnLst>
                                        <p:animMotion origin="layout" path="M 0.55899 -0.00231 L 0.68256 -0.00463 " pathEditMode="relative" rAng="0" ptsTypes="AA">
                                          <p:cBhvr>
                                            <p:cTn id="170" dur="1000" fill="hold"/>
                                            <p:tgtEl>
                                              <p:spTgt spid="52"/>
                                            </p:tgtEl>
                                            <p:attrNameLst>
                                              <p:attrName>ppt_x</p:attrName>
                                              <p:attrName>ppt_y</p:attrName>
                                            </p:attrNameLst>
                                          </p:cBhvr>
                                          <p:rCtr x="6172" y="-116"/>
                                        </p:animMotion>
                                      </p:childTnLst>
                                    </p:cTn>
                                  </p:par>
                                  <p:par>
                                    <p:cTn id="171" presetID="22" presetClass="entr" presetSubtype="8" fill="hold" nodeType="withEffect">
                                      <p:stCondLst>
                                        <p:cond delay="0"/>
                                      </p:stCondLst>
                                      <p:childTnLst>
                                        <p:set>
                                          <p:cBhvr>
                                            <p:cTn id="172" dur="1" fill="hold">
                                              <p:stCondLst>
                                                <p:cond delay="0"/>
                                              </p:stCondLst>
                                            </p:cTn>
                                            <p:tgtEl>
                                              <p:spTgt spid="19"/>
                                            </p:tgtEl>
                                            <p:attrNameLst>
                                              <p:attrName>style.visibility</p:attrName>
                                            </p:attrNameLst>
                                          </p:cBhvr>
                                          <p:to>
                                            <p:strVal val="visible"/>
                                          </p:to>
                                        </p:set>
                                        <p:animEffect transition="in" filter="wipe(left)">
                                          <p:cBhvr>
                                            <p:cTn id="173" dur="1000"/>
                                            <p:tgtEl>
                                              <p:spTgt spid="19"/>
                                            </p:tgtEl>
                                          </p:cBhvr>
                                        </p:animEffect>
                                      </p:childTnLst>
                                    </p:cTn>
                                  </p:par>
                                  <p:par>
                                    <p:cTn id="174" presetID="23" presetClass="entr" presetSubtype="16" fill="hold" nodeType="withEffect">
                                      <p:stCondLst>
                                        <p:cond delay="500"/>
                                      </p:stCondLst>
                                      <p:childTnLst>
                                        <p:set>
                                          <p:cBhvr>
                                            <p:cTn id="175" dur="1" fill="hold">
                                              <p:stCondLst>
                                                <p:cond delay="0"/>
                                              </p:stCondLst>
                                            </p:cTn>
                                            <p:tgtEl>
                                              <p:spTgt spid="188"/>
                                            </p:tgtEl>
                                            <p:attrNameLst>
                                              <p:attrName>style.visibility</p:attrName>
                                            </p:attrNameLst>
                                          </p:cBhvr>
                                          <p:to>
                                            <p:strVal val="visible"/>
                                          </p:to>
                                        </p:set>
                                        <p:anim calcmode="lin" valueType="num">
                                          <p:cBhvr>
                                            <p:cTn id="176" dur="200" fill="hold"/>
                                            <p:tgtEl>
                                              <p:spTgt spid="188"/>
                                            </p:tgtEl>
                                            <p:attrNameLst>
                                              <p:attrName>ppt_w</p:attrName>
                                            </p:attrNameLst>
                                          </p:cBhvr>
                                          <p:tavLst>
                                            <p:tav tm="0">
                                              <p:val>
                                                <p:fltVal val="0"/>
                                              </p:val>
                                            </p:tav>
                                            <p:tav tm="100000">
                                              <p:val>
                                                <p:strVal val="#ppt_w"/>
                                              </p:val>
                                            </p:tav>
                                          </p:tavLst>
                                        </p:anim>
                                        <p:anim calcmode="lin" valueType="num">
                                          <p:cBhvr>
                                            <p:cTn id="177" dur="200" fill="hold"/>
                                            <p:tgtEl>
                                              <p:spTgt spid="188"/>
                                            </p:tgtEl>
                                            <p:attrNameLst>
                                              <p:attrName>ppt_h</p:attrName>
                                            </p:attrNameLst>
                                          </p:cBhvr>
                                          <p:tavLst>
                                            <p:tav tm="0">
                                              <p:val>
                                                <p:fltVal val="0"/>
                                              </p:val>
                                            </p:tav>
                                            <p:tav tm="100000">
                                              <p:val>
                                                <p:strVal val="#ppt_h"/>
                                              </p:val>
                                            </p:tav>
                                          </p:tavLst>
                                        </p:anim>
                                      </p:childTnLst>
                                    </p:cTn>
                                  </p:par>
                                  <p:par>
                                    <p:cTn id="178" presetID="6" presetClass="emph" presetSubtype="0" fill="hold" nodeType="withEffect" p14:presetBounceEnd="99000">
                                      <p:stCondLst>
                                        <p:cond delay="500"/>
                                      </p:stCondLst>
                                      <p:childTnLst>
                                        <p:animScale p14:bounceEnd="99000">
                                          <p:cBhvr>
                                            <p:cTn id="179" dur="1000" fill="hold"/>
                                            <p:tgtEl>
                                              <p:spTgt spid="188"/>
                                            </p:tgtEl>
                                          </p:cBhvr>
                                          <p:by x="110000" y="110000"/>
                                        </p:animScale>
                                      </p:childTnLst>
                                    </p:cTn>
                                  </p:par>
                                  <p:par>
                                    <p:cTn id="180" presetID="6" presetClass="emph" presetSubtype="0" accel="50000" decel="50000" fill="hold" nodeType="withEffect">
                                      <p:stCondLst>
                                        <p:cond delay="500"/>
                                      </p:stCondLst>
                                      <p:childTnLst>
                                        <p:animScale>
                                          <p:cBhvr>
                                            <p:cTn id="181" dur="250" fill="hold"/>
                                            <p:tgtEl>
                                              <p:spTgt spid="188"/>
                                            </p:tgtEl>
                                          </p:cBhvr>
                                          <p:by x="91000" y="91000"/>
                                        </p:animScale>
                                      </p:childTnLst>
                                    </p:cTn>
                                  </p:par>
                                  <p:par>
                                    <p:cTn id="182" presetID="23" presetClass="entr" presetSubtype="16" fill="hold" grpId="0" nodeType="withEffect">
                                      <p:stCondLst>
                                        <p:cond delay="750"/>
                                      </p:stCondLst>
                                      <p:childTnLst>
                                        <p:set>
                                          <p:cBhvr>
                                            <p:cTn id="183" dur="1" fill="hold">
                                              <p:stCondLst>
                                                <p:cond delay="0"/>
                                              </p:stCondLst>
                                            </p:cTn>
                                            <p:tgtEl>
                                              <p:spTgt spid="1025"/>
                                            </p:tgtEl>
                                            <p:attrNameLst>
                                              <p:attrName>style.visibility</p:attrName>
                                            </p:attrNameLst>
                                          </p:cBhvr>
                                          <p:to>
                                            <p:strVal val="visible"/>
                                          </p:to>
                                        </p:set>
                                        <p:anim calcmode="lin" valueType="num">
                                          <p:cBhvr>
                                            <p:cTn id="184" dur="200" fill="hold"/>
                                            <p:tgtEl>
                                              <p:spTgt spid="1025"/>
                                            </p:tgtEl>
                                            <p:attrNameLst>
                                              <p:attrName>ppt_w</p:attrName>
                                            </p:attrNameLst>
                                          </p:cBhvr>
                                          <p:tavLst>
                                            <p:tav tm="0">
                                              <p:val>
                                                <p:fltVal val="0"/>
                                              </p:val>
                                            </p:tav>
                                            <p:tav tm="100000">
                                              <p:val>
                                                <p:strVal val="#ppt_w"/>
                                              </p:val>
                                            </p:tav>
                                          </p:tavLst>
                                        </p:anim>
                                        <p:anim calcmode="lin" valueType="num">
                                          <p:cBhvr>
                                            <p:cTn id="185" dur="200" fill="hold"/>
                                            <p:tgtEl>
                                              <p:spTgt spid="1025"/>
                                            </p:tgtEl>
                                            <p:attrNameLst>
                                              <p:attrName>ppt_h</p:attrName>
                                            </p:attrNameLst>
                                          </p:cBhvr>
                                          <p:tavLst>
                                            <p:tav tm="0">
                                              <p:val>
                                                <p:fltVal val="0"/>
                                              </p:val>
                                            </p:tav>
                                            <p:tav tm="100000">
                                              <p:val>
                                                <p:strVal val="#ppt_h"/>
                                              </p:val>
                                            </p:tav>
                                          </p:tavLst>
                                        </p:anim>
                                      </p:childTnLst>
                                    </p:cTn>
                                  </p:par>
                                  <p:par>
                                    <p:cTn id="186" presetID="6" presetClass="emph" presetSubtype="0" fill="hold" grpId="1" nodeType="withEffect" p14:presetBounceEnd="99000">
                                      <p:stCondLst>
                                        <p:cond delay="750"/>
                                      </p:stCondLst>
                                      <p:childTnLst>
                                        <p:animScale p14:bounceEnd="99000">
                                          <p:cBhvr>
                                            <p:cTn id="187" dur="1000" fill="hold"/>
                                            <p:tgtEl>
                                              <p:spTgt spid="1025"/>
                                            </p:tgtEl>
                                          </p:cBhvr>
                                          <p:by x="110000" y="110000"/>
                                        </p:animScale>
                                      </p:childTnLst>
                                    </p:cTn>
                                  </p:par>
                                  <p:par>
                                    <p:cTn id="188" presetID="6" presetClass="emph" presetSubtype="0" accel="50000" decel="50000" fill="hold" grpId="2" nodeType="withEffect">
                                      <p:stCondLst>
                                        <p:cond delay="750"/>
                                      </p:stCondLst>
                                      <p:childTnLst>
                                        <p:animScale>
                                          <p:cBhvr>
                                            <p:cTn id="189" dur="250" fill="hold"/>
                                            <p:tgtEl>
                                              <p:spTgt spid="1025"/>
                                            </p:tgtEl>
                                          </p:cBhvr>
                                          <p:by x="91000" y="91000"/>
                                        </p:animScale>
                                      </p:childTnLst>
                                    </p:cTn>
                                  </p:par>
                                  <p:par>
                                    <p:cTn id="190" presetID="23" presetClass="entr" presetSubtype="16" fill="hold" nodeType="withEffect">
                                      <p:stCondLst>
                                        <p:cond delay="1000"/>
                                      </p:stCondLst>
                                      <p:childTnLst>
                                        <p:set>
                                          <p:cBhvr>
                                            <p:cTn id="191" dur="1" fill="hold">
                                              <p:stCondLst>
                                                <p:cond delay="0"/>
                                              </p:stCondLst>
                                            </p:cTn>
                                            <p:tgtEl>
                                              <p:spTgt spid="1031"/>
                                            </p:tgtEl>
                                            <p:attrNameLst>
                                              <p:attrName>style.visibility</p:attrName>
                                            </p:attrNameLst>
                                          </p:cBhvr>
                                          <p:to>
                                            <p:strVal val="visible"/>
                                          </p:to>
                                        </p:set>
                                        <p:anim calcmode="lin" valueType="num">
                                          <p:cBhvr>
                                            <p:cTn id="192" dur="200" fill="hold"/>
                                            <p:tgtEl>
                                              <p:spTgt spid="1031"/>
                                            </p:tgtEl>
                                            <p:attrNameLst>
                                              <p:attrName>ppt_w</p:attrName>
                                            </p:attrNameLst>
                                          </p:cBhvr>
                                          <p:tavLst>
                                            <p:tav tm="0">
                                              <p:val>
                                                <p:fltVal val="0"/>
                                              </p:val>
                                            </p:tav>
                                            <p:tav tm="100000">
                                              <p:val>
                                                <p:strVal val="#ppt_w"/>
                                              </p:val>
                                            </p:tav>
                                          </p:tavLst>
                                        </p:anim>
                                        <p:anim calcmode="lin" valueType="num">
                                          <p:cBhvr>
                                            <p:cTn id="193" dur="200" fill="hold"/>
                                            <p:tgtEl>
                                              <p:spTgt spid="1031"/>
                                            </p:tgtEl>
                                            <p:attrNameLst>
                                              <p:attrName>ppt_h</p:attrName>
                                            </p:attrNameLst>
                                          </p:cBhvr>
                                          <p:tavLst>
                                            <p:tav tm="0">
                                              <p:val>
                                                <p:fltVal val="0"/>
                                              </p:val>
                                            </p:tav>
                                            <p:tav tm="100000">
                                              <p:val>
                                                <p:strVal val="#ppt_h"/>
                                              </p:val>
                                            </p:tav>
                                          </p:tavLst>
                                        </p:anim>
                                      </p:childTnLst>
                                    </p:cTn>
                                  </p:par>
                                  <p:par>
                                    <p:cTn id="194" presetID="6" presetClass="emph" presetSubtype="0" fill="hold" nodeType="withEffect" p14:presetBounceEnd="99000">
                                      <p:stCondLst>
                                        <p:cond delay="1000"/>
                                      </p:stCondLst>
                                      <p:childTnLst>
                                        <p:animScale p14:bounceEnd="99000">
                                          <p:cBhvr>
                                            <p:cTn id="195" dur="1000" fill="hold"/>
                                            <p:tgtEl>
                                              <p:spTgt spid="1031"/>
                                            </p:tgtEl>
                                          </p:cBhvr>
                                          <p:by x="110000" y="110000"/>
                                        </p:animScale>
                                      </p:childTnLst>
                                    </p:cTn>
                                  </p:par>
                                  <p:par>
                                    <p:cTn id="196" presetID="6" presetClass="emph" presetSubtype="0" accel="50000" decel="50000" fill="hold" nodeType="withEffect">
                                      <p:stCondLst>
                                        <p:cond delay="1000"/>
                                      </p:stCondLst>
                                      <p:childTnLst>
                                        <p:animScale>
                                          <p:cBhvr>
                                            <p:cTn id="197" dur="250" fill="hold"/>
                                            <p:tgtEl>
                                              <p:spTgt spid="1031"/>
                                            </p:tgtEl>
                                          </p:cBhvr>
                                          <p:by x="91000" y="91000"/>
                                        </p:animScale>
                                      </p:childTnLst>
                                    </p:cTn>
                                  </p:par>
                                  <p:par>
                                    <p:cTn id="198" presetID="10" presetClass="entr" presetSubtype="0" fill="hold" grpId="0" nodeType="withEffect">
                                      <p:stCondLst>
                                        <p:cond delay="1350"/>
                                      </p:stCondLst>
                                      <p:childTnLst>
                                        <p:set>
                                          <p:cBhvr>
                                            <p:cTn id="199" dur="1" fill="hold">
                                              <p:stCondLst>
                                                <p:cond delay="0"/>
                                              </p:stCondLst>
                                            </p:cTn>
                                            <p:tgtEl>
                                              <p:spTgt spid="1024"/>
                                            </p:tgtEl>
                                            <p:attrNameLst>
                                              <p:attrName>style.visibility</p:attrName>
                                            </p:attrNameLst>
                                          </p:cBhvr>
                                          <p:to>
                                            <p:strVal val="visible"/>
                                          </p:to>
                                        </p:set>
                                        <p:animEffect transition="in" filter="fade">
                                          <p:cBhvr>
                                            <p:cTn id="200" dur="250"/>
                                            <p:tgtEl>
                                              <p:spTgt spid="1024"/>
                                            </p:tgtEl>
                                          </p:cBhvr>
                                        </p:animEffect>
                                      </p:childTnLst>
                                    </p:cTn>
                                  </p:par>
                                  <p:par>
                                    <p:cTn id="201" presetID="42" presetClass="path" presetSubtype="0" decel="100000" fill="hold" grpId="1" nodeType="withEffect">
                                      <p:stCondLst>
                                        <p:cond delay="1350"/>
                                      </p:stCondLst>
                                      <p:childTnLst>
                                        <p:animMotion origin="layout" path="M 1.11022E-16 0.10949 L 1.11022E-16 1.11111E-6 " pathEditMode="relative" rAng="0" ptsTypes="AA">
                                          <p:cBhvr>
                                            <p:cTn id="202" dur="500" fill="hold"/>
                                            <p:tgtEl>
                                              <p:spTgt spid="1024"/>
                                            </p:tgtEl>
                                            <p:attrNameLst>
                                              <p:attrName>ppt_x</p:attrName>
                                              <p:attrName>ppt_y</p:attrName>
                                            </p:attrNameLst>
                                          </p:cBhvr>
                                          <p:rCtr x="0" y="-5486"/>
                                        </p:animMotion>
                                      </p:childTnLst>
                                    </p:cTn>
                                  </p:par>
                                  <p:par>
                                    <p:cTn id="203" presetID="10" presetClass="entr" presetSubtype="0" fill="hold" nodeType="withEffect">
                                      <p:stCondLst>
                                        <p:cond delay="3000"/>
                                      </p:stCondLst>
                                      <p:childTnLst>
                                        <p:set>
                                          <p:cBhvr>
                                            <p:cTn id="204" dur="1" fill="hold">
                                              <p:stCondLst>
                                                <p:cond delay="0"/>
                                              </p:stCondLst>
                                            </p:cTn>
                                            <p:tgtEl>
                                              <p:spTgt spid="1036"/>
                                            </p:tgtEl>
                                            <p:attrNameLst>
                                              <p:attrName>style.visibility</p:attrName>
                                            </p:attrNameLst>
                                          </p:cBhvr>
                                          <p:to>
                                            <p:strVal val="visible"/>
                                          </p:to>
                                        </p:set>
                                        <p:animEffect transition="in" filter="fade">
                                          <p:cBhvr>
                                            <p:cTn id="205" dur="250"/>
                                            <p:tgtEl>
                                              <p:spTgt spid="1036"/>
                                            </p:tgtEl>
                                          </p:cBhvr>
                                        </p:animEffect>
                                      </p:childTnLst>
                                    </p:cTn>
                                  </p:par>
                                  <p:par>
                                    <p:cTn id="206" presetID="42" presetClass="path" presetSubtype="0" decel="100000" fill="hold" nodeType="withEffect">
                                      <p:stCondLst>
                                        <p:cond delay="3000"/>
                                      </p:stCondLst>
                                      <p:childTnLst>
                                        <p:animMotion origin="layout" path="M 2.70833E-6 0.04861 L 2.70833E-6 1.48148E-6 " pathEditMode="relative" rAng="0" ptsTypes="AA">
                                          <p:cBhvr>
                                            <p:cTn id="207" dur="500" fill="hold"/>
                                            <p:tgtEl>
                                              <p:spTgt spid="1036"/>
                                            </p:tgtEl>
                                            <p:attrNameLst>
                                              <p:attrName>ppt_x</p:attrName>
                                              <p:attrName>ppt_y</p:attrName>
                                            </p:attrNameLst>
                                          </p:cBhvr>
                                          <p:rCtr x="0" y="-2431"/>
                                        </p:animMotion>
                                      </p:childTnLst>
                                    </p:cTn>
                                  </p:par>
                                  <p:par>
                                    <p:cTn id="208" presetID="10" presetClass="entr" presetSubtype="0" fill="hold" grpId="0" nodeType="withEffect">
                                      <p:stCondLst>
                                        <p:cond delay="3250"/>
                                      </p:stCondLst>
                                      <p:childTnLst>
                                        <p:set>
                                          <p:cBhvr>
                                            <p:cTn id="209" dur="1" fill="hold">
                                              <p:stCondLst>
                                                <p:cond delay="0"/>
                                              </p:stCondLst>
                                            </p:cTn>
                                            <p:tgtEl>
                                              <p:spTgt spid="1035"/>
                                            </p:tgtEl>
                                            <p:attrNameLst>
                                              <p:attrName>style.visibility</p:attrName>
                                            </p:attrNameLst>
                                          </p:cBhvr>
                                          <p:to>
                                            <p:strVal val="visible"/>
                                          </p:to>
                                        </p:set>
                                        <p:animEffect transition="in" filter="fade">
                                          <p:cBhvr>
                                            <p:cTn id="210" dur="250"/>
                                            <p:tgtEl>
                                              <p:spTgt spid="1035"/>
                                            </p:tgtEl>
                                          </p:cBhvr>
                                        </p:animEffect>
                                      </p:childTnLst>
                                    </p:cTn>
                                  </p:par>
                                  <p:par>
                                    <p:cTn id="211" presetID="42" presetClass="path" presetSubtype="0" decel="100000" fill="hold" grpId="1" nodeType="withEffect">
                                      <p:stCondLst>
                                        <p:cond delay="3250"/>
                                      </p:stCondLst>
                                      <p:childTnLst>
                                        <p:animMotion origin="layout" path="M 1.11022E-16 0.14861 L 1.11022E-16 -2.22222E-6 " pathEditMode="relative" rAng="0" ptsTypes="AA">
                                          <p:cBhvr>
                                            <p:cTn id="212" dur="500" fill="hold"/>
                                            <p:tgtEl>
                                              <p:spTgt spid="1035"/>
                                            </p:tgtEl>
                                            <p:attrNameLst>
                                              <p:attrName>ppt_x</p:attrName>
                                              <p:attrName>ppt_y</p:attrName>
                                            </p:attrNameLst>
                                          </p:cBhvr>
                                          <p:rCtr x="0" y="-7431"/>
                                        </p:animMotion>
                                      </p:childTnLst>
                                    </p:cTn>
                                  </p:par>
                                  <p:par>
                                    <p:cTn id="213" presetID="23" presetClass="entr" presetSubtype="16" fill="hold" nodeType="withEffect">
                                      <p:stCondLst>
                                        <p:cond delay="2500"/>
                                      </p:stCondLst>
                                      <p:childTnLst>
                                        <p:set>
                                          <p:cBhvr>
                                            <p:cTn id="214" dur="1" fill="hold">
                                              <p:stCondLst>
                                                <p:cond delay="0"/>
                                              </p:stCondLst>
                                            </p:cTn>
                                            <p:tgtEl>
                                              <p:spTgt spid="1041"/>
                                            </p:tgtEl>
                                            <p:attrNameLst>
                                              <p:attrName>style.visibility</p:attrName>
                                            </p:attrNameLst>
                                          </p:cBhvr>
                                          <p:to>
                                            <p:strVal val="visible"/>
                                          </p:to>
                                        </p:set>
                                        <p:anim calcmode="lin" valueType="num">
                                          <p:cBhvr>
                                            <p:cTn id="215" dur="200" fill="hold"/>
                                            <p:tgtEl>
                                              <p:spTgt spid="1041"/>
                                            </p:tgtEl>
                                            <p:attrNameLst>
                                              <p:attrName>ppt_w</p:attrName>
                                            </p:attrNameLst>
                                          </p:cBhvr>
                                          <p:tavLst>
                                            <p:tav tm="0">
                                              <p:val>
                                                <p:fltVal val="0"/>
                                              </p:val>
                                            </p:tav>
                                            <p:tav tm="100000">
                                              <p:val>
                                                <p:strVal val="#ppt_w"/>
                                              </p:val>
                                            </p:tav>
                                          </p:tavLst>
                                        </p:anim>
                                        <p:anim calcmode="lin" valueType="num">
                                          <p:cBhvr>
                                            <p:cTn id="216" dur="200" fill="hold"/>
                                            <p:tgtEl>
                                              <p:spTgt spid="1041"/>
                                            </p:tgtEl>
                                            <p:attrNameLst>
                                              <p:attrName>ppt_h</p:attrName>
                                            </p:attrNameLst>
                                          </p:cBhvr>
                                          <p:tavLst>
                                            <p:tav tm="0">
                                              <p:val>
                                                <p:fltVal val="0"/>
                                              </p:val>
                                            </p:tav>
                                            <p:tav tm="100000">
                                              <p:val>
                                                <p:strVal val="#ppt_h"/>
                                              </p:val>
                                            </p:tav>
                                          </p:tavLst>
                                        </p:anim>
                                      </p:childTnLst>
                                    </p:cTn>
                                  </p:par>
                                  <p:par>
                                    <p:cTn id="217" presetID="6" presetClass="emph" presetSubtype="0" fill="hold" nodeType="withEffect" p14:presetBounceEnd="99000">
                                      <p:stCondLst>
                                        <p:cond delay="2500"/>
                                      </p:stCondLst>
                                      <p:childTnLst>
                                        <p:animScale p14:bounceEnd="99000">
                                          <p:cBhvr>
                                            <p:cTn id="218" dur="1000" fill="hold"/>
                                            <p:tgtEl>
                                              <p:spTgt spid="1041"/>
                                            </p:tgtEl>
                                          </p:cBhvr>
                                          <p:by x="110000" y="110000"/>
                                        </p:animScale>
                                      </p:childTnLst>
                                    </p:cTn>
                                  </p:par>
                                  <p:par>
                                    <p:cTn id="219" presetID="6" presetClass="emph" presetSubtype="0" accel="50000" decel="50000" fill="hold" nodeType="withEffect">
                                      <p:stCondLst>
                                        <p:cond delay="2500"/>
                                      </p:stCondLst>
                                      <p:childTnLst>
                                        <p:animScale>
                                          <p:cBhvr>
                                            <p:cTn id="220" dur="250" fill="hold"/>
                                            <p:tgtEl>
                                              <p:spTgt spid="1041"/>
                                            </p:tgtEl>
                                          </p:cBhvr>
                                          <p:by x="91000" y="91000"/>
                                        </p:animScale>
                                      </p:childTnLst>
                                    </p:cTn>
                                  </p:par>
                                  <p:par>
                                    <p:cTn id="221" presetID="23" presetClass="entr" presetSubtype="16" fill="hold" nodeType="withEffect">
                                      <p:stCondLst>
                                        <p:cond delay="2250"/>
                                      </p:stCondLst>
                                      <p:childTnLst>
                                        <p:set>
                                          <p:cBhvr>
                                            <p:cTn id="222" dur="1" fill="hold">
                                              <p:stCondLst>
                                                <p:cond delay="0"/>
                                              </p:stCondLst>
                                            </p:cTn>
                                            <p:tgtEl>
                                              <p:spTgt spid="1040"/>
                                            </p:tgtEl>
                                            <p:attrNameLst>
                                              <p:attrName>style.visibility</p:attrName>
                                            </p:attrNameLst>
                                          </p:cBhvr>
                                          <p:to>
                                            <p:strVal val="visible"/>
                                          </p:to>
                                        </p:set>
                                        <p:anim calcmode="lin" valueType="num">
                                          <p:cBhvr>
                                            <p:cTn id="223" dur="200" fill="hold"/>
                                            <p:tgtEl>
                                              <p:spTgt spid="1040"/>
                                            </p:tgtEl>
                                            <p:attrNameLst>
                                              <p:attrName>ppt_w</p:attrName>
                                            </p:attrNameLst>
                                          </p:cBhvr>
                                          <p:tavLst>
                                            <p:tav tm="0">
                                              <p:val>
                                                <p:fltVal val="0"/>
                                              </p:val>
                                            </p:tav>
                                            <p:tav tm="100000">
                                              <p:val>
                                                <p:strVal val="#ppt_w"/>
                                              </p:val>
                                            </p:tav>
                                          </p:tavLst>
                                        </p:anim>
                                        <p:anim calcmode="lin" valueType="num">
                                          <p:cBhvr>
                                            <p:cTn id="224" dur="200" fill="hold"/>
                                            <p:tgtEl>
                                              <p:spTgt spid="1040"/>
                                            </p:tgtEl>
                                            <p:attrNameLst>
                                              <p:attrName>ppt_h</p:attrName>
                                            </p:attrNameLst>
                                          </p:cBhvr>
                                          <p:tavLst>
                                            <p:tav tm="0">
                                              <p:val>
                                                <p:fltVal val="0"/>
                                              </p:val>
                                            </p:tav>
                                            <p:tav tm="100000">
                                              <p:val>
                                                <p:strVal val="#ppt_h"/>
                                              </p:val>
                                            </p:tav>
                                          </p:tavLst>
                                        </p:anim>
                                      </p:childTnLst>
                                    </p:cTn>
                                  </p:par>
                                  <p:par>
                                    <p:cTn id="225" presetID="6" presetClass="emph" presetSubtype="0" fill="hold" nodeType="withEffect" p14:presetBounceEnd="99000">
                                      <p:stCondLst>
                                        <p:cond delay="2250"/>
                                      </p:stCondLst>
                                      <p:childTnLst>
                                        <p:animScale p14:bounceEnd="99000">
                                          <p:cBhvr>
                                            <p:cTn id="226" dur="1000" fill="hold"/>
                                            <p:tgtEl>
                                              <p:spTgt spid="1040"/>
                                            </p:tgtEl>
                                          </p:cBhvr>
                                          <p:by x="110000" y="110000"/>
                                        </p:animScale>
                                      </p:childTnLst>
                                    </p:cTn>
                                  </p:par>
                                  <p:par>
                                    <p:cTn id="227" presetID="6" presetClass="emph" presetSubtype="0" accel="50000" decel="50000" fill="hold" nodeType="withEffect">
                                      <p:stCondLst>
                                        <p:cond delay="2250"/>
                                      </p:stCondLst>
                                      <p:childTnLst>
                                        <p:animScale>
                                          <p:cBhvr>
                                            <p:cTn id="228" dur="250" fill="hold"/>
                                            <p:tgtEl>
                                              <p:spTgt spid="1040"/>
                                            </p:tgtEl>
                                          </p:cBhvr>
                                          <p:by x="91000" y="91000"/>
                                        </p:animScale>
                                      </p:childTnLst>
                                    </p:cTn>
                                  </p:par>
                                  <p:par>
                                    <p:cTn id="229" presetID="23" presetClass="entr" presetSubtype="16" fill="hold" grpId="0" nodeType="withEffect">
                                      <p:stCondLst>
                                        <p:cond delay="3250"/>
                                      </p:stCondLst>
                                      <p:childTnLst>
                                        <p:set>
                                          <p:cBhvr>
                                            <p:cTn id="230" dur="1" fill="hold">
                                              <p:stCondLst>
                                                <p:cond delay="0"/>
                                              </p:stCondLst>
                                            </p:cTn>
                                            <p:tgtEl>
                                              <p:spTgt spid="1039"/>
                                            </p:tgtEl>
                                            <p:attrNameLst>
                                              <p:attrName>style.visibility</p:attrName>
                                            </p:attrNameLst>
                                          </p:cBhvr>
                                          <p:to>
                                            <p:strVal val="visible"/>
                                          </p:to>
                                        </p:set>
                                        <p:anim calcmode="lin" valueType="num">
                                          <p:cBhvr>
                                            <p:cTn id="231" dur="200" fill="hold"/>
                                            <p:tgtEl>
                                              <p:spTgt spid="1039"/>
                                            </p:tgtEl>
                                            <p:attrNameLst>
                                              <p:attrName>ppt_w</p:attrName>
                                            </p:attrNameLst>
                                          </p:cBhvr>
                                          <p:tavLst>
                                            <p:tav tm="0">
                                              <p:val>
                                                <p:fltVal val="0"/>
                                              </p:val>
                                            </p:tav>
                                            <p:tav tm="100000">
                                              <p:val>
                                                <p:strVal val="#ppt_w"/>
                                              </p:val>
                                            </p:tav>
                                          </p:tavLst>
                                        </p:anim>
                                        <p:anim calcmode="lin" valueType="num">
                                          <p:cBhvr>
                                            <p:cTn id="232" dur="200" fill="hold"/>
                                            <p:tgtEl>
                                              <p:spTgt spid="1039"/>
                                            </p:tgtEl>
                                            <p:attrNameLst>
                                              <p:attrName>ppt_h</p:attrName>
                                            </p:attrNameLst>
                                          </p:cBhvr>
                                          <p:tavLst>
                                            <p:tav tm="0">
                                              <p:val>
                                                <p:fltVal val="0"/>
                                              </p:val>
                                            </p:tav>
                                            <p:tav tm="100000">
                                              <p:val>
                                                <p:strVal val="#ppt_h"/>
                                              </p:val>
                                            </p:tav>
                                          </p:tavLst>
                                        </p:anim>
                                      </p:childTnLst>
                                    </p:cTn>
                                  </p:par>
                                  <p:par>
                                    <p:cTn id="233" presetID="6" presetClass="emph" presetSubtype="0" fill="hold" grpId="1" nodeType="withEffect" p14:presetBounceEnd="99000">
                                      <p:stCondLst>
                                        <p:cond delay="3250"/>
                                      </p:stCondLst>
                                      <p:childTnLst>
                                        <p:animScale p14:bounceEnd="99000">
                                          <p:cBhvr>
                                            <p:cTn id="234" dur="1000" fill="hold"/>
                                            <p:tgtEl>
                                              <p:spTgt spid="1039"/>
                                            </p:tgtEl>
                                          </p:cBhvr>
                                          <p:by x="110000" y="110000"/>
                                        </p:animScale>
                                      </p:childTnLst>
                                    </p:cTn>
                                  </p:par>
                                  <p:par>
                                    <p:cTn id="235" presetID="6" presetClass="emph" presetSubtype="0" accel="50000" decel="50000" fill="hold" grpId="2" nodeType="withEffect">
                                      <p:stCondLst>
                                        <p:cond delay="3250"/>
                                      </p:stCondLst>
                                      <p:childTnLst>
                                        <p:animScale>
                                          <p:cBhvr>
                                            <p:cTn id="236" dur="250" fill="hold"/>
                                            <p:tgtEl>
                                              <p:spTgt spid="1039"/>
                                            </p:tgtEl>
                                          </p:cBhvr>
                                          <p:by x="91000" y="91000"/>
                                        </p:animScale>
                                      </p:childTnLst>
                                    </p:cTn>
                                  </p:par>
                                  <p:par>
                                    <p:cTn id="237" presetID="10" presetClass="entr" presetSubtype="0" fill="hold" grpId="0" nodeType="withEffect">
                                      <p:stCondLst>
                                        <p:cond delay="5500"/>
                                      </p:stCondLst>
                                      <p:childTnLst>
                                        <p:set>
                                          <p:cBhvr>
                                            <p:cTn id="238" dur="1" fill="hold">
                                              <p:stCondLst>
                                                <p:cond delay="0"/>
                                              </p:stCondLst>
                                            </p:cTn>
                                            <p:tgtEl>
                                              <p:spTgt spid="22"/>
                                            </p:tgtEl>
                                            <p:attrNameLst>
                                              <p:attrName>style.visibility</p:attrName>
                                            </p:attrNameLst>
                                          </p:cBhvr>
                                          <p:to>
                                            <p:strVal val="visible"/>
                                          </p:to>
                                        </p:set>
                                        <p:animEffect transition="in" filter="fade">
                                          <p:cBhvr>
                                            <p:cTn id="239" dur="250"/>
                                            <p:tgtEl>
                                              <p:spTgt spid="22"/>
                                            </p:tgtEl>
                                          </p:cBhvr>
                                        </p:animEffect>
                                      </p:childTnLst>
                                    </p:cTn>
                                  </p:par>
                                  <p:par>
                                    <p:cTn id="240" presetID="42" presetClass="path" presetSubtype="0" decel="100000" fill="hold" grpId="1" nodeType="withEffect">
                                      <p:stCondLst>
                                        <p:cond delay="5500"/>
                                      </p:stCondLst>
                                      <p:childTnLst>
                                        <p:animMotion origin="layout" path="M -1.875E-6 0.14861 L -1.875E-6 -3.7037E-6 " pathEditMode="relative" rAng="0" ptsTypes="AA">
                                          <p:cBhvr>
                                            <p:cTn id="241" dur="500" fill="hold"/>
                                            <p:tgtEl>
                                              <p:spTgt spid="22"/>
                                            </p:tgtEl>
                                            <p:attrNameLst>
                                              <p:attrName>ppt_x</p:attrName>
                                              <p:attrName>ppt_y</p:attrName>
                                            </p:attrNameLst>
                                          </p:cBhvr>
                                          <p:rCtr x="0" y="-7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52" grpId="0" animBg="1"/>
          <p:bldP spid="52" grpId="1" animBg="1"/>
          <p:bldP spid="52" grpId="2" animBg="1"/>
          <p:bldP spid="52" grpId="3" animBg="1"/>
          <p:bldP spid="52" grpId="4" animBg="1"/>
          <p:bldP spid="52" grpId="5" animBg="1"/>
          <p:bldP spid="52" grpId="6" animBg="1"/>
          <p:bldP spid="52" grpId="7" animBg="1"/>
          <p:bldP spid="44" grpId="0" animBg="1"/>
          <p:bldP spid="44" grpId="1" animBg="1"/>
          <p:bldP spid="78" grpId="0" animBg="1"/>
          <p:bldP spid="78" grpId="1" animBg="1"/>
          <p:bldP spid="78" grpId="2" animBg="1"/>
          <p:bldP spid="28" grpId="0" animBg="1"/>
          <p:bldP spid="28" grpId="1" animBg="1"/>
          <p:bldP spid="28" grpId="2" animBg="1"/>
          <p:bldP spid="152" grpId="0" animBg="1"/>
          <p:bldP spid="152" grpId="1" animBg="1"/>
          <p:bldP spid="166" grpId="0" animBg="1"/>
          <p:bldP spid="166" grpId="1" animBg="1"/>
          <p:bldP spid="168" grpId="0" animBg="1"/>
          <p:bldP spid="168" grpId="1" animBg="1"/>
          <p:bldP spid="168" grpId="2" animBg="1"/>
          <p:bldP spid="171" grpId="0" animBg="1"/>
          <p:bldP spid="171" grpId="1" animBg="1"/>
          <p:bldP spid="171" grpId="2" animBg="1"/>
          <p:bldP spid="1024" grpId="0" animBg="1"/>
          <p:bldP spid="1024" grpId="1" animBg="1"/>
          <p:bldP spid="1025" grpId="0" animBg="1"/>
          <p:bldP spid="1025" grpId="1" animBg="1"/>
          <p:bldP spid="1025" grpId="2" animBg="1"/>
          <p:bldP spid="1035" grpId="0" animBg="1"/>
          <p:bldP spid="1035" grpId="1" animBg="1"/>
          <p:bldP spid="1039" grpId="0" animBg="1"/>
          <p:bldP spid="1039" grpId="1" animBg="1"/>
          <p:bldP spid="1039" grpId="2" animBg="1"/>
          <p:bldP spid="22" grpId="0" animBg="1"/>
          <p:bldP spid="2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p:cTn id="7" dur="200" fill="hold"/>
                                            <p:tgtEl>
                                              <p:spTgt spid="163"/>
                                            </p:tgtEl>
                                            <p:attrNameLst>
                                              <p:attrName>ppt_w</p:attrName>
                                            </p:attrNameLst>
                                          </p:cBhvr>
                                          <p:tavLst>
                                            <p:tav tm="0">
                                              <p:val>
                                                <p:fltVal val="0"/>
                                              </p:val>
                                            </p:tav>
                                            <p:tav tm="100000">
                                              <p:val>
                                                <p:strVal val="#ppt_w"/>
                                              </p:val>
                                            </p:tav>
                                          </p:tavLst>
                                        </p:anim>
                                        <p:anim calcmode="lin" valueType="num">
                                          <p:cBhvr>
                                            <p:cTn id="8" dur="200" fill="hold"/>
                                            <p:tgtEl>
                                              <p:spTgt spid="16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16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163"/>
                                            </p:tgtEl>
                                          </p:cBhvr>
                                          <p:by x="91000" y="91000"/>
                                        </p:animScale>
                                      </p:childTnLst>
                                    </p:cTn>
                                  </p:par>
                                  <p:par>
                                    <p:cTn id="13" presetID="22" presetClass="entr" presetSubtype="8"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1500"/>
                                            <p:tgtEl>
                                              <p:spTgt spid="59"/>
                                            </p:tgtEl>
                                          </p:cBhvr>
                                        </p:animEffect>
                                      </p:childTnLst>
                                    </p:cTn>
                                  </p:par>
                                  <p:par>
                                    <p:cTn id="16" presetID="23" presetClass="entr" presetSubtype="16" fill="hold" grpId="0" nodeType="withEffect">
                                      <p:stCondLst>
                                        <p:cond delay="2000"/>
                                      </p:stCondLst>
                                      <p:childTnLst>
                                        <p:set>
                                          <p:cBhvr>
                                            <p:cTn id="17" dur="1" fill="hold">
                                              <p:stCondLst>
                                                <p:cond delay="0"/>
                                              </p:stCondLst>
                                            </p:cTn>
                                            <p:tgtEl>
                                              <p:spTgt spid="52"/>
                                            </p:tgtEl>
                                            <p:attrNameLst>
                                              <p:attrName>style.visibility</p:attrName>
                                            </p:attrNameLst>
                                          </p:cBhvr>
                                          <p:to>
                                            <p:strVal val="visible"/>
                                          </p:to>
                                        </p:set>
                                        <p:anim calcmode="lin" valueType="num">
                                          <p:cBhvr>
                                            <p:cTn id="18" dur="200" fill="hold"/>
                                            <p:tgtEl>
                                              <p:spTgt spid="52"/>
                                            </p:tgtEl>
                                            <p:attrNameLst>
                                              <p:attrName>ppt_w</p:attrName>
                                            </p:attrNameLst>
                                          </p:cBhvr>
                                          <p:tavLst>
                                            <p:tav tm="0">
                                              <p:val>
                                                <p:fltVal val="0"/>
                                              </p:val>
                                            </p:tav>
                                            <p:tav tm="100000">
                                              <p:val>
                                                <p:strVal val="#ppt_w"/>
                                              </p:val>
                                            </p:tav>
                                          </p:tavLst>
                                        </p:anim>
                                        <p:anim calcmode="lin" valueType="num">
                                          <p:cBhvr>
                                            <p:cTn id="19" dur="200" fill="hold"/>
                                            <p:tgtEl>
                                              <p:spTgt spid="52"/>
                                            </p:tgtEl>
                                            <p:attrNameLst>
                                              <p:attrName>ppt_h</p:attrName>
                                            </p:attrNameLst>
                                          </p:cBhvr>
                                          <p:tavLst>
                                            <p:tav tm="0">
                                              <p:val>
                                                <p:fltVal val="0"/>
                                              </p:val>
                                            </p:tav>
                                            <p:tav tm="100000">
                                              <p:val>
                                                <p:strVal val="#ppt_h"/>
                                              </p:val>
                                            </p:tav>
                                          </p:tavLst>
                                        </p:anim>
                                      </p:childTnLst>
                                    </p:cTn>
                                  </p:par>
                                  <p:par>
                                    <p:cTn id="20" presetID="6" presetClass="emph" presetSubtype="0" fill="hold" grpId="1" nodeType="withEffect">
                                      <p:stCondLst>
                                        <p:cond delay="2000"/>
                                      </p:stCondLst>
                                      <p:childTnLst>
                                        <p:animScale>
                                          <p:cBhvr>
                                            <p:cTn id="21" dur="1000" fill="hold"/>
                                            <p:tgtEl>
                                              <p:spTgt spid="52"/>
                                            </p:tgtEl>
                                          </p:cBhvr>
                                          <p:by x="110000" y="110000"/>
                                        </p:animScale>
                                      </p:childTnLst>
                                    </p:cTn>
                                  </p:par>
                                  <p:par>
                                    <p:cTn id="22" presetID="6" presetClass="emph" presetSubtype="0" accel="50000" decel="50000" fill="hold" grpId="2" nodeType="withEffect">
                                      <p:stCondLst>
                                        <p:cond delay="2000"/>
                                      </p:stCondLst>
                                      <p:childTnLst>
                                        <p:animScale>
                                          <p:cBhvr>
                                            <p:cTn id="23" dur="250" fill="hold"/>
                                            <p:tgtEl>
                                              <p:spTgt spid="52"/>
                                            </p:tgtEl>
                                          </p:cBhvr>
                                          <p:by x="91000" y="91000"/>
                                        </p:animScale>
                                      </p:childTnLst>
                                    </p:cTn>
                                  </p:par>
                                  <p:par>
                                    <p:cTn id="24" presetID="63" presetClass="path" presetSubtype="0" fill="hold" grpId="3" nodeType="withEffect">
                                      <p:stCondLst>
                                        <p:cond delay="3000"/>
                                      </p:stCondLst>
                                      <p:childTnLst>
                                        <p:animMotion origin="layout" path="M -4.58333E-6 1.48148E-6 L 0.06719 1.48148E-6 " pathEditMode="relative" rAng="0" ptsTypes="AA">
                                          <p:cBhvr>
                                            <p:cTn id="25" dur="1000" fill="hold"/>
                                            <p:tgtEl>
                                              <p:spTgt spid="52"/>
                                            </p:tgtEl>
                                            <p:attrNameLst>
                                              <p:attrName>ppt_x</p:attrName>
                                              <p:attrName>ppt_y</p:attrName>
                                            </p:attrNameLst>
                                          </p:cBhvr>
                                          <p:rCtr x="3359" y="0"/>
                                        </p:animMotion>
                                      </p:childTnLst>
                                    </p:cTn>
                                  </p:par>
                                  <p:par>
                                    <p:cTn id="26" presetID="22" presetClass="entr" presetSubtype="8" fill="hold" nodeType="withEffect">
                                      <p:stCondLst>
                                        <p:cond delay="3250"/>
                                      </p:stCondLst>
                                      <p:childTnLst>
                                        <p:set>
                                          <p:cBhvr>
                                            <p:cTn id="27" dur="1" fill="hold">
                                              <p:stCondLst>
                                                <p:cond delay="0"/>
                                              </p:stCondLst>
                                            </p:cTn>
                                            <p:tgtEl>
                                              <p:spTgt spid="89"/>
                                            </p:tgtEl>
                                            <p:attrNameLst>
                                              <p:attrName>style.visibility</p:attrName>
                                            </p:attrNameLst>
                                          </p:cBhvr>
                                          <p:to>
                                            <p:strVal val="visible"/>
                                          </p:to>
                                        </p:set>
                                        <p:animEffect transition="in" filter="wipe(left)">
                                          <p:cBhvr>
                                            <p:cTn id="28" dur="1250"/>
                                            <p:tgtEl>
                                              <p:spTgt spid="89"/>
                                            </p:tgtEl>
                                          </p:cBhvr>
                                        </p:animEffect>
                                      </p:childTnLst>
                                    </p:cTn>
                                  </p:par>
                                  <p:par>
                                    <p:cTn id="29" presetID="23" presetClass="entr" presetSubtype="16" fill="hold" grpId="0" nodeType="withEffect">
                                      <p:stCondLst>
                                        <p:cond delay="3750"/>
                                      </p:stCondLst>
                                      <p:childTnLst>
                                        <p:set>
                                          <p:cBhvr>
                                            <p:cTn id="30" dur="1" fill="hold">
                                              <p:stCondLst>
                                                <p:cond delay="0"/>
                                              </p:stCondLst>
                                            </p:cTn>
                                            <p:tgtEl>
                                              <p:spTgt spid="78"/>
                                            </p:tgtEl>
                                            <p:attrNameLst>
                                              <p:attrName>style.visibility</p:attrName>
                                            </p:attrNameLst>
                                          </p:cBhvr>
                                          <p:to>
                                            <p:strVal val="visible"/>
                                          </p:to>
                                        </p:set>
                                        <p:anim calcmode="lin" valueType="num">
                                          <p:cBhvr>
                                            <p:cTn id="31" dur="200" fill="hold"/>
                                            <p:tgtEl>
                                              <p:spTgt spid="78"/>
                                            </p:tgtEl>
                                            <p:attrNameLst>
                                              <p:attrName>ppt_w</p:attrName>
                                            </p:attrNameLst>
                                          </p:cBhvr>
                                          <p:tavLst>
                                            <p:tav tm="0">
                                              <p:val>
                                                <p:fltVal val="0"/>
                                              </p:val>
                                            </p:tav>
                                            <p:tav tm="100000">
                                              <p:val>
                                                <p:strVal val="#ppt_w"/>
                                              </p:val>
                                            </p:tav>
                                          </p:tavLst>
                                        </p:anim>
                                        <p:anim calcmode="lin" valueType="num">
                                          <p:cBhvr>
                                            <p:cTn id="32" dur="200" fill="hold"/>
                                            <p:tgtEl>
                                              <p:spTgt spid="78"/>
                                            </p:tgtEl>
                                            <p:attrNameLst>
                                              <p:attrName>ppt_h</p:attrName>
                                            </p:attrNameLst>
                                          </p:cBhvr>
                                          <p:tavLst>
                                            <p:tav tm="0">
                                              <p:val>
                                                <p:fltVal val="0"/>
                                              </p:val>
                                            </p:tav>
                                            <p:tav tm="100000">
                                              <p:val>
                                                <p:strVal val="#ppt_h"/>
                                              </p:val>
                                            </p:tav>
                                          </p:tavLst>
                                        </p:anim>
                                      </p:childTnLst>
                                    </p:cTn>
                                  </p:par>
                                  <p:par>
                                    <p:cTn id="33" presetID="6" presetClass="emph" presetSubtype="0" fill="hold" grpId="1" nodeType="withEffect">
                                      <p:stCondLst>
                                        <p:cond delay="3750"/>
                                      </p:stCondLst>
                                      <p:childTnLst>
                                        <p:animScale>
                                          <p:cBhvr>
                                            <p:cTn id="34" dur="1000" fill="hold"/>
                                            <p:tgtEl>
                                              <p:spTgt spid="78"/>
                                            </p:tgtEl>
                                          </p:cBhvr>
                                          <p:by x="110000" y="110000"/>
                                        </p:animScale>
                                      </p:childTnLst>
                                    </p:cTn>
                                  </p:par>
                                  <p:par>
                                    <p:cTn id="35" presetID="6" presetClass="emph" presetSubtype="0" accel="50000" decel="50000" fill="hold" grpId="2" nodeType="withEffect">
                                      <p:stCondLst>
                                        <p:cond delay="3750"/>
                                      </p:stCondLst>
                                      <p:childTnLst>
                                        <p:animScale>
                                          <p:cBhvr>
                                            <p:cTn id="36" dur="250" fill="hold"/>
                                            <p:tgtEl>
                                              <p:spTgt spid="78"/>
                                            </p:tgtEl>
                                          </p:cBhvr>
                                          <p:by x="91000" y="91000"/>
                                        </p:animScale>
                                      </p:childTnLst>
                                    </p:cTn>
                                  </p:par>
                                  <p:par>
                                    <p:cTn id="37" presetID="23" presetClass="entr" presetSubtype="16" fill="hold" nodeType="withEffect">
                                      <p:stCondLst>
                                        <p:cond delay="4250"/>
                                      </p:stCondLst>
                                      <p:childTnLst>
                                        <p:set>
                                          <p:cBhvr>
                                            <p:cTn id="38" dur="1" fill="hold">
                                              <p:stCondLst>
                                                <p:cond delay="0"/>
                                              </p:stCondLst>
                                            </p:cTn>
                                            <p:tgtEl>
                                              <p:spTgt spid="162"/>
                                            </p:tgtEl>
                                            <p:attrNameLst>
                                              <p:attrName>style.visibility</p:attrName>
                                            </p:attrNameLst>
                                          </p:cBhvr>
                                          <p:to>
                                            <p:strVal val="visible"/>
                                          </p:to>
                                        </p:set>
                                        <p:anim calcmode="lin" valueType="num">
                                          <p:cBhvr>
                                            <p:cTn id="39" dur="200" fill="hold"/>
                                            <p:tgtEl>
                                              <p:spTgt spid="162"/>
                                            </p:tgtEl>
                                            <p:attrNameLst>
                                              <p:attrName>ppt_w</p:attrName>
                                            </p:attrNameLst>
                                          </p:cBhvr>
                                          <p:tavLst>
                                            <p:tav tm="0">
                                              <p:val>
                                                <p:fltVal val="0"/>
                                              </p:val>
                                            </p:tav>
                                            <p:tav tm="100000">
                                              <p:val>
                                                <p:strVal val="#ppt_w"/>
                                              </p:val>
                                            </p:tav>
                                          </p:tavLst>
                                        </p:anim>
                                        <p:anim calcmode="lin" valueType="num">
                                          <p:cBhvr>
                                            <p:cTn id="40" dur="200" fill="hold"/>
                                            <p:tgtEl>
                                              <p:spTgt spid="162"/>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4250"/>
                                      </p:stCondLst>
                                      <p:childTnLst>
                                        <p:animScale>
                                          <p:cBhvr>
                                            <p:cTn id="42" dur="1000" fill="hold"/>
                                            <p:tgtEl>
                                              <p:spTgt spid="162"/>
                                            </p:tgtEl>
                                          </p:cBhvr>
                                          <p:by x="110000" y="110000"/>
                                        </p:animScale>
                                      </p:childTnLst>
                                    </p:cTn>
                                  </p:par>
                                  <p:par>
                                    <p:cTn id="43" presetID="6" presetClass="emph" presetSubtype="0" accel="50000" decel="50000" fill="hold" nodeType="withEffect">
                                      <p:stCondLst>
                                        <p:cond delay="4250"/>
                                      </p:stCondLst>
                                      <p:childTnLst>
                                        <p:animScale>
                                          <p:cBhvr>
                                            <p:cTn id="44" dur="250" fill="hold"/>
                                            <p:tgtEl>
                                              <p:spTgt spid="162"/>
                                            </p:tgtEl>
                                          </p:cBhvr>
                                          <p:by x="91000" y="91000"/>
                                        </p:animScale>
                                      </p:childTnLst>
                                    </p:cTn>
                                  </p:par>
                                  <p:par>
                                    <p:cTn id="45" presetID="23" presetClass="entr" presetSubtype="16" fill="hold" nodeType="withEffect">
                                      <p:stCondLst>
                                        <p:cond delay="4500"/>
                                      </p:stCondLst>
                                      <p:childTnLst>
                                        <p:set>
                                          <p:cBhvr>
                                            <p:cTn id="46" dur="1" fill="hold">
                                              <p:stCondLst>
                                                <p:cond delay="0"/>
                                              </p:stCondLst>
                                            </p:cTn>
                                            <p:tgtEl>
                                              <p:spTgt spid="39"/>
                                            </p:tgtEl>
                                            <p:attrNameLst>
                                              <p:attrName>style.visibility</p:attrName>
                                            </p:attrNameLst>
                                          </p:cBhvr>
                                          <p:to>
                                            <p:strVal val="visible"/>
                                          </p:to>
                                        </p:set>
                                        <p:anim calcmode="lin" valueType="num">
                                          <p:cBhvr>
                                            <p:cTn id="47" dur="200" fill="hold"/>
                                            <p:tgtEl>
                                              <p:spTgt spid="39"/>
                                            </p:tgtEl>
                                            <p:attrNameLst>
                                              <p:attrName>ppt_w</p:attrName>
                                            </p:attrNameLst>
                                          </p:cBhvr>
                                          <p:tavLst>
                                            <p:tav tm="0">
                                              <p:val>
                                                <p:fltVal val="0"/>
                                              </p:val>
                                            </p:tav>
                                            <p:tav tm="100000">
                                              <p:val>
                                                <p:strVal val="#ppt_w"/>
                                              </p:val>
                                            </p:tav>
                                          </p:tavLst>
                                        </p:anim>
                                        <p:anim calcmode="lin" valueType="num">
                                          <p:cBhvr>
                                            <p:cTn id="48" dur="200" fill="hold"/>
                                            <p:tgtEl>
                                              <p:spTgt spid="39"/>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4500"/>
                                      </p:stCondLst>
                                      <p:childTnLst>
                                        <p:animScale>
                                          <p:cBhvr>
                                            <p:cTn id="50" dur="1000" fill="hold"/>
                                            <p:tgtEl>
                                              <p:spTgt spid="39"/>
                                            </p:tgtEl>
                                          </p:cBhvr>
                                          <p:by x="110000" y="110000"/>
                                        </p:animScale>
                                      </p:childTnLst>
                                    </p:cTn>
                                  </p:par>
                                  <p:par>
                                    <p:cTn id="51" presetID="6" presetClass="emph" presetSubtype="0" accel="50000" decel="50000" fill="hold" nodeType="withEffect">
                                      <p:stCondLst>
                                        <p:cond delay="4500"/>
                                      </p:stCondLst>
                                      <p:childTnLst>
                                        <p:animScale>
                                          <p:cBhvr>
                                            <p:cTn id="52" dur="250" fill="hold"/>
                                            <p:tgtEl>
                                              <p:spTgt spid="39"/>
                                            </p:tgtEl>
                                          </p:cBhvr>
                                          <p:by x="91000" y="91000"/>
                                        </p:animScale>
                                      </p:childTnLst>
                                    </p:cTn>
                                  </p:par>
                                  <p:par>
                                    <p:cTn id="53" presetID="10" presetClass="entr" presetSubtype="0" fill="hold" nodeType="withEffect">
                                      <p:stCondLst>
                                        <p:cond delay="525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250"/>
                                            <p:tgtEl>
                                              <p:spTgt spid="18"/>
                                            </p:tgtEl>
                                          </p:cBhvr>
                                        </p:animEffect>
                                      </p:childTnLst>
                                    </p:cTn>
                                  </p:par>
                                  <p:par>
                                    <p:cTn id="56" presetID="42" presetClass="path" presetSubtype="0" decel="100000" fill="hold" nodeType="withEffect">
                                      <p:stCondLst>
                                        <p:cond delay="5250"/>
                                      </p:stCondLst>
                                      <p:childTnLst>
                                        <p:animMotion origin="layout" path="M 3.95833E-6 -0.06042 L 3.95833E-6 -3.7037E-7 " pathEditMode="relative" rAng="0" ptsTypes="AA">
                                          <p:cBhvr>
                                            <p:cTn id="57" dur="500" fill="hold"/>
                                            <p:tgtEl>
                                              <p:spTgt spid="18"/>
                                            </p:tgtEl>
                                            <p:attrNameLst>
                                              <p:attrName>ppt_x</p:attrName>
                                              <p:attrName>ppt_y</p:attrName>
                                            </p:attrNameLst>
                                          </p:cBhvr>
                                          <p:rCtr x="0" y="3009"/>
                                        </p:animMotion>
                                      </p:childTnLst>
                                    </p:cTn>
                                  </p:par>
                                  <p:par>
                                    <p:cTn id="58" presetID="22" presetClass="entr" presetSubtype="1" fill="hold" nodeType="withEffect">
                                      <p:stCondLst>
                                        <p:cond delay="4750"/>
                                      </p:stCondLst>
                                      <p:childTnLst>
                                        <p:set>
                                          <p:cBhvr>
                                            <p:cTn id="59" dur="1" fill="hold">
                                              <p:stCondLst>
                                                <p:cond delay="0"/>
                                              </p:stCondLst>
                                            </p:cTn>
                                            <p:tgtEl>
                                              <p:spTgt spid="23"/>
                                            </p:tgtEl>
                                            <p:attrNameLst>
                                              <p:attrName>style.visibility</p:attrName>
                                            </p:attrNameLst>
                                          </p:cBhvr>
                                          <p:to>
                                            <p:strVal val="visible"/>
                                          </p:to>
                                        </p:set>
                                        <p:animEffect transition="in" filter="wipe(up)">
                                          <p:cBhvr>
                                            <p:cTn id="60" dur="500"/>
                                            <p:tgtEl>
                                              <p:spTgt spid="23"/>
                                            </p:tgtEl>
                                          </p:cBhvr>
                                        </p:animEffect>
                                      </p:childTnLst>
                                    </p:cTn>
                                  </p:par>
                                  <p:par>
                                    <p:cTn id="61" presetID="10" presetClass="entr" presetSubtype="0" fill="hold" grpId="0" nodeType="withEffect">
                                      <p:stCondLst>
                                        <p:cond delay="475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250"/>
                                            <p:tgtEl>
                                              <p:spTgt spid="44"/>
                                            </p:tgtEl>
                                          </p:cBhvr>
                                        </p:animEffect>
                                      </p:childTnLst>
                                    </p:cTn>
                                  </p:par>
                                  <p:par>
                                    <p:cTn id="64" presetID="42" presetClass="path" presetSubtype="0" decel="100000" fill="hold" grpId="1" nodeType="withEffect">
                                      <p:stCondLst>
                                        <p:cond delay="4750"/>
                                      </p:stCondLst>
                                      <p:childTnLst>
                                        <p:animMotion origin="layout" path="M 2.08333E-7 0.10949 L 2.08333E-7 4.81481E-6 " pathEditMode="relative" rAng="0" ptsTypes="AA">
                                          <p:cBhvr>
                                            <p:cTn id="65" dur="500" fill="hold"/>
                                            <p:tgtEl>
                                              <p:spTgt spid="44"/>
                                            </p:tgtEl>
                                            <p:attrNameLst>
                                              <p:attrName>ppt_x</p:attrName>
                                              <p:attrName>ppt_y</p:attrName>
                                            </p:attrNameLst>
                                          </p:cBhvr>
                                          <p:rCtr x="0" y="-5486"/>
                                        </p:animMotion>
                                      </p:childTnLst>
                                    </p:cTn>
                                  </p:par>
                                  <p:par>
                                    <p:cTn id="66" presetID="23" presetClass="entr" presetSubtype="16" fill="hold" nodeType="withEffect">
                                      <p:stCondLst>
                                        <p:cond delay="5500"/>
                                      </p:stCondLst>
                                      <p:childTnLst>
                                        <p:set>
                                          <p:cBhvr>
                                            <p:cTn id="67" dur="1" fill="hold">
                                              <p:stCondLst>
                                                <p:cond delay="0"/>
                                              </p:stCondLst>
                                            </p:cTn>
                                            <p:tgtEl>
                                              <p:spTgt spid="15"/>
                                            </p:tgtEl>
                                            <p:attrNameLst>
                                              <p:attrName>style.visibility</p:attrName>
                                            </p:attrNameLst>
                                          </p:cBhvr>
                                          <p:to>
                                            <p:strVal val="visible"/>
                                          </p:to>
                                        </p:set>
                                        <p:anim calcmode="lin" valueType="num">
                                          <p:cBhvr>
                                            <p:cTn id="68" dur="200" fill="hold"/>
                                            <p:tgtEl>
                                              <p:spTgt spid="15"/>
                                            </p:tgtEl>
                                            <p:attrNameLst>
                                              <p:attrName>ppt_w</p:attrName>
                                            </p:attrNameLst>
                                          </p:cBhvr>
                                          <p:tavLst>
                                            <p:tav tm="0">
                                              <p:val>
                                                <p:fltVal val="0"/>
                                              </p:val>
                                            </p:tav>
                                            <p:tav tm="100000">
                                              <p:val>
                                                <p:strVal val="#ppt_w"/>
                                              </p:val>
                                            </p:tav>
                                          </p:tavLst>
                                        </p:anim>
                                        <p:anim calcmode="lin" valueType="num">
                                          <p:cBhvr>
                                            <p:cTn id="69" dur="200" fill="hold"/>
                                            <p:tgtEl>
                                              <p:spTgt spid="15"/>
                                            </p:tgtEl>
                                            <p:attrNameLst>
                                              <p:attrName>ppt_h</p:attrName>
                                            </p:attrNameLst>
                                          </p:cBhvr>
                                          <p:tavLst>
                                            <p:tav tm="0">
                                              <p:val>
                                                <p:fltVal val="0"/>
                                              </p:val>
                                            </p:tav>
                                            <p:tav tm="100000">
                                              <p:val>
                                                <p:strVal val="#ppt_h"/>
                                              </p:val>
                                            </p:tav>
                                          </p:tavLst>
                                        </p:anim>
                                      </p:childTnLst>
                                    </p:cTn>
                                  </p:par>
                                  <p:par>
                                    <p:cTn id="70" presetID="6" presetClass="emph" presetSubtype="0" fill="hold" nodeType="withEffect">
                                      <p:stCondLst>
                                        <p:cond delay="5500"/>
                                      </p:stCondLst>
                                      <p:childTnLst>
                                        <p:animScale>
                                          <p:cBhvr>
                                            <p:cTn id="71" dur="1000" fill="hold"/>
                                            <p:tgtEl>
                                              <p:spTgt spid="15"/>
                                            </p:tgtEl>
                                          </p:cBhvr>
                                          <p:by x="110000" y="110000"/>
                                        </p:animScale>
                                      </p:childTnLst>
                                    </p:cTn>
                                  </p:par>
                                  <p:par>
                                    <p:cTn id="72" presetID="6" presetClass="emph" presetSubtype="0" accel="50000" decel="50000" fill="hold" nodeType="withEffect">
                                      <p:stCondLst>
                                        <p:cond delay="5500"/>
                                      </p:stCondLst>
                                      <p:childTnLst>
                                        <p:animScale>
                                          <p:cBhvr>
                                            <p:cTn id="73" dur="250" fill="hold"/>
                                            <p:tgtEl>
                                              <p:spTgt spid="15"/>
                                            </p:tgtEl>
                                          </p:cBhvr>
                                          <p:by x="91000" y="91000"/>
                                        </p:animScale>
                                      </p:childTnLst>
                                    </p:cTn>
                                  </p:par>
                                  <p:par>
                                    <p:cTn id="74" presetID="23" presetClass="entr" presetSubtype="16" fill="hold" grpId="0" nodeType="withEffect">
                                      <p:stCondLst>
                                        <p:cond delay="5500"/>
                                      </p:stCondLst>
                                      <p:childTnLst>
                                        <p:set>
                                          <p:cBhvr>
                                            <p:cTn id="75" dur="1" fill="hold">
                                              <p:stCondLst>
                                                <p:cond delay="0"/>
                                              </p:stCondLst>
                                            </p:cTn>
                                            <p:tgtEl>
                                              <p:spTgt spid="28"/>
                                            </p:tgtEl>
                                            <p:attrNameLst>
                                              <p:attrName>style.visibility</p:attrName>
                                            </p:attrNameLst>
                                          </p:cBhvr>
                                          <p:to>
                                            <p:strVal val="visible"/>
                                          </p:to>
                                        </p:set>
                                        <p:anim calcmode="lin" valueType="num">
                                          <p:cBhvr>
                                            <p:cTn id="76" dur="200" fill="hold"/>
                                            <p:tgtEl>
                                              <p:spTgt spid="28"/>
                                            </p:tgtEl>
                                            <p:attrNameLst>
                                              <p:attrName>ppt_w</p:attrName>
                                            </p:attrNameLst>
                                          </p:cBhvr>
                                          <p:tavLst>
                                            <p:tav tm="0">
                                              <p:val>
                                                <p:fltVal val="0"/>
                                              </p:val>
                                            </p:tav>
                                            <p:tav tm="100000">
                                              <p:val>
                                                <p:strVal val="#ppt_w"/>
                                              </p:val>
                                            </p:tav>
                                          </p:tavLst>
                                        </p:anim>
                                        <p:anim calcmode="lin" valueType="num">
                                          <p:cBhvr>
                                            <p:cTn id="77" dur="200" fill="hold"/>
                                            <p:tgtEl>
                                              <p:spTgt spid="28"/>
                                            </p:tgtEl>
                                            <p:attrNameLst>
                                              <p:attrName>ppt_h</p:attrName>
                                            </p:attrNameLst>
                                          </p:cBhvr>
                                          <p:tavLst>
                                            <p:tav tm="0">
                                              <p:val>
                                                <p:fltVal val="0"/>
                                              </p:val>
                                            </p:tav>
                                            <p:tav tm="100000">
                                              <p:val>
                                                <p:strVal val="#ppt_h"/>
                                              </p:val>
                                            </p:tav>
                                          </p:tavLst>
                                        </p:anim>
                                      </p:childTnLst>
                                    </p:cTn>
                                  </p:par>
                                  <p:par>
                                    <p:cTn id="78" presetID="6" presetClass="emph" presetSubtype="0" fill="hold" grpId="1" nodeType="withEffect">
                                      <p:stCondLst>
                                        <p:cond delay="5500"/>
                                      </p:stCondLst>
                                      <p:childTnLst>
                                        <p:animScale>
                                          <p:cBhvr>
                                            <p:cTn id="79" dur="1000" fill="hold"/>
                                            <p:tgtEl>
                                              <p:spTgt spid="28"/>
                                            </p:tgtEl>
                                          </p:cBhvr>
                                          <p:by x="110000" y="110000"/>
                                        </p:animScale>
                                      </p:childTnLst>
                                    </p:cTn>
                                  </p:par>
                                  <p:par>
                                    <p:cTn id="80" presetID="6" presetClass="emph" presetSubtype="0" accel="50000" decel="50000" fill="hold" grpId="2" nodeType="withEffect">
                                      <p:stCondLst>
                                        <p:cond delay="5500"/>
                                      </p:stCondLst>
                                      <p:childTnLst>
                                        <p:animScale>
                                          <p:cBhvr>
                                            <p:cTn id="81" dur="250" fill="hold"/>
                                            <p:tgtEl>
                                              <p:spTgt spid="28"/>
                                            </p:tgtEl>
                                          </p:cBhvr>
                                          <p:by x="91000" y="91000"/>
                                        </p:animScale>
                                      </p:childTnLst>
                                    </p:cTn>
                                  </p:par>
                                </p:childTnLst>
                              </p:cTn>
                            </p:par>
                          </p:childTnLst>
                        </p:cTn>
                      </p:par>
                      <p:par>
                        <p:cTn id="82" fill="hold">
                          <p:stCondLst>
                            <p:cond delay="indefinite"/>
                          </p:stCondLst>
                          <p:childTnLst>
                            <p:par>
                              <p:cTn id="83" fill="hold">
                                <p:stCondLst>
                                  <p:cond delay="0"/>
                                </p:stCondLst>
                                <p:childTnLst>
                                  <p:par>
                                    <p:cTn id="84" presetID="63" presetClass="path" presetSubtype="0" accel="10000" fill="hold" grpId="4" nodeType="clickEffect">
                                      <p:stCondLst>
                                        <p:cond delay="0"/>
                                      </p:stCondLst>
                                      <p:childTnLst>
                                        <p:animMotion origin="layout" path="M 0.20326 1.48148E-6 L 0.32058 1.48148E-6 " pathEditMode="relative" rAng="0" ptsTypes="AA">
                                          <p:cBhvr>
                                            <p:cTn id="85" dur="1250" fill="hold"/>
                                            <p:tgtEl>
                                              <p:spTgt spid="52"/>
                                            </p:tgtEl>
                                            <p:attrNameLst>
                                              <p:attrName>ppt_x</p:attrName>
                                              <p:attrName>ppt_y</p:attrName>
                                            </p:attrNameLst>
                                          </p:cBhvr>
                                          <p:rCtr x="5859" y="0"/>
                                        </p:animMotion>
                                      </p:childTnLst>
                                    </p:cTn>
                                  </p:par>
                                  <p:par>
                                    <p:cTn id="86" presetID="22" presetClass="entr" presetSubtype="8" fill="hold" nodeType="with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wipe(left)">
                                          <p:cBhvr>
                                            <p:cTn id="88" dur="1500"/>
                                            <p:tgtEl>
                                              <p:spTgt spid="64"/>
                                            </p:tgtEl>
                                          </p:cBhvr>
                                        </p:animEffect>
                                      </p:childTnLst>
                                    </p:cTn>
                                  </p:par>
                                  <p:par>
                                    <p:cTn id="89" presetID="23" presetClass="entr" presetSubtype="16" fill="hold" nodeType="withEffect">
                                      <p:stCondLst>
                                        <p:cond delay="500"/>
                                      </p:stCondLst>
                                      <p:childTnLst>
                                        <p:set>
                                          <p:cBhvr>
                                            <p:cTn id="90" dur="1" fill="hold">
                                              <p:stCondLst>
                                                <p:cond delay="0"/>
                                              </p:stCondLst>
                                            </p:cTn>
                                            <p:tgtEl>
                                              <p:spTgt spid="65"/>
                                            </p:tgtEl>
                                            <p:attrNameLst>
                                              <p:attrName>style.visibility</p:attrName>
                                            </p:attrNameLst>
                                          </p:cBhvr>
                                          <p:to>
                                            <p:strVal val="visible"/>
                                          </p:to>
                                        </p:set>
                                        <p:anim calcmode="lin" valueType="num">
                                          <p:cBhvr>
                                            <p:cTn id="91" dur="200" fill="hold"/>
                                            <p:tgtEl>
                                              <p:spTgt spid="65"/>
                                            </p:tgtEl>
                                            <p:attrNameLst>
                                              <p:attrName>ppt_w</p:attrName>
                                            </p:attrNameLst>
                                          </p:cBhvr>
                                          <p:tavLst>
                                            <p:tav tm="0">
                                              <p:val>
                                                <p:fltVal val="0"/>
                                              </p:val>
                                            </p:tav>
                                            <p:tav tm="100000">
                                              <p:val>
                                                <p:strVal val="#ppt_w"/>
                                              </p:val>
                                            </p:tav>
                                          </p:tavLst>
                                        </p:anim>
                                        <p:anim calcmode="lin" valueType="num">
                                          <p:cBhvr>
                                            <p:cTn id="92" dur="200" fill="hold"/>
                                            <p:tgtEl>
                                              <p:spTgt spid="65"/>
                                            </p:tgtEl>
                                            <p:attrNameLst>
                                              <p:attrName>ppt_h</p:attrName>
                                            </p:attrNameLst>
                                          </p:cBhvr>
                                          <p:tavLst>
                                            <p:tav tm="0">
                                              <p:val>
                                                <p:fltVal val="0"/>
                                              </p:val>
                                            </p:tav>
                                            <p:tav tm="100000">
                                              <p:val>
                                                <p:strVal val="#ppt_h"/>
                                              </p:val>
                                            </p:tav>
                                          </p:tavLst>
                                        </p:anim>
                                      </p:childTnLst>
                                    </p:cTn>
                                  </p:par>
                                  <p:par>
                                    <p:cTn id="93" presetID="6" presetClass="emph" presetSubtype="0" fill="hold" nodeType="withEffect">
                                      <p:stCondLst>
                                        <p:cond delay="500"/>
                                      </p:stCondLst>
                                      <p:childTnLst>
                                        <p:animScale>
                                          <p:cBhvr>
                                            <p:cTn id="94" dur="1000" fill="hold"/>
                                            <p:tgtEl>
                                              <p:spTgt spid="65"/>
                                            </p:tgtEl>
                                          </p:cBhvr>
                                          <p:by x="110000" y="110000"/>
                                        </p:animScale>
                                      </p:childTnLst>
                                    </p:cTn>
                                  </p:par>
                                  <p:par>
                                    <p:cTn id="95" presetID="6" presetClass="emph" presetSubtype="0" accel="50000" decel="50000" fill="hold" nodeType="withEffect">
                                      <p:stCondLst>
                                        <p:cond delay="500"/>
                                      </p:stCondLst>
                                      <p:childTnLst>
                                        <p:animScale>
                                          <p:cBhvr>
                                            <p:cTn id="96" dur="250" fill="hold"/>
                                            <p:tgtEl>
                                              <p:spTgt spid="65"/>
                                            </p:tgtEl>
                                          </p:cBhvr>
                                          <p:by x="91000" y="91000"/>
                                        </p:animScale>
                                      </p:childTnLst>
                                    </p:cTn>
                                  </p:par>
                                  <p:par>
                                    <p:cTn id="97" presetID="63" presetClass="path" presetSubtype="0" fill="hold" grpId="5" nodeType="withEffect">
                                      <p:stCondLst>
                                        <p:cond delay="3000"/>
                                      </p:stCondLst>
                                      <p:childTnLst>
                                        <p:animMotion origin="layout" path="M 0.32058 -3.33333E-6 L 0.46797 -3.33333E-6 " pathEditMode="relative" rAng="0" ptsTypes="AA">
                                          <p:cBhvr>
                                            <p:cTn id="98" dur="1300" fill="hold"/>
                                            <p:tgtEl>
                                              <p:spTgt spid="52"/>
                                            </p:tgtEl>
                                            <p:attrNameLst>
                                              <p:attrName>ppt_x</p:attrName>
                                              <p:attrName>ppt_y</p:attrName>
                                            </p:attrNameLst>
                                          </p:cBhvr>
                                          <p:rCtr x="7474" y="0"/>
                                        </p:animMotion>
                                      </p:childTnLst>
                                    </p:cTn>
                                  </p:par>
                                  <p:par>
                                    <p:cTn id="99" presetID="0" presetClass="path" presetSubtype="0" fill="hold" grpId="6" nodeType="withEffect">
                                      <p:stCondLst>
                                        <p:cond delay="3750"/>
                                      </p:stCondLst>
                                      <p:childTnLst>
                                        <p:animMotion origin="layout" path="M 0.46797 -3.33333E-6 C 0.48047 -3.33333E-6 0.51875 0.00139 0.53633 -0.00023 C 0.55404 -0.00185 0.55066 -3.33333E-6 0.55235 -0.04814 L 0.55235 -0.20185 " pathEditMode="relative" rAng="0" ptsTypes="AAAA">
                                          <p:cBhvr>
                                            <p:cTn id="100" dur="2250" fill="hold"/>
                                            <p:tgtEl>
                                              <p:spTgt spid="52"/>
                                            </p:tgtEl>
                                            <p:attrNameLst>
                                              <p:attrName>ppt_x</p:attrName>
                                              <p:attrName>ppt_y</p:attrName>
                                            </p:attrNameLst>
                                          </p:cBhvr>
                                          <p:rCtr x="4219" y="-10069"/>
                                        </p:animMotion>
                                      </p:childTnLst>
                                    </p:cTn>
                                  </p:par>
                                  <p:par>
                                    <p:cTn id="101" presetID="18" presetClass="entr" presetSubtype="3" fill="hold" grpId="0" nodeType="withEffect">
                                      <p:stCondLst>
                                        <p:cond delay="3750"/>
                                      </p:stCondLst>
                                      <p:childTnLst>
                                        <p:set>
                                          <p:cBhvr>
                                            <p:cTn id="102" dur="1" fill="hold">
                                              <p:stCondLst>
                                                <p:cond delay="0"/>
                                              </p:stCondLst>
                                            </p:cTn>
                                            <p:tgtEl>
                                              <p:spTgt spid="154"/>
                                            </p:tgtEl>
                                            <p:attrNameLst>
                                              <p:attrName>style.visibility</p:attrName>
                                            </p:attrNameLst>
                                          </p:cBhvr>
                                          <p:to>
                                            <p:strVal val="visible"/>
                                          </p:to>
                                        </p:set>
                                        <p:animEffect transition="in" filter="strips(upRight)">
                                          <p:cBhvr>
                                            <p:cTn id="103" dur="2000"/>
                                            <p:tgtEl>
                                              <p:spTgt spid="154"/>
                                            </p:tgtEl>
                                          </p:cBhvr>
                                        </p:animEffect>
                                      </p:childTnLst>
                                    </p:cTn>
                                  </p:par>
                                  <p:par>
                                    <p:cTn id="104" presetID="10" presetClass="entr" presetSubtype="0" fill="hold" grpId="0" nodeType="withEffect">
                                      <p:stCondLst>
                                        <p:cond delay="1000"/>
                                      </p:stCondLst>
                                      <p:childTnLst>
                                        <p:set>
                                          <p:cBhvr>
                                            <p:cTn id="105" dur="1" fill="hold">
                                              <p:stCondLst>
                                                <p:cond delay="0"/>
                                              </p:stCondLst>
                                            </p:cTn>
                                            <p:tgtEl>
                                              <p:spTgt spid="152"/>
                                            </p:tgtEl>
                                            <p:attrNameLst>
                                              <p:attrName>style.visibility</p:attrName>
                                            </p:attrNameLst>
                                          </p:cBhvr>
                                          <p:to>
                                            <p:strVal val="visible"/>
                                          </p:to>
                                        </p:set>
                                        <p:animEffect transition="in" filter="fade">
                                          <p:cBhvr>
                                            <p:cTn id="106" dur="250"/>
                                            <p:tgtEl>
                                              <p:spTgt spid="152"/>
                                            </p:tgtEl>
                                          </p:cBhvr>
                                        </p:animEffect>
                                      </p:childTnLst>
                                    </p:cTn>
                                  </p:par>
                                  <p:par>
                                    <p:cTn id="107" presetID="42" presetClass="path" presetSubtype="0" decel="100000" fill="hold" grpId="1" nodeType="withEffect">
                                      <p:stCondLst>
                                        <p:cond delay="1000"/>
                                      </p:stCondLst>
                                      <p:childTnLst>
                                        <p:animMotion origin="layout" path="M -1.875E-6 0.10949 L -1.875E-6 1.11111E-6 " pathEditMode="relative" rAng="0" ptsTypes="AA">
                                          <p:cBhvr>
                                            <p:cTn id="108" dur="500" fill="hold"/>
                                            <p:tgtEl>
                                              <p:spTgt spid="152"/>
                                            </p:tgtEl>
                                            <p:attrNameLst>
                                              <p:attrName>ppt_x</p:attrName>
                                              <p:attrName>ppt_y</p:attrName>
                                            </p:attrNameLst>
                                          </p:cBhvr>
                                          <p:rCtr x="0" y="-5486"/>
                                        </p:animMotion>
                                      </p:childTnLst>
                                    </p:cTn>
                                  </p:par>
                                  <p:par>
                                    <p:cTn id="109" presetID="23" presetClass="entr" presetSubtype="16" fill="hold" nodeType="withEffect">
                                      <p:stCondLst>
                                        <p:cond delay="1250"/>
                                      </p:stCondLst>
                                      <p:childTnLst>
                                        <p:set>
                                          <p:cBhvr>
                                            <p:cTn id="110" dur="1" fill="hold">
                                              <p:stCondLst>
                                                <p:cond delay="0"/>
                                              </p:stCondLst>
                                            </p:cTn>
                                            <p:tgtEl>
                                              <p:spTgt spid="172"/>
                                            </p:tgtEl>
                                            <p:attrNameLst>
                                              <p:attrName>style.visibility</p:attrName>
                                            </p:attrNameLst>
                                          </p:cBhvr>
                                          <p:to>
                                            <p:strVal val="visible"/>
                                          </p:to>
                                        </p:set>
                                        <p:anim calcmode="lin" valueType="num">
                                          <p:cBhvr>
                                            <p:cTn id="111" dur="200" fill="hold"/>
                                            <p:tgtEl>
                                              <p:spTgt spid="172"/>
                                            </p:tgtEl>
                                            <p:attrNameLst>
                                              <p:attrName>ppt_w</p:attrName>
                                            </p:attrNameLst>
                                          </p:cBhvr>
                                          <p:tavLst>
                                            <p:tav tm="0">
                                              <p:val>
                                                <p:fltVal val="0"/>
                                              </p:val>
                                            </p:tav>
                                            <p:tav tm="100000">
                                              <p:val>
                                                <p:strVal val="#ppt_w"/>
                                              </p:val>
                                            </p:tav>
                                          </p:tavLst>
                                        </p:anim>
                                        <p:anim calcmode="lin" valueType="num">
                                          <p:cBhvr>
                                            <p:cTn id="112" dur="200" fill="hold"/>
                                            <p:tgtEl>
                                              <p:spTgt spid="172"/>
                                            </p:tgtEl>
                                            <p:attrNameLst>
                                              <p:attrName>ppt_h</p:attrName>
                                            </p:attrNameLst>
                                          </p:cBhvr>
                                          <p:tavLst>
                                            <p:tav tm="0">
                                              <p:val>
                                                <p:fltVal val="0"/>
                                              </p:val>
                                            </p:tav>
                                            <p:tav tm="100000">
                                              <p:val>
                                                <p:strVal val="#ppt_h"/>
                                              </p:val>
                                            </p:tav>
                                          </p:tavLst>
                                        </p:anim>
                                      </p:childTnLst>
                                    </p:cTn>
                                  </p:par>
                                  <p:par>
                                    <p:cTn id="113" presetID="6" presetClass="emph" presetSubtype="0" fill="hold" nodeType="withEffect">
                                      <p:stCondLst>
                                        <p:cond delay="1250"/>
                                      </p:stCondLst>
                                      <p:childTnLst>
                                        <p:animScale>
                                          <p:cBhvr>
                                            <p:cTn id="114" dur="1000" fill="hold"/>
                                            <p:tgtEl>
                                              <p:spTgt spid="172"/>
                                            </p:tgtEl>
                                          </p:cBhvr>
                                          <p:by x="110000" y="110000"/>
                                        </p:animScale>
                                      </p:childTnLst>
                                    </p:cTn>
                                  </p:par>
                                  <p:par>
                                    <p:cTn id="115" presetID="6" presetClass="emph" presetSubtype="0" accel="50000" decel="50000" fill="hold" nodeType="withEffect">
                                      <p:stCondLst>
                                        <p:cond delay="1250"/>
                                      </p:stCondLst>
                                      <p:childTnLst>
                                        <p:animScale>
                                          <p:cBhvr>
                                            <p:cTn id="116" dur="250" fill="hold"/>
                                            <p:tgtEl>
                                              <p:spTgt spid="172"/>
                                            </p:tgtEl>
                                          </p:cBhvr>
                                          <p:by x="91000" y="91000"/>
                                        </p:animScale>
                                      </p:childTnLst>
                                    </p:cTn>
                                  </p:par>
                                  <p:par>
                                    <p:cTn id="117" presetID="23" presetClass="entr" presetSubtype="16" fill="hold" nodeType="withEffect">
                                      <p:stCondLst>
                                        <p:cond delay="1500"/>
                                      </p:stCondLst>
                                      <p:childTnLst>
                                        <p:set>
                                          <p:cBhvr>
                                            <p:cTn id="118" dur="1" fill="hold">
                                              <p:stCondLst>
                                                <p:cond delay="0"/>
                                              </p:stCondLst>
                                            </p:cTn>
                                            <p:tgtEl>
                                              <p:spTgt spid="175"/>
                                            </p:tgtEl>
                                            <p:attrNameLst>
                                              <p:attrName>style.visibility</p:attrName>
                                            </p:attrNameLst>
                                          </p:cBhvr>
                                          <p:to>
                                            <p:strVal val="visible"/>
                                          </p:to>
                                        </p:set>
                                        <p:anim calcmode="lin" valueType="num">
                                          <p:cBhvr>
                                            <p:cTn id="119" dur="200" fill="hold"/>
                                            <p:tgtEl>
                                              <p:spTgt spid="175"/>
                                            </p:tgtEl>
                                            <p:attrNameLst>
                                              <p:attrName>ppt_w</p:attrName>
                                            </p:attrNameLst>
                                          </p:cBhvr>
                                          <p:tavLst>
                                            <p:tav tm="0">
                                              <p:val>
                                                <p:fltVal val="0"/>
                                              </p:val>
                                            </p:tav>
                                            <p:tav tm="100000">
                                              <p:val>
                                                <p:strVal val="#ppt_w"/>
                                              </p:val>
                                            </p:tav>
                                          </p:tavLst>
                                        </p:anim>
                                        <p:anim calcmode="lin" valueType="num">
                                          <p:cBhvr>
                                            <p:cTn id="120" dur="200" fill="hold"/>
                                            <p:tgtEl>
                                              <p:spTgt spid="175"/>
                                            </p:tgtEl>
                                            <p:attrNameLst>
                                              <p:attrName>ppt_h</p:attrName>
                                            </p:attrNameLst>
                                          </p:cBhvr>
                                          <p:tavLst>
                                            <p:tav tm="0">
                                              <p:val>
                                                <p:fltVal val="0"/>
                                              </p:val>
                                            </p:tav>
                                            <p:tav tm="100000">
                                              <p:val>
                                                <p:strVal val="#ppt_h"/>
                                              </p:val>
                                            </p:tav>
                                          </p:tavLst>
                                        </p:anim>
                                      </p:childTnLst>
                                    </p:cTn>
                                  </p:par>
                                  <p:par>
                                    <p:cTn id="121" presetID="6" presetClass="emph" presetSubtype="0" fill="hold" nodeType="withEffect">
                                      <p:stCondLst>
                                        <p:cond delay="1500"/>
                                      </p:stCondLst>
                                      <p:childTnLst>
                                        <p:animScale>
                                          <p:cBhvr>
                                            <p:cTn id="122" dur="1000" fill="hold"/>
                                            <p:tgtEl>
                                              <p:spTgt spid="175"/>
                                            </p:tgtEl>
                                          </p:cBhvr>
                                          <p:by x="110000" y="110000"/>
                                        </p:animScale>
                                      </p:childTnLst>
                                    </p:cTn>
                                  </p:par>
                                  <p:par>
                                    <p:cTn id="123" presetID="6" presetClass="emph" presetSubtype="0" accel="50000" decel="50000" fill="hold" nodeType="withEffect">
                                      <p:stCondLst>
                                        <p:cond delay="1500"/>
                                      </p:stCondLst>
                                      <p:childTnLst>
                                        <p:animScale>
                                          <p:cBhvr>
                                            <p:cTn id="124" dur="250" fill="hold"/>
                                            <p:tgtEl>
                                              <p:spTgt spid="175"/>
                                            </p:tgtEl>
                                          </p:cBhvr>
                                          <p:by x="91000" y="91000"/>
                                        </p:animScale>
                                      </p:childTnLst>
                                    </p:cTn>
                                  </p:par>
                                  <p:par>
                                    <p:cTn id="125" presetID="10" presetClass="entr" presetSubtype="0" fill="hold" nodeType="withEffect">
                                      <p:stCondLst>
                                        <p:cond delay="5750"/>
                                      </p:stCondLst>
                                      <p:childTnLst>
                                        <p:set>
                                          <p:cBhvr>
                                            <p:cTn id="126" dur="1" fill="hold">
                                              <p:stCondLst>
                                                <p:cond delay="0"/>
                                              </p:stCondLst>
                                            </p:cTn>
                                            <p:tgtEl>
                                              <p:spTgt spid="155"/>
                                            </p:tgtEl>
                                            <p:attrNameLst>
                                              <p:attrName>style.visibility</p:attrName>
                                            </p:attrNameLst>
                                          </p:cBhvr>
                                          <p:to>
                                            <p:strVal val="visible"/>
                                          </p:to>
                                        </p:set>
                                        <p:animEffect transition="in" filter="fade">
                                          <p:cBhvr>
                                            <p:cTn id="127" dur="250"/>
                                            <p:tgtEl>
                                              <p:spTgt spid="155"/>
                                            </p:tgtEl>
                                          </p:cBhvr>
                                        </p:animEffect>
                                      </p:childTnLst>
                                    </p:cTn>
                                  </p:par>
                                  <p:par>
                                    <p:cTn id="128" presetID="42" presetClass="path" presetSubtype="0" decel="100000" fill="hold" nodeType="withEffect">
                                      <p:stCondLst>
                                        <p:cond delay="5750"/>
                                      </p:stCondLst>
                                      <p:childTnLst>
                                        <p:animMotion origin="layout" path="M 1.875E-6 0.06829 L 1.875E-6 -4.44444E-6 " pathEditMode="relative" rAng="0" ptsTypes="AA">
                                          <p:cBhvr>
                                            <p:cTn id="129" dur="500" fill="hold"/>
                                            <p:tgtEl>
                                              <p:spTgt spid="155"/>
                                            </p:tgtEl>
                                            <p:attrNameLst>
                                              <p:attrName>ppt_x</p:attrName>
                                              <p:attrName>ppt_y</p:attrName>
                                            </p:attrNameLst>
                                          </p:cBhvr>
                                          <p:rCtr x="0" y="-3426"/>
                                        </p:animMotion>
                                      </p:childTnLst>
                                    </p:cTn>
                                  </p:par>
                                  <p:par>
                                    <p:cTn id="130" presetID="23" presetClass="entr" presetSubtype="16" fill="hold" nodeType="withEffect">
                                      <p:stCondLst>
                                        <p:cond delay="5000"/>
                                      </p:stCondLst>
                                      <p:childTnLst>
                                        <p:set>
                                          <p:cBhvr>
                                            <p:cTn id="131" dur="1" fill="hold">
                                              <p:stCondLst>
                                                <p:cond delay="0"/>
                                              </p:stCondLst>
                                            </p:cTn>
                                            <p:tgtEl>
                                              <p:spTgt spid="158"/>
                                            </p:tgtEl>
                                            <p:attrNameLst>
                                              <p:attrName>style.visibility</p:attrName>
                                            </p:attrNameLst>
                                          </p:cBhvr>
                                          <p:to>
                                            <p:strVal val="visible"/>
                                          </p:to>
                                        </p:set>
                                        <p:anim calcmode="lin" valueType="num">
                                          <p:cBhvr>
                                            <p:cTn id="132" dur="200" fill="hold"/>
                                            <p:tgtEl>
                                              <p:spTgt spid="158"/>
                                            </p:tgtEl>
                                            <p:attrNameLst>
                                              <p:attrName>ppt_w</p:attrName>
                                            </p:attrNameLst>
                                          </p:cBhvr>
                                          <p:tavLst>
                                            <p:tav tm="0">
                                              <p:val>
                                                <p:fltVal val="0"/>
                                              </p:val>
                                            </p:tav>
                                            <p:tav tm="100000">
                                              <p:val>
                                                <p:strVal val="#ppt_w"/>
                                              </p:val>
                                            </p:tav>
                                          </p:tavLst>
                                        </p:anim>
                                        <p:anim calcmode="lin" valueType="num">
                                          <p:cBhvr>
                                            <p:cTn id="133" dur="200" fill="hold"/>
                                            <p:tgtEl>
                                              <p:spTgt spid="158"/>
                                            </p:tgtEl>
                                            <p:attrNameLst>
                                              <p:attrName>ppt_h</p:attrName>
                                            </p:attrNameLst>
                                          </p:cBhvr>
                                          <p:tavLst>
                                            <p:tav tm="0">
                                              <p:val>
                                                <p:fltVal val="0"/>
                                              </p:val>
                                            </p:tav>
                                            <p:tav tm="100000">
                                              <p:val>
                                                <p:strVal val="#ppt_h"/>
                                              </p:val>
                                            </p:tav>
                                          </p:tavLst>
                                        </p:anim>
                                      </p:childTnLst>
                                    </p:cTn>
                                  </p:par>
                                  <p:par>
                                    <p:cTn id="134" presetID="6" presetClass="emph" presetSubtype="0" fill="hold" nodeType="withEffect">
                                      <p:stCondLst>
                                        <p:cond delay="5000"/>
                                      </p:stCondLst>
                                      <p:childTnLst>
                                        <p:animScale>
                                          <p:cBhvr>
                                            <p:cTn id="135" dur="1000" fill="hold"/>
                                            <p:tgtEl>
                                              <p:spTgt spid="158"/>
                                            </p:tgtEl>
                                          </p:cBhvr>
                                          <p:by x="110000" y="110000"/>
                                        </p:animScale>
                                      </p:childTnLst>
                                    </p:cTn>
                                  </p:par>
                                  <p:par>
                                    <p:cTn id="136" presetID="6" presetClass="emph" presetSubtype="0" accel="50000" decel="50000" fill="hold" nodeType="withEffect">
                                      <p:stCondLst>
                                        <p:cond delay="5000"/>
                                      </p:stCondLst>
                                      <p:childTnLst>
                                        <p:animScale>
                                          <p:cBhvr>
                                            <p:cTn id="137" dur="250" fill="hold"/>
                                            <p:tgtEl>
                                              <p:spTgt spid="158"/>
                                            </p:tgtEl>
                                          </p:cBhvr>
                                          <p:by x="91000" y="91000"/>
                                        </p:animScale>
                                      </p:childTnLst>
                                    </p:cTn>
                                  </p:par>
                                  <p:par>
                                    <p:cTn id="138" presetID="23" presetClass="entr" presetSubtype="16" fill="hold" nodeType="withEffect">
                                      <p:stCondLst>
                                        <p:cond delay="5250"/>
                                      </p:stCondLst>
                                      <p:childTnLst>
                                        <p:set>
                                          <p:cBhvr>
                                            <p:cTn id="139" dur="1" fill="hold">
                                              <p:stCondLst>
                                                <p:cond delay="0"/>
                                              </p:stCondLst>
                                            </p:cTn>
                                            <p:tgtEl>
                                              <p:spTgt spid="161"/>
                                            </p:tgtEl>
                                            <p:attrNameLst>
                                              <p:attrName>style.visibility</p:attrName>
                                            </p:attrNameLst>
                                          </p:cBhvr>
                                          <p:to>
                                            <p:strVal val="visible"/>
                                          </p:to>
                                        </p:set>
                                        <p:anim calcmode="lin" valueType="num">
                                          <p:cBhvr>
                                            <p:cTn id="140" dur="200" fill="hold"/>
                                            <p:tgtEl>
                                              <p:spTgt spid="161"/>
                                            </p:tgtEl>
                                            <p:attrNameLst>
                                              <p:attrName>ppt_w</p:attrName>
                                            </p:attrNameLst>
                                          </p:cBhvr>
                                          <p:tavLst>
                                            <p:tav tm="0">
                                              <p:val>
                                                <p:fltVal val="0"/>
                                              </p:val>
                                            </p:tav>
                                            <p:tav tm="100000">
                                              <p:val>
                                                <p:strVal val="#ppt_w"/>
                                              </p:val>
                                            </p:tav>
                                          </p:tavLst>
                                        </p:anim>
                                        <p:anim calcmode="lin" valueType="num">
                                          <p:cBhvr>
                                            <p:cTn id="141" dur="200" fill="hold"/>
                                            <p:tgtEl>
                                              <p:spTgt spid="161"/>
                                            </p:tgtEl>
                                            <p:attrNameLst>
                                              <p:attrName>ppt_h</p:attrName>
                                            </p:attrNameLst>
                                          </p:cBhvr>
                                          <p:tavLst>
                                            <p:tav tm="0">
                                              <p:val>
                                                <p:fltVal val="0"/>
                                              </p:val>
                                            </p:tav>
                                            <p:tav tm="100000">
                                              <p:val>
                                                <p:strVal val="#ppt_h"/>
                                              </p:val>
                                            </p:tav>
                                          </p:tavLst>
                                        </p:anim>
                                      </p:childTnLst>
                                    </p:cTn>
                                  </p:par>
                                  <p:par>
                                    <p:cTn id="142" presetID="6" presetClass="emph" presetSubtype="0" fill="hold" nodeType="withEffect">
                                      <p:stCondLst>
                                        <p:cond delay="5250"/>
                                      </p:stCondLst>
                                      <p:childTnLst>
                                        <p:animScale>
                                          <p:cBhvr>
                                            <p:cTn id="143" dur="1000" fill="hold"/>
                                            <p:tgtEl>
                                              <p:spTgt spid="161"/>
                                            </p:tgtEl>
                                          </p:cBhvr>
                                          <p:by x="110000" y="110000"/>
                                        </p:animScale>
                                      </p:childTnLst>
                                    </p:cTn>
                                  </p:par>
                                  <p:par>
                                    <p:cTn id="144" presetID="6" presetClass="emph" presetSubtype="0" accel="50000" decel="50000" fill="hold" nodeType="withEffect">
                                      <p:stCondLst>
                                        <p:cond delay="5250"/>
                                      </p:stCondLst>
                                      <p:childTnLst>
                                        <p:animScale>
                                          <p:cBhvr>
                                            <p:cTn id="145" dur="250" fill="hold"/>
                                            <p:tgtEl>
                                              <p:spTgt spid="161"/>
                                            </p:tgtEl>
                                          </p:cBhvr>
                                          <p:by x="91000" y="91000"/>
                                        </p:animScale>
                                      </p:childTnLst>
                                    </p:cTn>
                                  </p:par>
                                  <p:par>
                                    <p:cTn id="146" presetID="10" presetClass="entr" presetSubtype="0" fill="hold" grpId="0" nodeType="withEffect">
                                      <p:stCondLst>
                                        <p:cond delay="5500"/>
                                      </p:stCondLst>
                                      <p:childTnLst>
                                        <p:set>
                                          <p:cBhvr>
                                            <p:cTn id="147" dur="1" fill="hold">
                                              <p:stCondLst>
                                                <p:cond delay="0"/>
                                              </p:stCondLst>
                                            </p:cTn>
                                            <p:tgtEl>
                                              <p:spTgt spid="166"/>
                                            </p:tgtEl>
                                            <p:attrNameLst>
                                              <p:attrName>style.visibility</p:attrName>
                                            </p:attrNameLst>
                                          </p:cBhvr>
                                          <p:to>
                                            <p:strVal val="visible"/>
                                          </p:to>
                                        </p:set>
                                        <p:animEffect transition="in" filter="fade">
                                          <p:cBhvr>
                                            <p:cTn id="148" dur="250"/>
                                            <p:tgtEl>
                                              <p:spTgt spid="166"/>
                                            </p:tgtEl>
                                          </p:cBhvr>
                                        </p:animEffect>
                                      </p:childTnLst>
                                    </p:cTn>
                                  </p:par>
                                  <p:par>
                                    <p:cTn id="149" presetID="42" presetClass="path" presetSubtype="0" decel="100000" fill="hold" grpId="1" nodeType="withEffect">
                                      <p:stCondLst>
                                        <p:cond delay="5500"/>
                                      </p:stCondLst>
                                      <p:childTnLst>
                                        <p:animMotion origin="layout" path="M -1.875E-6 0.14861 L -1.875E-6 -3.7037E-6 " pathEditMode="relative" rAng="0" ptsTypes="AA">
                                          <p:cBhvr>
                                            <p:cTn id="150" dur="500" fill="hold"/>
                                            <p:tgtEl>
                                              <p:spTgt spid="166"/>
                                            </p:tgtEl>
                                            <p:attrNameLst>
                                              <p:attrName>ppt_x</p:attrName>
                                              <p:attrName>ppt_y</p:attrName>
                                            </p:attrNameLst>
                                          </p:cBhvr>
                                          <p:rCtr x="0" y="-7431"/>
                                        </p:animMotion>
                                      </p:childTnLst>
                                    </p:cTn>
                                  </p:par>
                                  <p:par>
                                    <p:cTn id="151" presetID="23" presetClass="entr" presetSubtype="16" fill="hold" grpId="0" nodeType="withEffect">
                                      <p:stCondLst>
                                        <p:cond delay="5250"/>
                                      </p:stCondLst>
                                      <p:childTnLst>
                                        <p:set>
                                          <p:cBhvr>
                                            <p:cTn id="152" dur="1" fill="hold">
                                              <p:stCondLst>
                                                <p:cond delay="0"/>
                                              </p:stCondLst>
                                            </p:cTn>
                                            <p:tgtEl>
                                              <p:spTgt spid="168"/>
                                            </p:tgtEl>
                                            <p:attrNameLst>
                                              <p:attrName>style.visibility</p:attrName>
                                            </p:attrNameLst>
                                          </p:cBhvr>
                                          <p:to>
                                            <p:strVal val="visible"/>
                                          </p:to>
                                        </p:set>
                                        <p:anim calcmode="lin" valueType="num">
                                          <p:cBhvr>
                                            <p:cTn id="153" dur="200" fill="hold"/>
                                            <p:tgtEl>
                                              <p:spTgt spid="168"/>
                                            </p:tgtEl>
                                            <p:attrNameLst>
                                              <p:attrName>ppt_w</p:attrName>
                                            </p:attrNameLst>
                                          </p:cBhvr>
                                          <p:tavLst>
                                            <p:tav tm="0">
                                              <p:val>
                                                <p:fltVal val="0"/>
                                              </p:val>
                                            </p:tav>
                                            <p:tav tm="100000">
                                              <p:val>
                                                <p:strVal val="#ppt_w"/>
                                              </p:val>
                                            </p:tav>
                                          </p:tavLst>
                                        </p:anim>
                                        <p:anim calcmode="lin" valueType="num">
                                          <p:cBhvr>
                                            <p:cTn id="154" dur="200" fill="hold"/>
                                            <p:tgtEl>
                                              <p:spTgt spid="168"/>
                                            </p:tgtEl>
                                            <p:attrNameLst>
                                              <p:attrName>ppt_h</p:attrName>
                                            </p:attrNameLst>
                                          </p:cBhvr>
                                          <p:tavLst>
                                            <p:tav tm="0">
                                              <p:val>
                                                <p:fltVal val="0"/>
                                              </p:val>
                                            </p:tav>
                                            <p:tav tm="100000">
                                              <p:val>
                                                <p:strVal val="#ppt_h"/>
                                              </p:val>
                                            </p:tav>
                                          </p:tavLst>
                                        </p:anim>
                                      </p:childTnLst>
                                    </p:cTn>
                                  </p:par>
                                  <p:par>
                                    <p:cTn id="155" presetID="6" presetClass="emph" presetSubtype="0" fill="hold" grpId="1" nodeType="withEffect">
                                      <p:stCondLst>
                                        <p:cond delay="5250"/>
                                      </p:stCondLst>
                                      <p:childTnLst>
                                        <p:animScale>
                                          <p:cBhvr>
                                            <p:cTn id="156" dur="1000" fill="hold"/>
                                            <p:tgtEl>
                                              <p:spTgt spid="168"/>
                                            </p:tgtEl>
                                          </p:cBhvr>
                                          <p:by x="110000" y="110000"/>
                                        </p:animScale>
                                      </p:childTnLst>
                                    </p:cTn>
                                  </p:par>
                                  <p:par>
                                    <p:cTn id="157" presetID="6" presetClass="emph" presetSubtype="0" accel="50000" decel="50000" fill="hold" grpId="2" nodeType="withEffect">
                                      <p:stCondLst>
                                        <p:cond delay="5250"/>
                                      </p:stCondLst>
                                      <p:childTnLst>
                                        <p:animScale>
                                          <p:cBhvr>
                                            <p:cTn id="158" dur="250" fill="hold"/>
                                            <p:tgtEl>
                                              <p:spTgt spid="168"/>
                                            </p:tgtEl>
                                          </p:cBhvr>
                                          <p:by x="91000" y="91000"/>
                                        </p:animScale>
                                      </p:childTnLst>
                                    </p:cTn>
                                  </p:par>
                                  <p:par>
                                    <p:cTn id="159" presetID="23" presetClass="entr" presetSubtype="16" fill="hold" grpId="0" nodeType="withEffect">
                                      <p:stCondLst>
                                        <p:cond delay="1250"/>
                                      </p:stCondLst>
                                      <p:childTnLst>
                                        <p:set>
                                          <p:cBhvr>
                                            <p:cTn id="160" dur="1" fill="hold">
                                              <p:stCondLst>
                                                <p:cond delay="0"/>
                                              </p:stCondLst>
                                            </p:cTn>
                                            <p:tgtEl>
                                              <p:spTgt spid="171"/>
                                            </p:tgtEl>
                                            <p:attrNameLst>
                                              <p:attrName>style.visibility</p:attrName>
                                            </p:attrNameLst>
                                          </p:cBhvr>
                                          <p:to>
                                            <p:strVal val="visible"/>
                                          </p:to>
                                        </p:set>
                                        <p:anim calcmode="lin" valueType="num">
                                          <p:cBhvr>
                                            <p:cTn id="161" dur="200" fill="hold"/>
                                            <p:tgtEl>
                                              <p:spTgt spid="171"/>
                                            </p:tgtEl>
                                            <p:attrNameLst>
                                              <p:attrName>ppt_w</p:attrName>
                                            </p:attrNameLst>
                                          </p:cBhvr>
                                          <p:tavLst>
                                            <p:tav tm="0">
                                              <p:val>
                                                <p:fltVal val="0"/>
                                              </p:val>
                                            </p:tav>
                                            <p:tav tm="100000">
                                              <p:val>
                                                <p:strVal val="#ppt_w"/>
                                              </p:val>
                                            </p:tav>
                                          </p:tavLst>
                                        </p:anim>
                                        <p:anim calcmode="lin" valueType="num">
                                          <p:cBhvr>
                                            <p:cTn id="162" dur="200" fill="hold"/>
                                            <p:tgtEl>
                                              <p:spTgt spid="171"/>
                                            </p:tgtEl>
                                            <p:attrNameLst>
                                              <p:attrName>ppt_h</p:attrName>
                                            </p:attrNameLst>
                                          </p:cBhvr>
                                          <p:tavLst>
                                            <p:tav tm="0">
                                              <p:val>
                                                <p:fltVal val="0"/>
                                              </p:val>
                                            </p:tav>
                                            <p:tav tm="100000">
                                              <p:val>
                                                <p:strVal val="#ppt_h"/>
                                              </p:val>
                                            </p:tav>
                                          </p:tavLst>
                                        </p:anim>
                                      </p:childTnLst>
                                    </p:cTn>
                                  </p:par>
                                  <p:par>
                                    <p:cTn id="163" presetID="6" presetClass="emph" presetSubtype="0" fill="hold" grpId="1" nodeType="withEffect">
                                      <p:stCondLst>
                                        <p:cond delay="1250"/>
                                      </p:stCondLst>
                                      <p:childTnLst>
                                        <p:animScale>
                                          <p:cBhvr>
                                            <p:cTn id="164" dur="1000" fill="hold"/>
                                            <p:tgtEl>
                                              <p:spTgt spid="171"/>
                                            </p:tgtEl>
                                          </p:cBhvr>
                                          <p:by x="110000" y="110000"/>
                                        </p:animScale>
                                      </p:childTnLst>
                                    </p:cTn>
                                  </p:par>
                                  <p:par>
                                    <p:cTn id="165" presetID="6" presetClass="emph" presetSubtype="0" accel="50000" decel="50000" fill="hold" grpId="2" nodeType="withEffect">
                                      <p:stCondLst>
                                        <p:cond delay="1250"/>
                                      </p:stCondLst>
                                      <p:childTnLst>
                                        <p:animScale>
                                          <p:cBhvr>
                                            <p:cTn id="166" dur="250" fill="hold"/>
                                            <p:tgtEl>
                                              <p:spTgt spid="171"/>
                                            </p:tgtEl>
                                          </p:cBhvr>
                                          <p:by x="91000" y="91000"/>
                                        </p:animScale>
                                      </p:childTnLst>
                                    </p:cTn>
                                  </p:par>
                                </p:childTnLst>
                              </p:cTn>
                            </p:par>
                          </p:childTnLst>
                        </p:cTn>
                      </p:par>
                      <p:par>
                        <p:cTn id="167" fill="hold">
                          <p:stCondLst>
                            <p:cond delay="indefinite"/>
                          </p:stCondLst>
                          <p:childTnLst>
                            <p:par>
                              <p:cTn id="168" fill="hold">
                                <p:stCondLst>
                                  <p:cond delay="0"/>
                                </p:stCondLst>
                                <p:childTnLst>
                                  <p:par>
                                    <p:cTn id="169" presetID="0" presetClass="path" presetSubtype="0" fill="hold" grpId="7" nodeType="clickEffect">
                                      <p:stCondLst>
                                        <p:cond delay="0"/>
                                      </p:stCondLst>
                                      <p:childTnLst>
                                        <p:animMotion origin="layout" path="M 0.55899 -0.00231 L 0.68256 -0.00463 " pathEditMode="relative" rAng="0" ptsTypes="AA">
                                          <p:cBhvr>
                                            <p:cTn id="170" dur="1000" fill="hold"/>
                                            <p:tgtEl>
                                              <p:spTgt spid="52"/>
                                            </p:tgtEl>
                                            <p:attrNameLst>
                                              <p:attrName>ppt_x</p:attrName>
                                              <p:attrName>ppt_y</p:attrName>
                                            </p:attrNameLst>
                                          </p:cBhvr>
                                          <p:rCtr x="6172" y="-116"/>
                                        </p:animMotion>
                                      </p:childTnLst>
                                    </p:cTn>
                                  </p:par>
                                  <p:par>
                                    <p:cTn id="171" presetID="22" presetClass="entr" presetSubtype="8" fill="hold" nodeType="withEffect">
                                      <p:stCondLst>
                                        <p:cond delay="0"/>
                                      </p:stCondLst>
                                      <p:childTnLst>
                                        <p:set>
                                          <p:cBhvr>
                                            <p:cTn id="172" dur="1" fill="hold">
                                              <p:stCondLst>
                                                <p:cond delay="0"/>
                                              </p:stCondLst>
                                            </p:cTn>
                                            <p:tgtEl>
                                              <p:spTgt spid="19"/>
                                            </p:tgtEl>
                                            <p:attrNameLst>
                                              <p:attrName>style.visibility</p:attrName>
                                            </p:attrNameLst>
                                          </p:cBhvr>
                                          <p:to>
                                            <p:strVal val="visible"/>
                                          </p:to>
                                        </p:set>
                                        <p:animEffect transition="in" filter="wipe(left)">
                                          <p:cBhvr>
                                            <p:cTn id="173" dur="1000"/>
                                            <p:tgtEl>
                                              <p:spTgt spid="19"/>
                                            </p:tgtEl>
                                          </p:cBhvr>
                                        </p:animEffect>
                                      </p:childTnLst>
                                    </p:cTn>
                                  </p:par>
                                  <p:par>
                                    <p:cTn id="174" presetID="23" presetClass="entr" presetSubtype="16" fill="hold" nodeType="withEffect">
                                      <p:stCondLst>
                                        <p:cond delay="500"/>
                                      </p:stCondLst>
                                      <p:childTnLst>
                                        <p:set>
                                          <p:cBhvr>
                                            <p:cTn id="175" dur="1" fill="hold">
                                              <p:stCondLst>
                                                <p:cond delay="0"/>
                                              </p:stCondLst>
                                            </p:cTn>
                                            <p:tgtEl>
                                              <p:spTgt spid="188"/>
                                            </p:tgtEl>
                                            <p:attrNameLst>
                                              <p:attrName>style.visibility</p:attrName>
                                            </p:attrNameLst>
                                          </p:cBhvr>
                                          <p:to>
                                            <p:strVal val="visible"/>
                                          </p:to>
                                        </p:set>
                                        <p:anim calcmode="lin" valueType="num">
                                          <p:cBhvr>
                                            <p:cTn id="176" dur="200" fill="hold"/>
                                            <p:tgtEl>
                                              <p:spTgt spid="188"/>
                                            </p:tgtEl>
                                            <p:attrNameLst>
                                              <p:attrName>ppt_w</p:attrName>
                                            </p:attrNameLst>
                                          </p:cBhvr>
                                          <p:tavLst>
                                            <p:tav tm="0">
                                              <p:val>
                                                <p:fltVal val="0"/>
                                              </p:val>
                                            </p:tav>
                                            <p:tav tm="100000">
                                              <p:val>
                                                <p:strVal val="#ppt_w"/>
                                              </p:val>
                                            </p:tav>
                                          </p:tavLst>
                                        </p:anim>
                                        <p:anim calcmode="lin" valueType="num">
                                          <p:cBhvr>
                                            <p:cTn id="177" dur="200" fill="hold"/>
                                            <p:tgtEl>
                                              <p:spTgt spid="188"/>
                                            </p:tgtEl>
                                            <p:attrNameLst>
                                              <p:attrName>ppt_h</p:attrName>
                                            </p:attrNameLst>
                                          </p:cBhvr>
                                          <p:tavLst>
                                            <p:tav tm="0">
                                              <p:val>
                                                <p:fltVal val="0"/>
                                              </p:val>
                                            </p:tav>
                                            <p:tav tm="100000">
                                              <p:val>
                                                <p:strVal val="#ppt_h"/>
                                              </p:val>
                                            </p:tav>
                                          </p:tavLst>
                                        </p:anim>
                                      </p:childTnLst>
                                    </p:cTn>
                                  </p:par>
                                  <p:par>
                                    <p:cTn id="178" presetID="6" presetClass="emph" presetSubtype="0" fill="hold" nodeType="withEffect">
                                      <p:stCondLst>
                                        <p:cond delay="500"/>
                                      </p:stCondLst>
                                      <p:childTnLst>
                                        <p:animScale>
                                          <p:cBhvr>
                                            <p:cTn id="179" dur="1000" fill="hold"/>
                                            <p:tgtEl>
                                              <p:spTgt spid="188"/>
                                            </p:tgtEl>
                                          </p:cBhvr>
                                          <p:by x="110000" y="110000"/>
                                        </p:animScale>
                                      </p:childTnLst>
                                    </p:cTn>
                                  </p:par>
                                  <p:par>
                                    <p:cTn id="180" presetID="6" presetClass="emph" presetSubtype="0" accel="50000" decel="50000" fill="hold" nodeType="withEffect">
                                      <p:stCondLst>
                                        <p:cond delay="500"/>
                                      </p:stCondLst>
                                      <p:childTnLst>
                                        <p:animScale>
                                          <p:cBhvr>
                                            <p:cTn id="181" dur="250" fill="hold"/>
                                            <p:tgtEl>
                                              <p:spTgt spid="188"/>
                                            </p:tgtEl>
                                          </p:cBhvr>
                                          <p:by x="91000" y="91000"/>
                                        </p:animScale>
                                      </p:childTnLst>
                                    </p:cTn>
                                  </p:par>
                                  <p:par>
                                    <p:cTn id="182" presetID="23" presetClass="entr" presetSubtype="16" fill="hold" grpId="0" nodeType="withEffect">
                                      <p:stCondLst>
                                        <p:cond delay="750"/>
                                      </p:stCondLst>
                                      <p:childTnLst>
                                        <p:set>
                                          <p:cBhvr>
                                            <p:cTn id="183" dur="1" fill="hold">
                                              <p:stCondLst>
                                                <p:cond delay="0"/>
                                              </p:stCondLst>
                                            </p:cTn>
                                            <p:tgtEl>
                                              <p:spTgt spid="1025"/>
                                            </p:tgtEl>
                                            <p:attrNameLst>
                                              <p:attrName>style.visibility</p:attrName>
                                            </p:attrNameLst>
                                          </p:cBhvr>
                                          <p:to>
                                            <p:strVal val="visible"/>
                                          </p:to>
                                        </p:set>
                                        <p:anim calcmode="lin" valueType="num">
                                          <p:cBhvr>
                                            <p:cTn id="184" dur="200" fill="hold"/>
                                            <p:tgtEl>
                                              <p:spTgt spid="1025"/>
                                            </p:tgtEl>
                                            <p:attrNameLst>
                                              <p:attrName>ppt_w</p:attrName>
                                            </p:attrNameLst>
                                          </p:cBhvr>
                                          <p:tavLst>
                                            <p:tav tm="0">
                                              <p:val>
                                                <p:fltVal val="0"/>
                                              </p:val>
                                            </p:tav>
                                            <p:tav tm="100000">
                                              <p:val>
                                                <p:strVal val="#ppt_w"/>
                                              </p:val>
                                            </p:tav>
                                          </p:tavLst>
                                        </p:anim>
                                        <p:anim calcmode="lin" valueType="num">
                                          <p:cBhvr>
                                            <p:cTn id="185" dur="200" fill="hold"/>
                                            <p:tgtEl>
                                              <p:spTgt spid="1025"/>
                                            </p:tgtEl>
                                            <p:attrNameLst>
                                              <p:attrName>ppt_h</p:attrName>
                                            </p:attrNameLst>
                                          </p:cBhvr>
                                          <p:tavLst>
                                            <p:tav tm="0">
                                              <p:val>
                                                <p:fltVal val="0"/>
                                              </p:val>
                                            </p:tav>
                                            <p:tav tm="100000">
                                              <p:val>
                                                <p:strVal val="#ppt_h"/>
                                              </p:val>
                                            </p:tav>
                                          </p:tavLst>
                                        </p:anim>
                                      </p:childTnLst>
                                    </p:cTn>
                                  </p:par>
                                  <p:par>
                                    <p:cTn id="186" presetID="6" presetClass="emph" presetSubtype="0" fill="hold" grpId="1" nodeType="withEffect">
                                      <p:stCondLst>
                                        <p:cond delay="750"/>
                                      </p:stCondLst>
                                      <p:childTnLst>
                                        <p:animScale>
                                          <p:cBhvr>
                                            <p:cTn id="187" dur="1000" fill="hold"/>
                                            <p:tgtEl>
                                              <p:spTgt spid="1025"/>
                                            </p:tgtEl>
                                          </p:cBhvr>
                                          <p:by x="110000" y="110000"/>
                                        </p:animScale>
                                      </p:childTnLst>
                                    </p:cTn>
                                  </p:par>
                                  <p:par>
                                    <p:cTn id="188" presetID="6" presetClass="emph" presetSubtype="0" accel="50000" decel="50000" fill="hold" grpId="2" nodeType="withEffect">
                                      <p:stCondLst>
                                        <p:cond delay="750"/>
                                      </p:stCondLst>
                                      <p:childTnLst>
                                        <p:animScale>
                                          <p:cBhvr>
                                            <p:cTn id="189" dur="250" fill="hold"/>
                                            <p:tgtEl>
                                              <p:spTgt spid="1025"/>
                                            </p:tgtEl>
                                          </p:cBhvr>
                                          <p:by x="91000" y="91000"/>
                                        </p:animScale>
                                      </p:childTnLst>
                                    </p:cTn>
                                  </p:par>
                                  <p:par>
                                    <p:cTn id="190" presetID="23" presetClass="entr" presetSubtype="16" fill="hold" nodeType="withEffect">
                                      <p:stCondLst>
                                        <p:cond delay="1000"/>
                                      </p:stCondLst>
                                      <p:childTnLst>
                                        <p:set>
                                          <p:cBhvr>
                                            <p:cTn id="191" dur="1" fill="hold">
                                              <p:stCondLst>
                                                <p:cond delay="0"/>
                                              </p:stCondLst>
                                            </p:cTn>
                                            <p:tgtEl>
                                              <p:spTgt spid="1031"/>
                                            </p:tgtEl>
                                            <p:attrNameLst>
                                              <p:attrName>style.visibility</p:attrName>
                                            </p:attrNameLst>
                                          </p:cBhvr>
                                          <p:to>
                                            <p:strVal val="visible"/>
                                          </p:to>
                                        </p:set>
                                        <p:anim calcmode="lin" valueType="num">
                                          <p:cBhvr>
                                            <p:cTn id="192" dur="200" fill="hold"/>
                                            <p:tgtEl>
                                              <p:spTgt spid="1031"/>
                                            </p:tgtEl>
                                            <p:attrNameLst>
                                              <p:attrName>ppt_w</p:attrName>
                                            </p:attrNameLst>
                                          </p:cBhvr>
                                          <p:tavLst>
                                            <p:tav tm="0">
                                              <p:val>
                                                <p:fltVal val="0"/>
                                              </p:val>
                                            </p:tav>
                                            <p:tav tm="100000">
                                              <p:val>
                                                <p:strVal val="#ppt_w"/>
                                              </p:val>
                                            </p:tav>
                                          </p:tavLst>
                                        </p:anim>
                                        <p:anim calcmode="lin" valueType="num">
                                          <p:cBhvr>
                                            <p:cTn id="193" dur="200" fill="hold"/>
                                            <p:tgtEl>
                                              <p:spTgt spid="1031"/>
                                            </p:tgtEl>
                                            <p:attrNameLst>
                                              <p:attrName>ppt_h</p:attrName>
                                            </p:attrNameLst>
                                          </p:cBhvr>
                                          <p:tavLst>
                                            <p:tav tm="0">
                                              <p:val>
                                                <p:fltVal val="0"/>
                                              </p:val>
                                            </p:tav>
                                            <p:tav tm="100000">
                                              <p:val>
                                                <p:strVal val="#ppt_h"/>
                                              </p:val>
                                            </p:tav>
                                          </p:tavLst>
                                        </p:anim>
                                      </p:childTnLst>
                                    </p:cTn>
                                  </p:par>
                                  <p:par>
                                    <p:cTn id="194" presetID="6" presetClass="emph" presetSubtype="0" fill="hold" nodeType="withEffect">
                                      <p:stCondLst>
                                        <p:cond delay="1000"/>
                                      </p:stCondLst>
                                      <p:childTnLst>
                                        <p:animScale>
                                          <p:cBhvr>
                                            <p:cTn id="195" dur="1000" fill="hold"/>
                                            <p:tgtEl>
                                              <p:spTgt spid="1031"/>
                                            </p:tgtEl>
                                          </p:cBhvr>
                                          <p:by x="110000" y="110000"/>
                                        </p:animScale>
                                      </p:childTnLst>
                                    </p:cTn>
                                  </p:par>
                                  <p:par>
                                    <p:cTn id="196" presetID="6" presetClass="emph" presetSubtype="0" accel="50000" decel="50000" fill="hold" nodeType="withEffect">
                                      <p:stCondLst>
                                        <p:cond delay="1000"/>
                                      </p:stCondLst>
                                      <p:childTnLst>
                                        <p:animScale>
                                          <p:cBhvr>
                                            <p:cTn id="197" dur="250" fill="hold"/>
                                            <p:tgtEl>
                                              <p:spTgt spid="1031"/>
                                            </p:tgtEl>
                                          </p:cBhvr>
                                          <p:by x="91000" y="91000"/>
                                        </p:animScale>
                                      </p:childTnLst>
                                    </p:cTn>
                                  </p:par>
                                  <p:par>
                                    <p:cTn id="198" presetID="10" presetClass="entr" presetSubtype="0" fill="hold" grpId="0" nodeType="withEffect">
                                      <p:stCondLst>
                                        <p:cond delay="1350"/>
                                      </p:stCondLst>
                                      <p:childTnLst>
                                        <p:set>
                                          <p:cBhvr>
                                            <p:cTn id="199" dur="1" fill="hold">
                                              <p:stCondLst>
                                                <p:cond delay="0"/>
                                              </p:stCondLst>
                                            </p:cTn>
                                            <p:tgtEl>
                                              <p:spTgt spid="1024"/>
                                            </p:tgtEl>
                                            <p:attrNameLst>
                                              <p:attrName>style.visibility</p:attrName>
                                            </p:attrNameLst>
                                          </p:cBhvr>
                                          <p:to>
                                            <p:strVal val="visible"/>
                                          </p:to>
                                        </p:set>
                                        <p:animEffect transition="in" filter="fade">
                                          <p:cBhvr>
                                            <p:cTn id="200" dur="250"/>
                                            <p:tgtEl>
                                              <p:spTgt spid="1024"/>
                                            </p:tgtEl>
                                          </p:cBhvr>
                                        </p:animEffect>
                                      </p:childTnLst>
                                    </p:cTn>
                                  </p:par>
                                  <p:par>
                                    <p:cTn id="201" presetID="42" presetClass="path" presetSubtype="0" decel="100000" fill="hold" grpId="1" nodeType="withEffect">
                                      <p:stCondLst>
                                        <p:cond delay="1350"/>
                                      </p:stCondLst>
                                      <p:childTnLst>
                                        <p:animMotion origin="layout" path="M 1.11022E-16 0.10949 L 1.11022E-16 1.11111E-6 " pathEditMode="relative" rAng="0" ptsTypes="AA">
                                          <p:cBhvr>
                                            <p:cTn id="202" dur="500" fill="hold"/>
                                            <p:tgtEl>
                                              <p:spTgt spid="1024"/>
                                            </p:tgtEl>
                                            <p:attrNameLst>
                                              <p:attrName>ppt_x</p:attrName>
                                              <p:attrName>ppt_y</p:attrName>
                                            </p:attrNameLst>
                                          </p:cBhvr>
                                          <p:rCtr x="0" y="-5486"/>
                                        </p:animMotion>
                                      </p:childTnLst>
                                    </p:cTn>
                                  </p:par>
                                  <p:par>
                                    <p:cTn id="203" presetID="10" presetClass="entr" presetSubtype="0" fill="hold" nodeType="withEffect">
                                      <p:stCondLst>
                                        <p:cond delay="3000"/>
                                      </p:stCondLst>
                                      <p:childTnLst>
                                        <p:set>
                                          <p:cBhvr>
                                            <p:cTn id="204" dur="1" fill="hold">
                                              <p:stCondLst>
                                                <p:cond delay="0"/>
                                              </p:stCondLst>
                                            </p:cTn>
                                            <p:tgtEl>
                                              <p:spTgt spid="1036"/>
                                            </p:tgtEl>
                                            <p:attrNameLst>
                                              <p:attrName>style.visibility</p:attrName>
                                            </p:attrNameLst>
                                          </p:cBhvr>
                                          <p:to>
                                            <p:strVal val="visible"/>
                                          </p:to>
                                        </p:set>
                                        <p:animEffect transition="in" filter="fade">
                                          <p:cBhvr>
                                            <p:cTn id="205" dur="250"/>
                                            <p:tgtEl>
                                              <p:spTgt spid="1036"/>
                                            </p:tgtEl>
                                          </p:cBhvr>
                                        </p:animEffect>
                                      </p:childTnLst>
                                    </p:cTn>
                                  </p:par>
                                  <p:par>
                                    <p:cTn id="206" presetID="42" presetClass="path" presetSubtype="0" decel="100000" fill="hold" nodeType="withEffect">
                                      <p:stCondLst>
                                        <p:cond delay="3000"/>
                                      </p:stCondLst>
                                      <p:childTnLst>
                                        <p:animMotion origin="layout" path="M 2.70833E-6 0.04861 L 2.70833E-6 1.48148E-6 " pathEditMode="relative" rAng="0" ptsTypes="AA">
                                          <p:cBhvr>
                                            <p:cTn id="207" dur="500" fill="hold"/>
                                            <p:tgtEl>
                                              <p:spTgt spid="1036"/>
                                            </p:tgtEl>
                                            <p:attrNameLst>
                                              <p:attrName>ppt_x</p:attrName>
                                              <p:attrName>ppt_y</p:attrName>
                                            </p:attrNameLst>
                                          </p:cBhvr>
                                          <p:rCtr x="0" y="-2431"/>
                                        </p:animMotion>
                                      </p:childTnLst>
                                    </p:cTn>
                                  </p:par>
                                  <p:par>
                                    <p:cTn id="208" presetID="10" presetClass="entr" presetSubtype="0" fill="hold" grpId="0" nodeType="withEffect">
                                      <p:stCondLst>
                                        <p:cond delay="3250"/>
                                      </p:stCondLst>
                                      <p:childTnLst>
                                        <p:set>
                                          <p:cBhvr>
                                            <p:cTn id="209" dur="1" fill="hold">
                                              <p:stCondLst>
                                                <p:cond delay="0"/>
                                              </p:stCondLst>
                                            </p:cTn>
                                            <p:tgtEl>
                                              <p:spTgt spid="1035"/>
                                            </p:tgtEl>
                                            <p:attrNameLst>
                                              <p:attrName>style.visibility</p:attrName>
                                            </p:attrNameLst>
                                          </p:cBhvr>
                                          <p:to>
                                            <p:strVal val="visible"/>
                                          </p:to>
                                        </p:set>
                                        <p:animEffect transition="in" filter="fade">
                                          <p:cBhvr>
                                            <p:cTn id="210" dur="250"/>
                                            <p:tgtEl>
                                              <p:spTgt spid="1035"/>
                                            </p:tgtEl>
                                          </p:cBhvr>
                                        </p:animEffect>
                                      </p:childTnLst>
                                    </p:cTn>
                                  </p:par>
                                  <p:par>
                                    <p:cTn id="211" presetID="42" presetClass="path" presetSubtype="0" decel="100000" fill="hold" grpId="1" nodeType="withEffect">
                                      <p:stCondLst>
                                        <p:cond delay="3250"/>
                                      </p:stCondLst>
                                      <p:childTnLst>
                                        <p:animMotion origin="layout" path="M 1.11022E-16 0.14861 L 1.11022E-16 -2.22222E-6 " pathEditMode="relative" rAng="0" ptsTypes="AA">
                                          <p:cBhvr>
                                            <p:cTn id="212" dur="500" fill="hold"/>
                                            <p:tgtEl>
                                              <p:spTgt spid="1035"/>
                                            </p:tgtEl>
                                            <p:attrNameLst>
                                              <p:attrName>ppt_x</p:attrName>
                                              <p:attrName>ppt_y</p:attrName>
                                            </p:attrNameLst>
                                          </p:cBhvr>
                                          <p:rCtr x="0" y="-7431"/>
                                        </p:animMotion>
                                      </p:childTnLst>
                                    </p:cTn>
                                  </p:par>
                                  <p:par>
                                    <p:cTn id="213" presetID="23" presetClass="entr" presetSubtype="16" fill="hold" nodeType="withEffect">
                                      <p:stCondLst>
                                        <p:cond delay="2500"/>
                                      </p:stCondLst>
                                      <p:childTnLst>
                                        <p:set>
                                          <p:cBhvr>
                                            <p:cTn id="214" dur="1" fill="hold">
                                              <p:stCondLst>
                                                <p:cond delay="0"/>
                                              </p:stCondLst>
                                            </p:cTn>
                                            <p:tgtEl>
                                              <p:spTgt spid="1041"/>
                                            </p:tgtEl>
                                            <p:attrNameLst>
                                              <p:attrName>style.visibility</p:attrName>
                                            </p:attrNameLst>
                                          </p:cBhvr>
                                          <p:to>
                                            <p:strVal val="visible"/>
                                          </p:to>
                                        </p:set>
                                        <p:anim calcmode="lin" valueType="num">
                                          <p:cBhvr>
                                            <p:cTn id="215" dur="200" fill="hold"/>
                                            <p:tgtEl>
                                              <p:spTgt spid="1041"/>
                                            </p:tgtEl>
                                            <p:attrNameLst>
                                              <p:attrName>ppt_w</p:attrName>
                                            </p:attrNameLst>
                                          </p:cBhvr>
                                          <p:tavLst>
                                            <p:tav tm="0">
                                              <p:val>
                                                <p:fltVal val="0"/>
                                              </p:val>
                                            </p:tav>
                                            <p:tav tm="100000">
                                              <p:val>
                                                <p:strVal val="#ppt_w"/>
                                              </p:val>
                                            </p:tav>
                                          </p:tavLst>
                                        </p:anim>
                                        <p:anim calcmode="lin" valueType="num">
                                          <p:cBhvr>
                                            <p:cTn id="216" dur="200" fill="hold"/>
                                            <p:tgtEl>
                                              <p:spTgt spid="1041"/>
                                            </p:tgtEl>
                                            <p:attrNameLst>
                                              <p:attrName>ppt_h</p:attrName>
                                            </p:attrNameLst>
                                          </p:cBhvr>
                                          <p:tavLst>
                                            <p:tav tm="0">
                                              <p:val>
                                                <p:fltVal val="0"/>
                                              </p:val>
                                            </p:tav>
                                            <p:tav tm="100000">
                                              <p:val>
                                                <p:strVal val="#ppt_h"/>
                                              </p:val>
                                            </p:tav>
                                          </p:tavLst>
                                        </p:anim>
                                      </p:childTnLst>
                                    </p:cTn>
                                  </p:par>
                                  <p:par>
                                    <p:cTn id="217" presetID="6" presetClass="emph" presetSubtype="0" fill="hold" nodeType="withEffect">
                                      <p:stCondLst>
                                        <p:cond delay="2500"/>
                                      </p:stCondLst>
                                      <p:childTnLst>
                                        <p:animScale>
                                          <p:cBhvr>
                                            <p:cTn id="218" dur="1000" fill="hold"/>
                                            <p:tgtEl>
                                              <p:spTgt spid="1041"/>
                                            </p:tgtEl>
                                          </p:cBhvr>
                                          <p:by x="110000" y="110000"/>
                                        </p:animScale>
                                      </p:childTnLst>
                                    </p:cTn>
                                  </p:par>
                                  <p:par>
                                    <p:cTn id="219" presetID="6" presetClass="emph" presetSubtype="0" accel="50000" decel="50000" fill="hold" nodeType="withEffect">
                                      <p:stCondLst>
                                        <p:cond delay="2500"/>
                                      </p:stCondLst>
                                      <p:childTnLst>
                                        <p:animScale>
                                          <p:cBhvr>
                                            <p:cTn id="220" dur="250" fill="hold"/>
                                            <p:tgtEl>
                                              <p:spTgt spid="1041"/>
                                            </p:tgtEl>
                                          </p:cBhvr>
                                          <p:by x="91000" y="91000"/>
                                        </p:animScale>
                                      </p:childTnLst>
                                    </p:cTn>
                                  </p:par>
                                  <p:par>
                                    <p:cTn id="221" presetID="23" presetClass="entr" presetSubtype="16" fill="hold" nodeType="withEffect">
                                      <p:stCondLst>
                                        <p:cond delay="2250"/>
                                      </p:stCondLst>
                                      <p:childTnLst>
                                        <p:set>
                                          <p:cBhvr>
                                            <p:cTn id="222" dur="1" fill="hold">
                                              <p:stCondLst>
                                                <p:cond delay="0"/>
                                              </p:stCondLst>
                                            </p:cTn>
                                            <p:tgtEl>
                                              <p:spTgt spid="1040"/>
                                            </p:tgtEl>
                                            <p:attrNameLst>
                                              <p:attrName>style.visibility</p:attrName>
                                            </p:attrNameLst>
                                          </p:cBhvr>
                                          <p:to>
                                            <p:strVal val="visible"/>
                                          </p:to>
                                        </p:set>
                                        <p:anim calcmode="lin" valueType="num">
                                          <p:cBhvr>
                                            <p:cTn id="223" dur="200" fill="hold"/>
                                            <p:tgtEl>
                                              <p:spTgt spid="1040"/>
                                            </p:tgtEl>
                                            <p:attrNameLst>
                                              <p:attrName>ppt_w</p:attrName>
                                            </p:attrNameLst>
                                          </p:cBhvr>
                                          <p:tavLst>
                                            <p:tav tm="0">
                                              <p:val>
                                                <p:fltVal val="0"/>
                                              </p:val>
                                            </p:tav>
                                            <p:tav tm="100000">
                                              <p:val>
                                                <p:strVal val="#ppt_w"/>
                                              </p:val>
                                            </p:tav>
                                          </p:tavLst>
                                        </p:anim>
                                        <p:anim calcmode="lin" valueType="num">
                                          <p:cBhvr>
                                            <p:cTn id="224" dur="200" fill="hold"/>
                                            <p:tgtEl>
                                              <p:spTgt spid="1040"/>
                                            </p:tgtEl>
                                            <p:attrNameLst>
                                              <p:attrName>ppt_h</p:attrName>
                                            </p:attrNameLst>
                                          </p:cBhvr>
                                          <p:tavLst>
                                            <p:tav tm="0">
                                              <p:val>
                                                <p:fltVal val="0"/>
                                              </p:val>
                                            </p:tav>
                                            <p:tav tm="100000">
                                              <p:val>
                                                <p:strVal val="#ppt_h"/>
                                              </p:val>
                                            </p:tav>
                                          </p:tavLst>
                                        </p:anim>
                                      </p:childTnLst>
                                    </p:cTn>
                                  </p:par>
                                  <p:par>
                                    <p:cTn id="225" presetID="6" presetClass="emph" presetSubtype="0" fill="hold" nodeType="withEffect">
                                      <p:stCondLst>
                                        <p:cond delay="2250"/>
                                      </p:stCondLst>
                                      <p:childTnLst>
                                        <p:animScale>
                                          <p:cBhvr>
                                            <p:cTn id="226" dur="1000" fill="hold"/>
                                            <p:tgtEl>
                                              <p:spTgt spid="1040"/>
                                            </p:tgtEl>
                                          </p:cBhvr>
                                          <p:by x="110000" y="110000"/>
                                        </p:animScale>
                                      </p:childTnLst>
                                    </p:cTn>
                                  </p:par>
                                  <p:par>
                                    <p:cTn id="227" presetID="6" presetClass="emph" presetSubtype="0" accel="50000" decel="50000" fill="hold" nodeType="withEffect">
                                      <p:stCondLst>
                                        <p:cond delay="2250"/>
                                      </p:stCondLst>
                                      <p:childTnLst>
                                        <p:animScale>
                                          <p:cBhvr>
                                            <p:cTn id="228" dur="250" fill="hold"/>
                                            <p:tgtEl>
                                              <p:spTgt spid="1040"/>
                                            </p:tgtEl>
                                          </p:cBhvr>
                                          <p:by x="91000" y="91000"/>
                                        </p:animScale>
                                      </p:childTnLst>
                                    </p:cTn>
                                  </p:par>
                                  <p:par>
                                    <p:cTn id="229" presetID="23" presetClass="entr" presetSubtype="16" fill="hold" grpId="0" nodeType="withEffect">
                                      <p:stCondLst>
                                        <p:cond delay="3250"/>
                                      </p:stCondLst>
                                      <p:childTnLst>
                                        <p:set>
                                          <p:cBhvr>
                                            <p:cTn id="230" dur="1" fill="hold">
                                              <p:stCondLst>
                                                <p:cond delay="0"/>
                                              </p:stCondLst>
                                            </p:cTn>
                                            <p:tgtEl>
                                              <p:spTgt spid="1039"/>
                                            </p:tgtEl>
                                            <p:attrNameLst>
                                              <p:attrName>style.visibility</p:attrName>
                                            </p:attrNameLst>
                                          </p:cBhvr>
                                          <p:to>
                                            <p:strVal val="visible"/>
                                          </p:to>
                                        </p:set>
                                        <p:anim calcmode="lin" valueType="num">
                                          <p:cBhvr>
                                            <p:cTn id="231" dur="200" fill="hold"/>
                                            <p:tgtEl>
                                              <p:spTgt spid="1039"/>
                                            </p:tgtEl>
                                            <p:attrNameLst>
                                              <p:attrName>ppt_w</p:attrName>
                                            </p:attrNameLst>
                                          </p:cBhvr>
                                          <p:tavLst>
                                            <p:tav tm="0">
                                              <p:val>
                                                <p:fltVal val="0"/>
                                              </p:val>
                                            </p:tav>
                                            <p:tav tm="100000">
                                              <p:val>
                                                <p:strVal val="#ppt_w"/>
                                              </p:val>
                                            </p:tav>
                                          </p:tavLst>
                                        </p:anim>
                                        <p:anim calcmode="lin" valueType="num">
                                          <p:cBhvr>
                                            <p:cTn id="232" dur="200" fill="hold"/>
                                            <p:tgtEl>
                                              <p:spTgt spid="1039"/>
                                            </p:tgtEl>
                                            <p:attrNameLst>
                                              <p:attrName>ppt_h</p:attrName>
                                            </p:attrNameLst>
                                          </p:cBhvr>
                                          <p:tavLst>
                                            <p:tav tm="0">
                                              <p:val>
                                                <p:fltVal val="0"/>
                                              </p:val>
                                            </p:tav>
                                            <p:tav tm="100000">
                                              <p:val>
                                                <p:strVal val="#ppt_h"/>
                                              </p:val>
                                            </p:tav>
                                          </p:tavLst>
                                        </p:anim>
                                      </p:childTnLst>
                                    </p:cTn>
                                  </p:par>
                                  <p:par>
                                    <p:cTn id="233" presetID="6" presetClass="emph" presetSubtype="0" fill="hold" grpId="1" nodeType="withEffect">
                                      <p:stCondLst>
                                        <p:cond delay="3250"/>
                                      </p:stCondLst>
                                      <p:childTnLst>
                                        <p:animScale>
                                          <p:cBhvr>
                                            <p:cTn id="234" dur="1000" fill="hold"/>
                                            <p:tgtEl>
                                              <p:spTgt spid="1039"/>
                                            </p:tgtEl>
                                          </p:cBhvr>
                                          <p:by x="110000" y="110000"/>
                                        </p:animScale>
                                      </p:childTnLst>
                                    </p:cTn>
                                  </p:par>
                                  <p:par>
                                    <p:cTn id="235" presetID="6" presetClass="emph" presetSubtype="0" accel="50000" decel="50000" fill="hold" grpId="2" nodeType="withEffect">
                                      <p:stCondLst>
                                        <p:cond delay="3250"/>
                                      </p:stCondLst>
                                      <p:childTnLst>
                                        <p:animScale>
                                          <p:cBhvr>
                                            <p:cTn id="236" dur="250" fill="hold"/>
                                            <p:tgtEl>
                                              <p:spTgt spid="1039"/>
                                            </p:tgtEl>
                                          </p:cBhvr>
                                          <p:by x="91000" y="91000"/>
                                        </p:animScale>
                                      </p:childTnLst>
                                    </p:cTn>
                                  </p:par>
                                  <p:par>
                                    <p:cTn id="237" presetID="10" presetClass="entr" presetSubtype="0" fill="hold" grpId="0" nodeType="withEffect">
                                      <p:stCondLst>
                                        <p:cond delay="5500"/>
                                      </p:stCondLst>
                                      <p:childTnLst>
                                        <p:set>
                                          <p:cBhvr>
                                            <p:cTn id="238" dur="1" fill="hold">
                                              <p:stCondLst>
                                                <p:cond delay="0"/>
                                              </p:stCondLst>
                                            </p:cTn>
                                            <p:tgtEl>
                                              <p:spTgt spid="22"/>
                                            </p:tgtEl>
                                            <p:attrNameLst>
                                              <p:attrName>style.visibility</p:attrName>
                                            </p:attrNameLst>
                                          </p:cBhvr>
                                          <p:to>
                                            <p:strVal val="visible"/>
                                          </p:to>
                                        </p:set>
                                        <p:animEffect transition="in" filter="fade">
                                          <p:cBhvr>
                                            <p:cTn id="239" dur="250"/>
                                            <p:tgtEl>
                                              <p:spTgt spid="22"/>
                                            </p:tgtEl>
                                          </p:cBhvr>
                                        </p:animEffect>
                                      </p:childTnLst>
                                    </p:cTn>
                                  </p:par>
                                  <p:par>
                                    <p:cTn id="240" presetID="42" presetClass="path" presetSubtype="0" decel="100000" fill="hold" grpId="1" nodeType="withEffect">
                                      <p:stCondLst>
                                        <p:cond delay="5500"/>
                                      </p:stCondLst>
                                      <p:childTnLst>
                                        <p:animMotion origin="layout" path="M -1.875E-6 0.14861 L -1.875E-6 -3.7037E-6 " pathEditMode="relative" rAng="0" ptsTypes="AA">
                                          <p:cBhvr>
                                            <p:cTn id="241" dur="500" fill="hold"/>
                                            <p:tgtEl>
                                              <p:spTgt spid="22"/>
                                            </p:tgtEl>
                                            <p:attrNameLst>
                                              <p:attrName>ppt_x</p:attrName>
                                              <p:attrName>ppt_y</p:attrName>
                                            </p:attrNameLst>
                                          </p:cBhvr>
                                          <p:rCtr x="0" y="-74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52" grpId="0" animBg="1"/>
          <p:bldP spid="52" grpId="1" animBg="1"/>
          <p:bldP spid="52" grpId="2" animBg="1"/>
          <p:bldP spid="52" grpId="3" animBg="1"/>
          <p:bldP spid="52" grpId="4" animBg="1"/>
          <p:bldP spid="52" grpId="5" animBg="1"/>
          <p:bldP spid="52" grpId="6" animBg="1"/>
          <p:bldP spid="52" grpId="7" animBg="1"/>
          <p:bldP spid="44" grpId="0" animBg="1"/>
          <p:bldP spid="44" grpId="1" animBg="1"/>
          <p:bldP spid="78" grpId="0" animBg="1"/>
          <p:bldP spid="78" grpId="1" animBg="1"/>
          <p:bldP spid="78" grpId="2" animBg="1"/>
          <p:bldP spid="28" grpId="0" animBg="1"/>
          <p:bldP spid="28" grpId="1" animBg="1"/>
          <p:bldP spid="28" grpId="2" animBg="1"/>
          <p:bldP spid="152" grpId="0" animBg="1"/>
          <p:bldP spid="152" grpId="1" animBg="1"/>
          <p:bldP spid="166" grpId="0" animBg="1"/>
          <p:bldP spid="166" grpId="1" animBg="1"/>
          <p:bldP spid="168" grpId="0" animBg="1"/>
          <p:bldP spid="168" grpId="1" animBg="1"/>
          <p:bldP spid="168" grpId="2" animBg="1"/>
          <p:bldP spid="171" grpId="0" animBg="1"/>
          <p:bldP spid="171" grpId="1" animBg="1"/>
          <p:bldP spid="171" grpId="2" animBg="1"/>
          <p:bldP spid="1024" grpId="0" animBg="1"/>
          <p:bldP spid="1024" grpId="1" animBg="1"/>
          <p:bldP spid="1025" grpId="0" animBg="1"/>
          <p:bldP spid="1025" grpId="1" animBg="1"/>
          <p:bldP spid="1025" grpId="2" animBg="1"/>
          <p:bldP spid="1035" grpId="0" animBg="1"/>
          <p:bldP spid="1035" grpId="1" animBg="1"/>
          <p:bldP spid="1039" grpId="0" animBg="1"/>
          <p:bldP spid="1039" grpId="1" animBg="1"/>
          <p:bldP spid="1039" grpId="2" animBg="1"/>
          <p:bldP spid="22" grpId="0" animBg="1"/>
          <p:bldP spid="22" grpId="1" animBg="1"/>
        </p:bldLst>
      </p:timing>
    </mc:Fallback>
  </mc:AlternateContent>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Middle2">
            <a:extLst>
              <a:ext uri="{FF2B5EF4-FFF2-40B4-BE49-F238E27FC236}">
                <a16:creationId xmlns:a16="http://schemas.microsoft.com/office/drawing/2014/main" id="{A3118E5C-9901-021B-3B73-3E767FDF8165}"/>
              </a:ext>
              <a:ext uri="{C183D7F6-B498-43B3-948B-1728B52AA6E4}">
                <adec:decorative xmlns:adec="http://schemas.microsoft.com/office/drawing/2017/decorative" val="1"/>
              </a:ext>
            </a:extLst>
          </p:cNvPr>
          <p:cNvGrpSpPr>
            <a:grpSpLocks/>
          </p:cNvGrpSpPr>
          <p:nvPr/>
        </p:nvGrpSpPr>
        <p:grpSpPr>
          <a:xfrm>
            <a:off x="2068388" y="4206881"/>
            <a:ext cx="630936" cy="630936"/>
            <a:chOff x="4750435" y="2509694"/>
            <a:chExt cx="548640" cy="548640"/>
          </a:xfrm>
        </p:grpSpPr>
        <p:sp>
          <p:nvSpPr>
            <p:cNvPr id="69" name="Oval 68">
              <a:extLst>
                <a:ext uri="{FF2B5EF4-FFF2-40B4-BE49-F238E27FC236}">
                  <a16:creationId xmlns:a16="http://schemas.microsoft.com/office/drawing/2014/main" id="{BF2E359E-1149-BDA7-9CD7-38872AF01083}"/>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0A128924-47E0-3278-4F11-F3852EE6DCA4}"/>
                </a:ext>
              </a:extLst>
            </p:cNvPr>
            <p:cNvSpPr/>
            <p:nvPr/>
          </p:nvSpPr>
          <p:spPr bwMode="auto">
            <a:xfrm>
              <a:off x="4791686" y="2550945"/>
              <a:ext cx="466138" cy="466138"/>
            </a:xfrm>
            <a:prstGeom prst="ellipse">
              <a:avLst/>
            </a:prstGeom>
            <a:solidFill>
              <a:schemeClr val="bg1">
                <a:lumMod val="8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4" name="!!Middle">
            <a:extLst>
              <a:ext uri="{FF2B5EF4-FFF2-40B4-BE49-F238E27FC236}">
                <a16:creationId xmlns:a16="http://schemas.microsoft.com/office/drawing/2014/main" id="{E31B07B7-5335-FE80-6856-3A0ECCEAC707}"/>
              </a:ext>
              <a:ext uri="{C183D7F6-B498-43B3-948B-1728B52AA6E4}">
                <adec:decorative xmlns:adec="http://schemas.microsoft.com/office/drawing/2017/decorative" val="1"/>
              </a:ext>
            </a:extLst>
          </p:cNvPr>
          <p:cNvGrpSpPr/>
          <p:nvPr/>
        </p:nvGrpSpPr>
        <p:grpSpPr>
          <a:xfrm>
            <a:off x="9504555" y="4211207"/>
            <a:ext cx="630936" cy="630936"/>
            <a:chOff x="4750435" y="2509694"/>
            <a:chExt cx="548640" cy="548640"/>
          </a:xfrm>
        </p:grpSpPr>
        <p:sp>
          <p:nvSpPr>
            <p:cNvPr id="75" name="Oval 74">
              <a:extLst>
                <a:ext uri="{FF2B5EF4-FFF2-40B4-BE49-F238E27FC236}">
                  <a16:creationId xmlns:a16="http://schemas.microsoft.com/office/drawing/2014/main" id="{4394231D-B150-823E-AA49-749AD0D57D13}"/>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9" name="Oval 78">
              <a:extLst>
                <a:ext uri="{FF2B5EF4-FFF2-40B4-BE49-F238E27FC236}">
                  <a16:creationId xmlns:a16="http://schemas.microsoft.com/office/drawing/2014/main" id="{1A3420BD-C099-10CF-5D77-1B7DD15CB1E2}"/>
                </a:ext>
              </a:extLst>
            </p:cNvPr>
            <p:cNvSpPr/>
            <p:nvPr/>
          </p:nvSpPr>
          <p:spPr bwMode="auto">
            <a:xfrm>
              <a:off x="4791686" y="2550945"/>
              <a:ext cx="466138" cy="466138"/>
            </a:xfrm>
            <a:prstGeom prst="ellipse">
              <a:avLst/>
            </a:prstGeom>
            <a:solidFill>
              <a:schemeClr val="bg1">
                <a:lumMod val="8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0" name="!!Middle1">
            <a:extLst>
              <a:ext uri="{FF2B5EF4-FFF2-40B4-BE49-F238E27FC236}">
                <a16:creationId xmlns:a16="http://schemas.microsoft.com/office/drawing/2014/main" id="{0A0A7013-E12B-3F51-3E9A-09B704E3E52D}"/>
              </a:ext>
              <a:ext uri="{C183D7F6-B498-43B3-948B-1728B52AA6E4}">
                <adec:decorative xmlns:adec="http://schemas.microsoft.com/office/drawing/2017/decorative" val="1"/>
              </a:ext>
            </a:extLst>
          </p:cNvPr>
          <p:cNvGrpSpPr>
            <a:grpSpLocks/>
          </p:cNvGrpSpPr>
          <p:nvPr/>
        </p:nvGrpSpPr>
        <p:grpSpPr>
          <a:xfrm>
            <a:off x="5783269" y="4224556"/>
            <a:ext cx="630936" cy="630936"/>
            <a:chOff x="4750435" y="2509694"/>
            <a:chExt cx="548640" cy="548640"/>
          </a:xfrm>
        </p:grpSpPr>
        <p:sp>
          <p:nvSpPr>
            <p:cNvPr id="81" name="Oval 80">
              <a:extLst>
                <a:ext uri="{FF2B5EF4-FFF2-40B4-BE49-F238E27FC236}">
                  <a16:creationId xmlns:a16="http://schemas.microsoft.com/office/drawing/2014/main" id="{95A9AEA2-C280-ED90-D554-1C003BCD3491}"/>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5" name="Oval 84">
              <a:extLst>
                <a:ext uri="{FF2B5EF4-FFF2-40B4-BE49-F238E27FC236}">
                  <a16:creationId xmlns:a16="http://schemas.microsoft.com/office/drawing/2014/main" id="{84D23538-71A0-A17C-24AE-CF7397A3BEA0}"/>
                </a:ext>
              </a:extLst>
            </p:cNvPr>
            <p:cNvSpPr/>
            <p:nvPr/>
          </p:nvSpPr>
          <p:spPr bwMode="auto">
            <a:xfrm>
              <a:off x="4791686" y="2550945"/>
              <a:ext cx="466138" cy="466138"/>
            </a:xfrm>
            <a:prstGeom prst="ellipse">
              <a:avLst/>
            </a:prstGeom>
            <a:solidFill>
              <a:schemeClr val="bg1">
                <a:lumMod val="8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080" name="Free-form: Shape 1079">
            <a:extLst>
              <a:ext uri="{FF2B5EF4-FFF2-40B4-BE49-F238E27FC236}">
                <a16:creationId xmlns:a16="http://schemas.microsoft.com/office/drawing/2014/main" id="{864ABA8B-E9CC-DB19-6494-ACD7EE5229B0}"/>
              </a:ext>
              <a:ext uri="{C183D7F6-B498-43B3-948B-1728B52AA6E4}">
                <adec:decorative xmlns:adec="http://schemas.microsoft.com/office/drawing/2017/decorative" val="1"/>
              </a:ext>
            </a:extLst>
          </p:cNvPr>
          <p:cNvSpPr/>
          <p:nvPr/>
        </p:nvSpPr>
        <p:spPr bwMode="auto">
          <a:xfrm>
            <a:off x="4297369" y="2451110"/>
            <a:ext cx="3602736" cy="3831780"/>
          </a:xfrm>
          <a:prstGeom prst="rect">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Rectangle 60">
            <a:extLst>
              <a:ext uri="{FF2B5EF4-FFF2-40B4-BE49-F238E27FC236}">
                <a16:creationId xmlns:a16="http://schemas.microsoft.com/office/drawing/2014/main" id="{84C9789B-07C8-8714-7C3F-3A0571B1C8A3}"/>
              </a:ext>
              <a:ext uri="{C183D7F6-B498-43B3-948B-1728B52AA6E4}">
                <adec:decorative xmlns:adec="http://schemas.microsoft.com/office/drawing/2017/decorative" val="1"/>
              </a:ext>
            </a:extLst>
          </p:cNvPr>
          <p:cNvSpPr/>
          <p:nvPr/>
        </p:nvSpPr>
        <p:spPr bwMode="auto">
          <a:xfrm>
            <a:off x="582488" y="2926081"/>
            <a:ext cx="3602736" cy="3342958"/>
          </a:xfrm>
          <a:prstGeom prst="rect">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2" name="Rectangle: Single Corner Rounded 61">
            <a:extLst>
              <a:ext uri="{FF2B5EF4-FFF2-40B4-BE49-F238E27FC236}">
                <a16:creationId xmlns:a16="http://schemas.microsoft.com/office/drawing/2014/main" id="{798EA35D-901D-ABA2-8219-DB2D859A6783}"/>
              </a:ext>
              <a:ext uri="{C183D7F6-B498-43B3-948B-1728B52AA6E4}">
                <adec:decorative xmlns:adec="http://schemas.microsoft.com/office/drawing/2017/decorative" val="1"/>
              </a:ext>
            </a:extLst>
          </p:cNvPr>
          <p:cNvSpPr/>
          <p:nvPr/>
        </p:nvSpPr>
        <p:spPr bwMode="auto">
          <a:xfrm rot="5400000">
            <a:off x="8002269" y="2643944"/>
            <a:ext cx="3667508" cy="3610386"/>
          </a:xfrm>
          <a:prstGeom prst="round1Rect">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bk object 16">
            <a:extLst>
              <a:ext uri="{FF2B5EF4-FFF2-40B4-BE49-F238E27FC236}">
                <a16:creationId xmlns:a16="http://schemas.microsoft.com/office/drawing/2014/main" id="{7084E2FA-1B07-37D6-71A3-83EFDBCD541B}"/>
              </a:ext>
              <a:ext uri="{C183D7F6-B498-43B3-948B-1728B52AA6E4}">
                <adec:decorative xmlns:adec="http://schemas.microsoft.com/office/drawing/2017/decorative" val="1"/>
              </a:ext>
            </a:extLst>
          </p:cNvPr>
          <p:cNvSpPr/>
          <p:nvPr/>
        </p:nvSpPr>
        <p:spPr>
          <a:xfrm>
            <a:off x="0" y="-1"/>
            <a:ext cx="12192000" cy="1436689"/>
          </a:xfrm>
          <a:custGeom>
            <a:avLst/>
            <a:gdLst/>
            <a:ahLst/>
            <a:cxnLst/>
            <a:rect l="l" t="t" r="r" b="b"/>
            <a:pathLst>
              <a:path w="7772400" h="2011680">
                <a:moveTo>
                  <a:pt x="0" y="2011679"/>
                </a:moveTo>
                <a:lnTo>
                  <a:pt x="7772400" y="2011679"/>
                </a:lnTo>
                <a:lnTo>
                  <a:pt x="7772400" y="0"/>
                </a:lnTo>
                <a:lnTo>
                  <a:pt x="0" y="0"/>
                </a:lnTo>
                <a:lnTo>
                  <a:pt x="0" y="2011679"/>
                </a:lnTo>
                <a:close/>
              </a:path>
            </a:pathLst>
          </a:custGeom>
          <a:solidFill>
            <a:schemeClr val="accent1"/>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35F686E-FC12-70A6-9A11-763453660F5F}"/>
              </a:ext>
              <a:ext uri="{C183D7F6-B498-43B3-948B-1728B52AA6E4}">
                <adec:decorative xmlns:adec="http://schemas.microsoft.com/office/drawing/2017/decorative" val="1"/>
              </a:ext>
            </a:extLst>
          </p:cNvPr>
          <p:cNvGrpSpPr/>
          <p:nvPr/>
        </p:nvGrpSpPr>
        <p:grpSpPr>
          <a:xfrm>
            <a:off x="10403672" y="730793"/>
            <a:ext cx="1100156" cy="564349"/>
            <a:chOff x="9946913" y="171645"/>
            <a:chExt cx="1656824" cy="849904"/>
          </a:xfrm>
        </p:grpSpPr>
        <p:sp>
          <p:nvSpPr>
            <p:cNvPr id="9" name="Graphic 4">
              <a:extLst>
                <a:ext uri="{FF2B5EF4-FFF2-40B4-BE49-F238E27FC236}">
                  <a16:creationId xmlns:a16="http://schemas.microsoft.com/office/drawing/2014/main" id="{70DBF198-C117-3104-8D14-43BBCE78006D}"/>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Graphic 4">
              <a:extLst>
                <a:ext uri="{FF2B5EF4-FFF2-40B4-BE49-F238E27FC236}">
                  <a16:creationId xmlns:a16="http://schemas.microsoft.com/office/drawing/2014/main" id="{7F693C46-BEA8-6274-091A-906A8233E82A}"/>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Graphic 4">
              <a:extLst>
                <a:ext uri="{FF2B5EF4-FFF2-40B4-BE49-F238E27FC236}">
                  <a16:creationId xmlns:a16="http://schemas.microsoft.com/office/drawing/2014/main" id="{0F057272-4537-A49B-F3DF-691AFF94DF2D}"/>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4" name="!!Y">
            <a:extLst>
              <a:ext uri="{FF2B5EF4-FFF2-40B4-BE49-F238E27FC236}">
                <a16:creationId xmlns:a16="http://schemas.microsoft.com/office/drawing/2014/main" id="{F3AC7C84-4726-6389-8043-EBA198179328}"/>
              </a:ext>
              <a:ext uri="{C183D7F6-B498-43B3-948B-1728B52AA6E4}">
                <adec:decorative xmlns:adec="http://schemas.microsoft.com/office/drawing/2017/decorative" val="1"/>
              </a:ext>
            </a:extLst>
          </p:cNvPr>
          <p:cNvGrpSpPr/>
          <p:nvPr/>
        </p:nvGrpSpPr>
        <p:grpSpPr>
          <a:xfrm>
            <a:off x="1830427" y="3968920"/>
            <a:ext cx="1106858" cy="1106858"/>
            <a:chOff x="4750435" y="2509694"/>
            <a:chExt cx="548640" cy="548640"/>
          </a:xfrm>
        </p:grpSpPr>
        <p:sp>
          <p:nvSpPr>
            <p:cNvPr id="96" name="Oval 95">
              <a:extLst>
                <a:ext uri="{FF2B5EF4-FFF2-40B4-BE49-F238E27FC236}">
                  <a16:creationId xmlns:a16="http://schemas.microsoft.com/office/drawing/2014/main" id="{983D0876-8900-3F91-A574-F5F2201D53EA}"/>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7" name="Oval 96">
              <a:extLst>
                <a:ext uri="{FF2B5EF4-FFF2-40B4-BE49-F238E27FC236}">
                  <a16:creationId xmlns:a16="http://schemas.microsoft.com/office/drawing/2014/main" id="{0CD88C5E-91A2-DEE1-7682-BC0DBC7F01C8}"/>
                </a:ext>
              </a:extLst>
            </p:cNvPr>
            <p:cNvSpPr/>
            <p:nvPr/>
          </p:nvSpPr>
          <p:spPr bwMode="auto">
            <a:xfrm>
              <a:off x="4791686" y="2550945"/>
              <a:ext cx="466138" cy="466138"/>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070" name="Group 1069">
            <a:extLst>
              <a:ext uri="{FF2B5EF4-FFF2-40B4-BE49-F238E27FC236}">
                <a16:creationId xmlns:a16="http://schemas.microsoft.com/office/drawing/2014/main" id="{794B760A-46D9-F5CE-0367-17AE11432B0A}"/>
              </a:ext>
              <a:ext uri="{C183D7F6-B498-43B3-948B-1728B52AA6E4}">
                <adec:decorative xmlns:adec="http://schemas.microsoft.com/office/drawing/2017/decorative" val="1"/>
              </a:ext>
            </a:extLst>
          </p:cNvPr>
          <p:cNvGrpSpPr/>
          <p:nvPr/>
        </p:nvGrpSpPr>
        <p:grpSpPr>
          <a:xfrm>
            <a:off x="2461866" y="3947436"/>
            <a:ext cx="470937" cy="470936"/>
            <a:chOff x="2461866" y="3974626"/>
            <a:chExt cx="470937" cy="470936"/>
          </a:xfrm>
        </p:grpSpPr>
        <p:sp>
          <p:nvSpPr>
            <p:cNvPr id="8" name="Oval 7">
              <a:extLst>
                <a:ext uri="{FF2B5EF4-FFF2-40B4-BE49-F238E27FC236}">
                  <a16:creationId xmlns:a16="http://schemas.microsoft.com/office/drawing/2014/main" id="{40602B49-CA9C-5F30-E8E2-3703FCE638F1}"/>
                </a:ext>
              </a:extLst>
            </p:cNvPr>
            <p:cNvSpPr/>
            <p:nvPr/>
          </p:nvSpPr>
          <p:spPr bwMode="auto">
            <a:xfrm>
              <a:off x="2461866" y="3974626"/>
              <a:ext cx="470937" cy="470936"/>
            </a:xfrm>
            <a:prstGeom prst="ellipse">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8" name="Graphic 37">
              <a:extLst>
                <a:ext uri="{FF2B5EF4-FFF2-40B4-BE49-F238E27FC236}">
                  <a16:creationId xmlns:a16="http://schemas.microsoft.com/office/drawing/2014/main" id="{9D51511B-A8FF-E524-5FC3-1B6C066827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49076" y="4061835"/>
              <a:ext cx="296518" cy="296518"/>
            </a:xfrm>
            <a:prstGeom prst="rect">
              <a:avLst/>
            </a:prstGeom>
          </p:spPr>
        </p:pic>
      </p:grpSp>
      <p:sp>
        <p:nvSpPr>
          <p:cNvPr id="1053" name="Arc 1052">
            <a:extLst>
              <a:ext uri="{FF2B5EF4-FFF2-40B4-BE49-F238E27FC236}">
                <a16:creationId xmlns:a16="http://schemas.microsoft.com/office/drawing/2014/main" id="{22DAE2F0-D86C-5931-93E8-DE819BE41F97}"/>
              </a:ext>
              <a:ext uri="{C183D7F6-B498-43B3-948B-1728B52AA6E4}">
                <adec:decorative xmlns:adec="http://schemas.microsoft.com/office/drawing/2017/decorative" val="1"/>
              </a:ext>
            </a:extLst>
          </p:cNvPr>
          <p:cNvSpPr/>
          <p:nvPr/>
        </p:nvSpPr>
        <p:spPr bwMode="auto">
          <a:xfrm>
            <a:off x="8748681" y="3455333"/>
            <a:ext cx="2142684" cy="2142684"/>
          </a:xfrm>
          <a:prstGeom prst="arc">
            <a:avLst>
              <a:gd name="adj1" fmla="val 19438948"/>
              <a:gd name="adj2" fmla="val 12824755"/>
            </a:avLst>
          </a:prstGeom>
          <a:no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2" name="!!Middle">
            <a:extLst>
              <a:ext uri="{FF2B5EF4-FFF2-40B4-BE49-F238E27FC236}">
                <a16:creationId xmlns:a16="http://schemas.microsoft.com/office/drawing/2014/main" id="{63831C7C-A37F-2506-975D-FD422407C5A1}"/>
              </a:ext>
              <a:ext uri="{C183D7F6-B498-43B3-948B-1728B52AA6E4}">
                <adec:decorative xmlns:adec="http://schemas.microsoft.com/office/drawing/2017/decorative" val="1"/>
              </a:ext>
            </a:extLst>
          </p:cNvPr>
          <p:cNvGrpSpPr>
            <a:grpSpLocks/>
          </p:cNvGrpSpPr>
          <p:nvPr/>
        </p:nvGrpSpPr>
        <p:grpSpPr>
          <a:xfrm>
            <a:off x="9266594" y="3973246"/>
            <a:ext cx="1106858" cy="1106858"/>
            <a:chOff x="4750435" y="2509694"/>
            <a:chExt cx="548640" cy="548640"/>
          </a:xfrm>
        </p:grpSpPr>
        <p:sp>
          <p:nvSpPr>
            <p:cNvPr id="83" name="Oval 82">
              <a:extLst>
                <a:ext uri="{FF2B5EF4-FFF2-40B4-BE49-F238E27FC236}">
                  <a16:creationId xmlns:a16="http://schemas.microsoft.com/office/drawing/2014/main" id="{81BE953A-F780-FB59-11D6-0CF930A83596}"/>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4" name="Oval 83">
              <a:extLst>
                <a:ext uri="{FF2B5EF4-FFF2-40B4-BE49-F238E27FC236}">
                  <a16:creationId xmlns:a16="http://schemas.microsoft.com/office/drawing/2014/main" id="{7F4A2571-7A69-86A0-F4AF-856B38F134E3}"/>
                </a:ext>
              </a:extLst>
            </p:cNvPr>
            <p:cNvSpPr/>
            <p:nvPr/>
          </p:nvSpPr>
          <p:spPr bwMode="auto">
            <a:xfrm>
              <a:off x="4791686" y="2550945"/>
              <a:ext cx="466138" cy="466138"/>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76" name="!!B">
            <a:extLst>
              <a:ext uri="{FF2B5EF4-FFF2-40B4-BE49-F238E27FC236}">
                <a16:creationId xmlns:a16="http://schemas.microsoft.com/office/drawing/2014/main" id="{2783A75B-3A22-5942-8B56-2642279F4F2F}"/>
              </a:ext>
              <a:ext uri="{C183D7F6-B498-43B3-948B-1728B52AA6E4}">
                <adec:decorative xmlns:adec="http://schemas.microsoft.com/office/drawing/2017/decorative" val="1"/>
              </a:ext>
            </a:extLst>
          </p:cNvPr>
          <p:cNvGrpSpPr/>
          <p:nvPr/>
        </p:nvGrpSpPr>
        <p:grpSpPr>
          <a:xfrm>
            <a:off x="5545308" y="3986595"/>
            <a:ext cx="1106858" cy="1106858"/>
            <a:chOff x="4750435" y="2509694"/>
            <a:chExt cx="548640" cy="548640"/>
          </a:xfrm>
        </p:grpSpPr>
        <p:sp>
          <p:nvSpPr>
            <p:cNvPr id="77" name="Oval 76">
              <a:extLst>
                <a:ext uri="{FF2B5EF4-FFF2-40B4-BE49-F238E27FC236}">
                  <a16:creationId xmlns:a16="http://schemas.microsoft.com/office/drawing/2014/main" id="{E083F694-0DC6-3AA6-9AC7-27412B493B5C}"/>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8" name="Oval 77">
              <a:extLst>
                <a:ext uri="{FF2B5EF4-FFF2-40B4-BE49-F238E27FC236}">
                  <a16:creationId xmlns:a16="http://schemas.microsoft.com/office/drawing/2014/main" id="{B81BD69C-0A4F-4C6C-A1C0-6EA65A2DC5B2}"/>
                </a:ext>
              </a:extLst>
            </p:cNvPr>
            <p:cNvSpPr/>
            <p:nvPr/>
          </p:nvSpPr>
          <p:spPr bwMode="auto">
            <a:xfrm>
              <a:off x="4791686" y="2550945"/>
              <a:ext cx="466138" cy="466138"/>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42610D20-0C90-2A11-AD26-37F795F57846}"/>
              </a:ext>
              <a:ext uri="{C183D7F6-B498-43B3-948B-1728B52AA6E4}">
                <adec:decorative xmlns:adec="http://schemas.microsoft.com/office/drawing/2017/decorative" val="1"/>
              </a:ext>
            </a:extLst>
          </p:cNvPr>
          <p:cNvPicPr>
            <a:picLocks/>
          </p:cNvPicPr>
          <p:nvPr/>
        </p:nvPicPr>
        <p:blipFill rotWithShape="1">
          <a:blip r:embed="rId5" cstate="hqprint">
            <a:extLst>
              <a:ext uri="{28A0092B-C50C-407E-A947-70E740481C1C}">
                <a14:useLocalDpi xmlns:a14="http://schemas.microsoft.com/office/drawing/2010/main"/>
              </a:ext>
            </a:extLst>
          </a:blip>
          <a:srcRect/>
          <a:stretch/>
        </p:blipFill>
        <p:spPr>
          <a:xfrm>
            <a:off x="5858398" y="3304646"/>
            <a:ext cx="480678" cy="480676"/>
          </a:xfrm>
          <a:prstGeom prst="ellipse">
            <a:avLst/>
          </a:prstGeom>
          <a:ln w="63500">
            <a:solidFill>
              <a:schemeClr val="bg1"/>
            </a:solidFill>
          </a:ln>
        </p:spPr>
      </p:pic>
      <p:pic>
        <p:nvPicPr>
          <p:cNvPr id="16" name="Picture 15">
            <a:extLst>
              <a:ext uri="{FF2B5EF4-FFF2-40B4-BE49-F238E27FC236}">
                <a16:creationId xmlns:a16="http://schemas.microsoft.com/office/drawing/2014/main" id="{0E1E58EA-A95E-A72C-D91C-99634C9E9A9C}"/>
              </a:ext>
              <a:ext uri="{C183D7F6-B498-43B3-948B-1728B52AA6E4}">
                <adec:decorative xmlns:adec="http://schemas.microsoft.com/office/drawing/2017/decorative" val="1"/>
              </a:ext>
            </a:extLst>
          </p:cNvPr>
          <p:cNvPicPr preferRelativeResize="0">
            <a:picLocks/>
          </p:cNvPicPr>
          <p:nvPr/>
        </p:nvPicPr>
        <p:blipFill rotWithShape="1">
          <a:blip r:embed="rId6" cstate="hqprint">
            <a:extLst>
              <a:ext uri="{28A0092B-C50C-407E-A947-70E740481C1C}">
                <a14:useLocalDpi xmlns:a14="http://schemas.microsoft.com/office/drawing/2010/main"/>
              </a:ext>
            </a:extLst>
          </a:blip>
          <a:srcRect/>
          <a:stretch/>
        </p:blipFill>
        <p:spPr>
          <a:xfrm>
            <a:off x="6562000" y="3596087"/>
            <a:ext cx="480678" cy="480676"/>
          </a:xfrm>
          <a:prstGeom prst="ellipse">
            <a:avLst/>
          </a:prstGeom>
          <a:ln w="63500">
            <a:solidFill>
              <a:schemeClr val="bg1"/>
            </a:solidFill>
          </a:ln>
        </p:spPr>
      </p:pic>
      <p:pic>
        <p:nvPicPr>
          <p:cNvPr id="15" name="Picture 14">
            <a:extLst>
              <a:ext uri="{FF2B5EF4-FFF2-40B4-BE49-F238E27FC236}">
                <a16:creationId xmlns:a16="http://schemas.microsoft.com/office/drawing/2014/main" id="{DC29064E-539B-4AFB-68EA-539C052D6647}"/>
              </a:ext>
              <a:ext uri="{C183D7F6-B498-43B3-948B-1728B52AA6E4}">
                <adec:decorative xmlns:adec="http://schemas.microsoft.com/office/drawing/2017/decorative" val="1"/>
              </a:ext>
            </a:extLst>
          </p:cNvPr>
          <p:cNvPicPr preferRelativeResize="0">
            <a:picLocks/>
          </p:cNvPicPr>
          <p:nvPr/>
        </p:nvPicPr>
        <p:blipFill rotWithShape="1">
          <a:blip r:embed="rId7" cstate="hqprint">
            <a:extLst>
              <a:ext uri="{28A0092B-C50C-407E-A947-70E740481C1C}">
                <a14:useLocalDpi xmlns:a14="http://schemas.microsoft.com/office/drawing/2010/main"/>
              </a:ext>
            </a:extLst>
          </a:blip>
          <a:srcRect/>
          <a:stretch/>
        </p:blipFill>
        <p:spPr>
          <a:xfrm>
            <a:off x="6853441" y="4299688"/>
            <a:ext cx="480678" cy="480676"/>
          </a:xfrm>
          <a:prstGeom prst="ellipse">
            <a:avLst/>
          </a:prstGeom>
          <a:ln w="63500">
            <a:solidFill>
              <a:schemeClr val="bg1"/>
            </a:solidFill>
          </a:ln>
        </p:spPr>
      </p:pic>
      <p:pic>
        <p:nvPicPr>
          <p:cNvPr id="14" name="Picture 13">
            <a:extLst>
              <a:ext uri="{FF2B5EF4-FFF2-40B4-BE49-F238E27FC236}">
                <a16:creationId xmlns:a16="http://schemas.microsoft.com/office/drawing/2014/main" id="{519B30B7-74D4-5515-6139-B440A8186C85}"/>
              </a:ext>
              <a:ext uri="{C183D7F6-B498-43B3-948B-1728B52AA6E4}">
                <adec:decorative xmlns:adec="http://schemas.microsoft.com/office/drawing/2017/decorative" val="1"/>
              </a:ext>
            </a:extLst>
          </p:cNvPr>
          <p:cNvPicPr preferRelativeResize="0">
            <a:picLocks/>
          </p:cNvPicPr>
          <p:nvPr/>
        </p:nvPicPr>
        <p:blipFill rotWithShape="1">
          <a:blip r:embed="rId8" cstate="hqprint">
            <a:extLst>
              <a:ext uri="{BEBA8EAE-BF5A-486C-A8C5-ECC9F3942E4B}">
                <a14:imgProps xmlns:a14="http://schemas.microsoft.com/office/drawing/2010/main">
                  <a14:imgLayer r:embed="rId9">
                    <a14:imgEffect>
                      <a14:brightnessContrast bright="-3000" contrast="-40000"/>
                    </a14:imgEffect>
                  </a14:imgLayer>
                </a14:imgProps>
              </a:ext>
              <a:ext uri="{28A0092B-C50C-407E-A947-70E740481C1C}">
                <a14:useLocalDpi xmlns:a14="http://schemas.microsoft.com/office/drawing/2010/main"/>
              </a:ext>
            </a:extLst>
          </a:blip>
          <a:srcRect/>
          <a:stretch/>
        </p:blipFill>
        <p:spPr>
          <a:xfrm>
            <a:off x="6562000" y="5003290"/>
            <a:ext cx="480678" cy="480676"/>
          </a:xfrm>
          <a:prstGeom prst="ellipse">
            <a:avLst/>
          </a:prstGeom>
          <a:ln w="63500">
            <a:solidFill>
              <a:schemeClr val="bg1"/>
            </a:solidFill>
          </a:ln>
        </p:spPr>
      </p:pic>
      <p:pic>
        <p:nvPicPr>
          <p:cNvPr id="13" name="Picture 12">
            <a:extLst>
              <a:ext uri="{FF2B5EF4-FFF2-40B4-BE49-F238E27FC236}">
                <a16:creationId xmlns:a16="http://schemas.microsoft.com/office/drawing/2014/main" id="{7B77DA0E-94D4-A2E7-9AC9-3AE4FBB2E85D}"/>
              </a:ext>
              <a:ext uri="{C183D7F6-B498-43B3-948B-1728B52AA6E4}">
                <adec:decorative xmlns:adec="http://schemas.microsoft.com/office/drawing/2017/decorative" val="1"/>
              </a:ext>
            </a:extLst>
          </p:cNvPr>
          <p:cNvPicPr preferRelativeResize="0">
            <a:picLocks/>
          </p:cNvPicPr>
          <p:nvPr/>
        </p:nvPicPr>
        <p:blipFill rotWithShape="1">
          <a:blip r:embed="rId10" cstate="hqprint">
            <a:extLst>
              <a:ext uri="{28A0092B-C50C-407E-A947-70E740481C1C}">
                <a14:useLocalDpi xmlns:a14="http://schemas.microsoft.com/office/drawing/2010/main"/>
              </a:ext>
            </a:extLst>
          </a:blip>
          <a:srcRect/>
          <a:stretch/>
        </p:blipFill>
        <p:spPr>
          <a:xfrm>
            <a:off x="5858398" y="5294731"/>
            <a:ext cx="480678" cy="480676"/>
          </a:xfrm>
          <a:prstGeom prst="ellipse">
            <a:avLst/>
          </a:prstGeom>
          <a:ln w="63500">
            <a:solidFill>
              <a:schemeClr val="bg1"/>
            </a:solidFill>
          </a:ln>
        </p:spPr>
      </p:pic>
      <p:pic>
        <p:nvPicPr>
          <p:cNvPr id="12" name="Picture 11">
            <a:extLst>
              <a:ext uri="{FF2B5EF4-FFF2-40B4-BE49-F238E27FC236}">
                <a16:creationId xmlns:a16="http://schemas.microsoft.com/office/drawing/2014/main" id="{AD6C53AC-EDEB-E0F3-3459-CC2447A33EF5}"/>
              </a:ext>
              <a:ext uri="{C183D7F6-B498-43B3-948B-1728B52AA6E4}">
                <adec:decorative xmlns:adec="http://schemas.microsoft.com/office/drawing/2017/decorative" val="1"/>
              </a:ext>
            </a:extLst>
          </p:cNvPr>
          <p:cNvPicPr preferRelativeResize="0">
            <a:picLocks/>
          </p:cNvPicPr>
          <p:nvPr/>
        </p:nvPicPr>
        <p:blipFill rotWithShape="1">
          <a:blip r:embed="rId11" cstate="hqprint">
            <a:extLst>
              <a:ext uri="{28A0092B-C50C-407E-A947-70E740481C1C}">
                <a14:useLocalDpi xmlns:a14="http://schemas.microsoft.com/office/drawing/2010/main"/>
              </a:ext>
            </a:extLst>
          </a:blip>
          <a:srcRect/>
          <a:stretch/>
        </p:blipFill>
        <p:spPr>
          <a:xfrm>
            <a:off x="5154798" y="5003290"/>
            <a:ext cx="480678" cy="480676"/>
          </a:xfrm>
          <a:prstGeom prst="ellipse">
            <a:avLst/>
          </a:prstGeom>
          <a:ln w="63500">
            <a:solidFill>
              <a:schemeClr val="bg1"/>
            </a:solidFill>
          </a:ln>
        </p:spPr>
      </p:pic>
      <p:pic>
        <p:nvPicPr>
          <p:cNvPr id="11" name="Picture 10">
            <a:extLst>
              <a:ext uri="{FF2B5EF4-FFF2-40B4-BE49-F238E27FC236}">
                <a16:creationId xmlns:a16="http://schemas.microsoft.com/office/drawing/2014/main" id="{1F2CCB7A-41BC-1773-C3A0-D64A1FB92225}"/>
              </a:ext>
              <a:ext uri="{C183D7F6-B498-43B3-948B-1728B52AA6E4}">
                <adec:decorative xmlns:adec="http://schemas.microsoft.com/office/drawing/2017/decorative" val="1"/>
              </a:ext>
            </a:extLst>
          </p:cNvPr>
          <p:cNvPicPr preferRelativeResize="0">
            <a:picLocks/>
          </p:cNvPicPr>
          <p:nvPr/>
        </p:nvPicPr>
        <p:blipFill rotWithShape="1">
          <a:blip r:embed="rId12" cstate="hqprint">
            <a:extLst>
              <a:ext uri="{28A0092B-C50C-407E-A947-70E740481C1C}">
                <a14:useLocalDpi xmlns:a14="http://schemas.microsoft.com/office/drawing/2010/main"/>
              </a:ext>
            </a:extLst>
          </a:blip>
          <a:srcRect/>
          <a:stretch/>
        </p:blipFill>
        <p:spPr>
          <a:xfrm>
            <a:off x="4863355" y="4299687"/>
            <a:ext cx="480678" cy="480676"/>
          </a:xfrm>
          <a:prstGeom prst="ellipse">
            <a:avLst/>
          </a:prstGeom>
          <a:ln w="63500">
            <a:solidFill>
              <a:schemeClr val="bg1"/>
            </a:solidFill>
          </a:ln>
        </p:spPr>
      </p:pic>
      <p:pic>
        <p:nvPicPr>
          <p:cNvPr id="6" name="Picture 5">
            <a:extLst>
              <a:ext uri="{FF2B5EF4-FFF2-40B4-BE49-F238E27FC236}">
                <a16:creationId xmlns:a16="http://schemas.microsoft.com/office/drawing/2014/main" id="{A9F66B66-D305-4F93-F93F-55D2A83EB570}"/>
              </a:ext>
              <a:ext uri="{C183D7F6-B498-43B3-948B-1728B52AA6E4}">
                <adec:decorative xmlns:adec="http://schemas.microsoft.com/office/drawing/2017/decorative" val="1"/>
              </a:ext>
            </a:extLst>
          </p:cNvPr>
          <p:cNvPicPr preferRelativeResize="0">
            <a:picLocks/>
          </p:cNvPicPr>
          <p:nvPr/>
        </p:nvPicPr>
        <p:blipFill rotWithShape="1">
          <a:blip r:embed="rId13" cstate="hqprint">
            <a:extLst>
              <a:ext uri="{28A0092B-C50C-407E-A947-70E740481C1C}">
                <a14:useLocalDpi xmlns:a14="http://schemas.microsoft.com/office/drawing/2010/main"/>
              </a:ext>
            </a:extLst>
          </a:blip>
          <a:srcRect/>
          <a:stretch/>
        </p:blipFill>
        <p:spPr>
          <a:xfrm>
            <a:off x="5154798" y="3596087"/>
            <a:ext cx="480678" cy="480676"/>
          </a:xfrm>
          <a:prstGeom prst="ellipse">
            <a:avLst/>
          </a:prstGeom>
          <a:ln w="63500">
            <a:solidFill>
              <a:schemeClr val="bg1"/>
            </a:solidFill>
          </a:ln>
        </p:spPr>
      </p:pic>
      <p:grpSp>
        <p:nvGrpSpPr>
          <p:cNvPr id="60" name="Group 59">
            <a:extLst>
              <a:ext uri="{FF2B5EF4-FFF2-40B4-BE49-F238E27FC236}">
                <a16:creationId xmlns:a16="http://schemas.microsoft.com/office/drawing/2014/main" id="{CF8FB3A7-09CB-7EE7-9F46-BAF463ECF1AF}"/>
              </a:ext>
              <a:ext uri="{C183D7F6-B498-43B3-948B-1728B52AA6E4}">
                <adec:decorative xmlns:adec="http://schemas.microsoft.com/office/drawing/2017/decorative" val="1"/>
              </a:ext>
            </a:extLst>
          </p:cNvPr>
          <p:cNvGrpSpPr/>
          <p:nvPr/>
        </p:nvGrpSpPr>
        <p:grpSpPr>
          <a:xfrm>
            <a:off x="10468144" y="4735616"/>
            <a:ext cx="635038" cy="624977"/>
            <a:chOff x="5771317" y="5292430"/>
            <a:chExt cx="635038" cy="624977"/>
          </a:xfrm>
        </p:grpSpPr>
        <p:sp>
          <p:nvSpPr>
            <p:cNvPr id="18" name="Oval 17">
              <a:extLst>
                <a:ext uri="{FF2B5EF4-FFF2-40B4-BE49-F238E27FC236}">
                  <a16:creationId xmlns:a16="http://schemas.microsoft.com/office/drawing/2014/main" id="{0A828CE0-D31C-86FC-48F4-8C79A499C4CD}"/>
                </a:ext>
              </a:extLst>
            </p:cNvPr>
            <p:cNvSpPr/>
            <p:nvPr/>
          </p:nvSpPr>
          <p:spPr bwMode="auto">
            <a:xfrm>
              <a:off x="5771317" y="5308517"/>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6" name="Graphic 25">
              <a:extLst>
                <a:ext uri="{FF2B5EF4-FFF2-40B4-BE49-F238E27FC236}">
                  <a16:creationId xmlns:a16="http://schemas.microsoft.com/office/drawing/2014/main" id="{04A1BFAD-FE61-C290-F27F-3762887AD0A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48128" y="5385330"/>
              <a:ext cx="455264" cy="455264"/>
            </a:xfrm>
            <a:prstGeom prst="rect">
              <a:avLst/>
            </a:prstGeom>
          </p:spPr>
        </p:pic>
        <p:grpSp>
          <p:nvGrpSpPr>
            <p:cNvPr id="36" name="Group 35">
              <a:extLst>
                <a:ext uri="{FF2B5EF4-FFF2-40B4-BE49-F238E27FC236}">
                  <a16:creationId xmlns:a16="http://schemas.microsoft.com/office/drawing/2014/main" id="{762F6F61-648D-0905-94CB-D1C7F1893566}"/>
                </a:ext>
              </a:extLst>
            </p:cNvPr>
            <p:cNvGrpSpPr/>
            <p:nvPr/>
          </p:nvGrpSpPr>
          <p:grpSpPr>
            <a:xfrm>
              <a:off x="6128035" y="5292430"/>
              <a:ext cx="278320" cy="278321"/>
              <a:chOff x="5426397" y="5826206"/>
              <a:chExt cx="165510" cy="165510"/>
            </a:xfrm>
          </p:grpSpPr>
          <p:sp>
            <p:nvSpPr>
              <p:cNvPr id="37" name="Oval 36">
                <a:extLst>
                  <a:ext uri="{FF2B5EF4-FFF2-40B4-BE49-F238E27FC236}">
                    <a16:creationId xmlns:a16="http://schemas.microsoft.com/office/drawing/2014/main" id="{5D0CE1D9-B502-AA66-460D-39768FCC404A}"/>
                  </a:ext>
                </a:extLst>
              </p:cNvPr>
              <p:cNvSpPr/>
              <p:nvPr/>
            </p:nvSpPr>
            <p:spPr bwMode="auto">
              <a:xfrm>
                <a:off x="5426397" y="5826206"/>
                <a:ext cx="165510" cy="1655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illegal" title="Icon of a circle with a diagonal line through it">
                <a:extLst>
                  <a:ext uri="{FF2B5EF4-FFF2-40B4-BE49-F238E27FC236}">
                    <a16:creationId xmlns:a16="http://schemas.microsoft.com/office/drawing/2014/main" id="{C553D187-3C18-1356-94C7-D8123D316450}"/>
                  </a:ext>
                </a:extLst>
              </p:cNvPr>
              <p:cNvSpPr>
                <a:spLocks noChangeAspect="1" noEditPoints="1"/>
              </p:cNvSpPr>
              <p:nvPr/>
            </p:nvSpPr>
            <p:spPr bwMode="auto">
              <a:xfrm>
                <a:off x="5451652" y="5851308"/>
                <a:ext cx="115001" cy="115307"/>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25400" cap="sq">
                <a:solidFill>
                  <a:srgbClr val="D83B0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8" name="Group 57">
            <a:extLst>
              <a:ext uri="{FF2B5EF4-FFF2-40B4-BE49-F238E27FC236}">
                <a16:creationId xmlns:a16="http://schemas.microsoft.com/office/drawing/2014/main" id="{20945A5C-E678-7DC5-A7E9-45AA04F63B3D}"/>
              </a:ext>
              <a:ext uri="{C183D7F6-B498-43B3-948B-1728B52AA6E4}">
                <adec:decorative xmlns:adec="http://schemas.microsoft.com/office/drawing/2017/decorative" val="1"/>
              </a:ext>
            </a:extLst>
          </p:cNvPr>
          <p:cNvGrpSpPr/>
          <p:nvPr/>
        </p:nvGrpSpPr>
        <p:grpSpPr>
          <a:xfrm>
            <a:off x="8452224" y="4716510"/>
            <a:ext cx="698074" cy="608890"/>
            <a:chOff x="4738371" y="4716510"/>
            <a:chExt cx="698074" cy="608890"/>
          </a:xfrm>
        </p:grpSpPr>
        <p:sp>
          <p:nvSpPr>
            <p:cNvPr id="40" name="Oval 39">
              <a:extLst>
                <a:ext uri="{FF2B5EF4-FFF2-40B4-BE49-F238E27FC236}">
                  <a16:creationId xmlns:a16="http://schemas.microsoft.com/office/drawing/2014/main" id="{BC5BF76E-38F4-4F54-20BF-CB80B41DE616}"/>
                </a:ext>
              </a:extLst>
            </p:cNvPr>
            <p:cNvSpPr/>
            <p:nvPr/>
          </p:nvSpPr>
          <p:spPr bwMode="auto">
            <a:xfrm>
              <a:off x="4827559" y="4716510"/>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43" name="Graphic 42">
              <a:extLst>
                <a:ext uri="{FF2B5EF4-FFF2-40B4-BE49-F238E27FC236}">
                  <a16:creationId xmlns:a16="http://schemas.microsoft.com/office/drawing/2014/main" id="{D74DDD9B-5627-4ABC-C906-B7ABC84CFE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31501" y="4820454"/>
              <a:ext cx="401002" cy="401002"/>
            </a:xfrm>
            <a:prstGeom prst="rect">
              <a:avLst/>
            </a:prstGeom>
          </p:spPr>
        </p:pic>
        <p:grpSp>
          <p:nvGrpSpPr>
            <p:cNvPr id="114" name="Group 113">
              <a:extLst>
                <a:ext uri="{FF2B5EF4-FFF2-40B4-BE49-F238E27FC236}">
                  <a16:creationId xmlns:a16="http://schemas.microsoft.com/office/drawing/2014/main" id="{6F9120FC-89FF-9636-58EA-D1E593B98D0F}"/>
                </a:ext>
              </a:extLst>
            </p:cNvPr>
            <p:cNvGrpSpPr/>
            <p:nvPr/>
          </p:nvGrpSpPr>
          <p:grpSpPr>
            <a:xfrm>
              <a:off x="4738371" y="4785067"/>
              <a:ext cx="263038" cy="263038"/>
              <a:chOff x="5542346" y="5826206"/>
              <a:chExt cx="165510" cy="165510"/>
            </a:xfrm>
          </p:grpSpPr>
          <p:sp>
            <p:nvSpPr>
              <p:cNvPr id="112" name="Oval 111">
                <a:extLst>
                  <a:ext uri="{FF2B5EF4-FFF2-40B4-BE49-F238E27FC236}">
                    <a16:creationId xmlns:a16="http://schemas.microsoft.com/office/drawing/2014/main" id="{B9CE7F31-A98A-9E3C-0BB5-BE4A09D35C4A}"/>
                  </a:ext>
                </a:extLst>
              </p:cNvPr>
              <p:cNvSpPr/>
              <p:nvPr/>
            </p:nvSpPr>
            <p:spPr bwMode="auto">
              <a:xfrm>
                <a:off x="5542346" y="5826206"/>
                <a:ext cx="165510" cy="1655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illegal" title="Icon of a circle with a diagonal line through it">
                <a:extLst>
                  <a:ext uri="{FF2B5EF4-FFF2-40B4-BE49-F238E27FC236}">
                    <a16:creationId xmlns:a16="http://schemas.microsoft.com/office/drawing/2014/main" id="{DE38934E-F424-11E5-BE54-923A7F0C7186}"/>
                  </a:ext>
                </a:extLst>
              </p:cNvPr>
              <p:cNvSpPr>
                <a:spLocks noChangeAspect="1" noEditPoints="1"/>
              </p:cNvSpPr>
              <p:nvPr/>
            </p:nvSpPr>
            <p:spPr bwMode="auto">
              <a:xfrm>
                <a:off x="5567601" y="5851308"/>
                <a:ext cx="115001" cy="115307"/>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25400" cap="sq">
                <a:solidFill>
                  <a:srgbClr val="D83B0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08C46005-7A5E-669A-2E2E-6D18B29759B5}"/>
              </a:ext>
              <a:ext uri="{C183D7F6-B498-43B3-948B-1728B52AA6E4}">
                <adec:decorative xmlns:adec="http://schemas.microsoft.com/office/drawing/2017/decorative" val="1"/>
              </a:ext>
            </a:extLst>
          </p:cNvPr>
          <p:cNvGrpSpPr>
            <a:grpSpLocks/>
          </p:cNvGrpSpPr>
          <p:nvPr/>
        </p:nvGrpSpPr>
        <p:grpSpPr>
          <a:xfrm>
            <a:off x="8445504" y="3754145"/>
            <a:ext cx="642919" cy="608890"/>
            <a:chOff x="4731651" y="6397623"/>
            <a:chExt cx="642919" cy="608890"/>
          </a:xfrm>
        </p:grpSpPr>
        <p:sp>
          <p:nvSpPr>
            <p:cNvPr id="35" name="Oval 34">
              <a:extLst>
                <a:ext uri="{FF2B5EF4-FFF2-40B4-BE49-F238E27FC236}">
                  <a16:creationId xmlns:a16="http://schemas.microsoft.com/office/drawing/2014/main" id="{CF502850-AA4A-24B8-E77E-B8077E4CC104}"/>
                </a:ext>
              </a:extLst>
            </p:cNvPr>
            <p:cNvSpPr/>
            <p:nvPr/>
          </p:nvSpPr>
          <p:spPr bwMode="auto">
            <a:xfrm>
              <a:off x="4765684" y="6397623"/>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4" name="Graphic 23">
              <a:extLst>
                <a:ext uri="{FF2B5EF4-FFF2-40B4-BE49-F238E27FC236}">
                  <a16:creationId xmlns:a16="http://schemas.microsoft.com/office/drawing/2014/main" id="{7DC83C40-A28F-AB0B-5F15-6E523B6D4B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02907" y="6539786"/>
              <a:ext cx="334440" cy="324564"/>
            </a:xfrm>
            <a:prstGeom prst="rect">
              <a:avLst/>
            </a:prstGeom>
          </p:spPr>
        </p:pic>
        <p:grpSp>
          <p:nvGrpSpPr>
            <p:cNvPr id="55" name="Group 54">
              <a:extLst>
                <a:ext uri="{FF2B5EF4-FFF2-40B4-BE49-F238E27FC236}">
                  <a16:creationId xmlns:a16="http://schemas.microsoft.com/office/drawing/2014/main" id="{750C02BA-59D9-CFDF-46D7-2C446D8730DF}"/>
                </a:ext>
              </a:extLst>
            </p:cNvPr>
            <p:cNvGrpSpPr/>
            <p:nvPr/>
          </p:nvGrpSpPr>
          <p:grpSpPr>
            <a:xfrm>
              <a:off x="4731651" y="6491352"/>
              <a:ext cx="240679" cy="221749"/>
              <a:chOff x="4184217" y="4293394"/>
              <a:chExt cx="177208" cy="163270"/>
            </a:xfrm>
          </p:grpSpPr>
          <p:pic>
            <p:nvPicPr>
              <p:cNvPr id="57" name="Graphic 56">
                <a:extLst>
                  <a:ext uri="{FF2B5EF4-FFF2-40B4-BE49-F238E27FC236}">
                    <a16:creationId xmlns:a16="http://schemas.microsoft.com/office/drawing/2014/main" id="{573B3002-D1E0-FB3F-5659-DB575552D91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84217" y="4293394"/>
                <a:ext cx="177208" cy="163270"/>
              </a:xfrm>
              <a:prstGeom prst="rect">
                <a:avLst/>
              </a:prstGeom>
            </p:spPr>
          </p:pic>
          <p:grpSp>
            <p:nvGrpSpPr>
              <p:cNvPr id="86" name="Group 85">
                <a:extLst>
                  <a:ext uri="{FF2B5EF4-FFF2-40B4-BE49-F238E27FC236}">
                    <a16:creationId xmlns:a16="http://schemas.microsoft.com/office/drawing/2014/main" id="{3788BDBE-0D77-7EC2-10A7-8EEAC37234A9}"/>
                  </a:ext>
                </a:extLst>
              </p:cNvPr>
              <p:cNvGrpSpPr/>
              <p:nvPr/>
            </p:nvGrpSpPr>
            <p:grpSpPr>
              <a:xfrm>
                <a:off x="4195434" y="4297606"/>
                <a:ext cx="154850" cy="154847"/>
                <a:chOff x="4509689" y="5656717"/>
                <a:chExt cx="246066" cy="246066"/>
              </a:xfrm>
            </p:grpSpPr>
            <p:sp>
              <p:nvSpPr>
                <p:cNvPr id="87" name="Rectangle 86">
                  <a:extLst>
                    <a:ext uri="{FF2B5EF4-FFF2-40B4-BE49-F238E27FC236}">
                      <a16:creationId xmlns:a16="http://schemas.microsoft.com/office/drawing/2014/main" id="{A2B48929-19D6-95C3-D48A-6D51E3C4D220}"/>
                    </a:ext>
                  </a:extLst>
                </p:cNvPr>
                <p:cNvSpPr/>
                <p:nvPr/>
              </p:nvSpPr>
              <p:spPr bwMode="auto">
                <a:xfrm>
                  <a:off x="4609861" y="5727449"/>
                  <a:ext cx="45719" cy="1214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8" name="Graphic 87" descr="Warning with solid fill">
                  <a:extLst>
                    <a:ext uri="{FF2B5EF4-FFF2-40B4-BE49-F238E27FC236}">
                      <a16:creationId xmlns:a16="http://schemas.microsoft.com/office/drawing/2014/main" id="{1D013F3E-6AE9-CE86-D5DC-37D638146D4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09689" y="5656717"/>
                  <a:ext cx="246066" cy="246066"/>
                </a:xfrm>
                <a:prstGeom prst="rect">
                  <a:avLst/>
                </a:prstGeom>
              </p:spPr>
            </p:pic>
          </p:grpSp>
        </p:grpSp>
      </p:grpSp>
      <p:grpSp>
        <p:nvGrpSpPr>
          <p:cNvPr id="4" name="Group 3">
            <a:extLst>
              <a:ext uri="{FF2B5EF4-FFF2-40B4-BE49-F238E27FC236}">
                <a16:creationId xmlns:a16="http://schemas.microsoft.com/office/drawing/2014/main" id="{2C876530-BAAF-DB7A-E422-7E0D423677B4}"/>
              </a:ext>
              <a:ext uri="{C183D7F6-B498-43B3-948B-1728B52AA6E4}">
                <adec:decorative xmlns:adec="http://schemas.microsoft.com/office/drawing/2017/decorative" val="1"/>
              </a:ext>
            </a:extLst>
          </p:cNvPr>
          <p:cNvGrpSpPr/>
          <p:nvPr/>
        </p:nvGrpSpPr>
        <p:grpSpPr>
          <a:xfrm>
            <a:off x="9457640" y="5333207"/>
            <a:ext cx="660146" cy="608890"/>
            <a:chOff x="5743787" y="5333207"/>
            <a:chExt cx="660146" cy="608890"/>
          </a:xfrm>
        </p:grpSpPr>
        <p:sp>
          <p:nvSpPr>
            <p:cNvPr id="23" name="Oval 22">
              <a:extLst>
                <a:ext uri="{FF2B5EF4-FFF2-40B4-BE49-F238E27FC236}">
                  <a16:creationId xmlns:a16="http://schemas.microsoft.com/office/drawing/2014/main" id="{9235A036-F8ED-F3F5-04CC-957EC9FD1924}"/>
                </a:ext>
              </a:extLst>
            </p:cNvPr>
            <p:cNvSpPr/>
            <p:nvPr/>
          </p:nvSpPr>
          <p:spPr bwMode="auto">
            <a:xfrm>
              <a:off x="5795047" y="5333207"/>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5" name="Group 24">
              <a:extLst>
                <a:ext uri="{FF2B5EF4-FFF2-40B4-BE49-F238E27FC236}">
                  <a16:creationId xmlns:a16="http://schemas.microsoft.com/office/drawing/2014/main" id="{90F3BD60-AD1F-67E0-08E6-F65ED2EB0EC2}"/>
                </a:ext>
              </a:extLst>
            </p:cNvPr>
            <p:cNvGrpSpPr/>
            <p:nvPr/>
          </p:nvGrpSpPr>
          <p:grpSpPr>
            <a:xfrm>
              <a:off x="5743787" y="5380765"/>
              <a:ext cx="582086" cy="483269"/>
              <a:chOff x="5743787" y="5380765"/>
              <a:chExt cx="582086" cy="483269"/>
            </a:xfrm>
          </p:grpSpPr>
          <p:pic>
            <p:nvPicPr>
              <p:cNvPr id="27" name="Graphic 26">
                <a:extLst>
                  <a:ext uri="{FF2B5EF4-FFF2-40B4-BE49-F238E27FC236}">
                    <a16:creationId xmlns:a16="http://schemas.microsoft.com/office/drawing/2014/main" id="{179E79E1-A294-5A2E-5406-744567C4A888}"/>
                  </a:ext>
                  <a:ext uri="{C183D7F6-B498-43B3-948B-1728B52AA6E4}">
                    <adec:decorative xmlns:adec="http://schemas.microsoft.com/office/drawing/2017/decorative" val="1"/>
                  </a:ext>
                </a:extLst>
              </p:cNvPr>
              <p:cNvPicPr>
                <a:picLocks/>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873107" y="5411270"/>
                <a:ext cx="452766" cy="452764"/>
              </a:xfrm>
              <a:prstGeom prst="rect">
                <a:avLst/>
              </a:prstGeom>
            </p:spPr>
          </p:pic>
          <p:grpSp>
            <p:nvGrpSpPr>
              <p:cNvPr id="46" name="Group 45">
                <a:extLst>
                  <a:ext uri="{FF2B5EF4-FFF2-40B4-BE49-F238E27FC236}">
                    <a16:creationId xmlns:a16="http://schemas.microsoft.com/office/drawing/2014/main" id="{A76D7906-AD4A-CE0D-E4A8-94E3D0B5A5AC}"/>
                  </a:ext>
                </a:extLst>
              </p:cNvPr>
              <p:cNvGrpSpPr/>
              <p:nvPr/>
            </p:nvGrpSpPr>
            <p:grpSpPr>
              <a:xfrm>
                <a:off x="5743787" y="5380765"/>
                <a:ext cx="284297" cy="261935"/>
                <a:chOff x="4184217" y="4293394"/>
                <a:chExt cx="177208" cy="163270"/>
              </a:xfrm>
            </p:grpSpPr>
            <p:pic>
              <p:nvPicPr>
                <p:cNvPr id="47" name="Graphic 46">
                  <a:extLst>
                    <a:ext uri="{FF2B5EF4-FFF2-40B4-BE49-F238E27FC236}">
                      <a16:creationId xmlns:a16="http://schemas.microsoft.com/office/drawing/2014/main" id="{88431999-AD7E-CA35-F1EA-AF95A9FCF04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84217" y="4293394"/>
                  <a:ext cx="177208" cy="163270"/>
                </a:xfrm>
                <a:prstGeom prst="rect">
                  <a:avLst/>
                </a:prstGeom>
              </p:spPr>
            </p:pic>
            <p:grpSp>
              <p:nvGrpSpPr>
                <p:cNvPr id="48" name="Group 47">
                  <a:extLst>
                    <a:ext uri="{FF2B5EF4-FFF2-40B4-BE49-F238E27FC236}">
                      <a16:creationId xmlns:a16="http://schemas.microsoft.com/office/drawing/2014/main" id="{3F127DFB-6E81-43A7-E578-C54FD0D23716}"/>
                    </a:ext>
                  </a:extLst>
                </p:cNvPr>
                <p:cNvGrpSpPr/>
                <p:nvPr/>
              </p:nvGrpSpPr>
              <p:grpSpPr>
                <a:xfrm>
                  <a:off x="4195434" y="4297606"/>
                  <a:ext cx="154850" cy="154847"/>
                  <a:chOff x="4509689" y="5656717"/>
                  <a:chExt cx="246066" cy="246066"/>
                </a:xfrm>
              </p:grpSpPr>
              <p:sp>
                <p:nvSpPr>
                  <p:cNvPr id="49" name="Rectangle 48">
                    <a:extLst>
                      <a:ext uri="{FF2B5EF4-FFF2-40B4-BE49-F238E27FC236}">
                        <a16:creationId xmlns:a16="http://schemas.microsoft.com/office/drawing/2014/main" id="{6D16295D-CC8B-81E7-4F02-B0D97FB98FF6}"/>
                      </a:ext>
                    </a:extLst>
                  </p:cNvPr>
                  <p:cNvSpPr/>
                  <p:nvPr/>
                </p:nvSpPr>
                <p:spPr bwMode="auto">
                  <a:xfrm>
                    <a:off x="4609861" y="5727449"/>
                    <a:ext cx="45719" cy="1214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0" name="Graphic 49" descr="Warning with solid fill">
                    <a:extLst>
                      <a:ext uri="{FF2B5EF4-FFF2-40B4-BE49-F238E27FC236}">
                        <a16:creationId xmlns:a16="http://schemas.microsoft.com/office/drawing/2014/main" id="{79093A46-E14C-469F-6841-238D3DD4305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09689" y="5656717"/>
                    <a:ext cx="246066" cy="246066"/>
                  </a:xfrm>
                  <a:prstGeom prst="rect">
                    <a:avLst/>
                  </a:prstGeom>
                </p:spPr>
              </p:pic>
            </p:grpSp>
          </p:grpSp>
        </p:grpSp>
      </p:grpSp>
      <p:grpSp>
        <p:nvGrpSpPr>
          <p:cNvPr id="117" name="Group 116">
            <a:extLst>
              <a:ext uri="{FF2B5EF4-FFF2-40B4-BE49-F238E27FC236}">
                <a16:creationId xmlns:a16="http://schemas.microsoft.com/office/drawing/2014/main" id="{7CF1CBC4-3E2E-7250-5406-4B8F8A9EF61A}"/>
              </a:ext>
              <a:ext uri="{C183D7F6-B498-43B3-948B-1728B52AA6E4}">
                <adec:decorative xmlns:adec="http://schemas.microsoft.com/office/drawing/2017/decorative" val="1"/>
              </a:ext>
            </a:extLst>
          </p:cNvPr>
          <p:cNvGrpSpPr>
            <a:grpSpLocks/>
          </p:cNvGrpSpPr>
          <p:nvPr/>
        </p:nvGrpSpPr>
        <p:grpSpPr>
          <a:xfrm>
            <a:off x="10437325" y="3732015"/>
            <a:ext cx="671359" cy="608890"/>
            <a:chOff x="6723472" y="6247406"/>
            <a:chExt cx="671359" cy="608890"/>
          </a:xfrm>
        </p:grpSpPr>
        <p:sp>
          <p:nvSpPr>
            <p:cNvPr id="91" name="Oval 90">
              <a:extLst>
                <a:ext uri="{FF2B5EF4-FFF2-40B4-BE49-F238E27FC236}">
                  <a16:creationId xmlns:a16="http://schemas.microsoft.com/office/drawing/2014/main" id="{707BD408-40FD-FE2B-858C-6294964D4385}"/>
                </a:ext>
              </a:extLst>
            </p:cNvPr>
            <p:cNvSpPr/>
            <p:nvPr/>
          </p:nvSpPr>
          <p:spPr bwMode="auto">
            <a:xfrm>
              <a:off x="6785945" y="6247406"/>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16" name="Graphic 115">
              <a:extLst>
                <a:ext uri="{FF2B5EF4-FFF2-40B4-BE49-F238E27FC236}">
                  <a16:creationId xmlns:a16="http://schemas.microsoft.com/office/drawing/2014/main" id="{F3DF0C8F-9068-EEE9-BFF4-A5062A18E9A0}"/>
                </a:ext>
              </a:extLst>
            </p:cNvPr>
            <p:cNvPicPr>
              <a:picLocks/>
            </p:cNvPicPr>
            <p:nvPr/>
          </p:nvPicPr>
          <p:blipFill>
            <a:blip r:embed="rId26">
              <a:extLst>
                <a:ext uri="{96DAC541-7B7A-43D3-8B79-37D633B846F1}">
                  <asvg:svgBlip xmlns:asvg="http://schemas.microsoft.com/office/drawing/2016/SVG/main" r:embed="rId27"/>
                </a:ext>
              </a:extLst>
            </a:blip>
            <a:stretch>
              <a:fillRect/>
            </a:stretch>
          </p:blipFill>
          <p:spPr>
            <a:xfrm>
              <a:off x="6901736" y="6372457"/>
              <a:ext cx="377305" cy="358789"/>
            </a:xfrm>
            <a:prstGeom prst="rect">
              <a:avLst/>
            </a:prstGeom>
          </p:spPr>
        </p:pic>
        <p:grpSp>
          <p:nvGrpSpPr>
            <p:cNvPr id="98" name="Group 97">
              <a:extLst>
                <a:ext uri="{FF2B5EF4-FFF2-40B4-BE49-F238E27FC236}">
                  <a16:creationId xmlns:a16="http://schemas.microsoft.com/office/drawing/2014/main" id="{34F139DB-F575-0B24-1FC1-7E84F1AB71D8}"/>
                </a:ext>
              </a:extLst>
            </p:cNvPr>
            <p:cNvGrpSpPr/>
            <p:nvPr/>
          </p:nvGrpSpPr>
          <p:grpSpPr>
            <a:xfrm>
              <a:off x="6723472" y="6377872"/>
              <a:ext cx="240679" cy="221749"/>
              <a:chOff x="4184217" y="4293394"/>
              <a:chExt cx="177208" cy="163270"/>
            </a:xfrm>
          </p:grpSpPr>
          <p:pic>
            <p:nvPicPr>
              <p:cNvPr id="99" name="Graphic 98">
                <a:extLst>
                  <a:ext uri="{FF2B5EF4-FFF2-40B4-BE49-F238E27FC236}">
                    <a16:creationId xmlns:a16="http://schemas.microsoft.com/office/drawing/2014/main" id="{0730DE7B-9D87-2AEE-5AC7-169400C041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84217" y="4293394"/>
                <a:ext cx="177208" cy="163270"/>
              </a:xfrm>
              <a:prstGeom prst="rect">
                <a:avLst/>
              </a:prstGeom>
            </p:spPr>
          </p:pic>
          <p:grpSp>
            <p:nvGrpSpPr>
              <p:cNvPr id="100" name="Group 99">
                <a:extLst>
                  <a:ext uri="{FF2B5EF4-FFF2-40B4-BE49-F238E27FC236}">
                    <a16:creationId xmlns:a16="http://schemas.microsoft.com/office/drawing/2014/main" id="{3505F5CB-D72A-126D-0E8F-64D19393B1E2}"/>
                  </a:ext>
                </a:extLst>
              </p:cNvPr>
              <p:cNvGrpSpPr/>
              <p:nvPr/>
            </p:nvGrpSpPr>
            <p:grpSpPr>
              <a:xfrm>
                <a:off x="4195434" y="4297606"/>
                <a:ext cx="154850" cy="154847"/>
                <a:chOff x="4509689" y="5656717"/>
                <a:chExt cx="246066" cy="246066"/>
              </a:xfrm>
            </p:grpSpPr>
            <p:sp>
              <p:nvSpPr>
                <p:cNvPr id="101" name="Rectangle 100">
                  <a:extLst>
                    <a:ext uri="{FF2B5EF4-FFF2-40B4-BE49-F238E27FC236}">
                      <a16:creationId xmlns:a16="http://schemas.microsoft.com/office/drawing/2014/main" id="{417A097E-6B1D-66E4-1349-FBAD73176B6E}"/>
                    </a:ext>
                  </a:extLst>
                </p:cNvPr>
                <p:cNvSpPr/>
                <p:nvPr/>
              </p:nvSpPr>
              <p:spPr bwMode="auto">
                <a:xfrm>
                  <a:off x="4609861" y="5727449"/>
                  <a:ext cx="45719" cy="1214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 name="Graphic 101" descr="Warning with solid fill">
                  <a:extLst>
                    <a:ext uri="{FF2B5EF4-FFF2-40B4-BE49-F238E27FC236}">
                      <a16:creationId xmlns:a16="http://schemas.microsoft.com/office/drawing/2014/main" id="{3976BB0D-C73D-2DFE-555C-41DD4FB19F6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09689" y="5656717"/>
                  <a:ext cx="246066" cy="246066"/>
                </a:xfrm>
                <a:prstGeom prst="rect">
                  <a:avLst/>
                </a:prstGeom>
              </p:spPr>
            </p:pic>
          </p:grpSp>
        </p:grpSp>
      </p:grpSp>
      <p:sp>
        <p:nvSpPr>
          <p:cNvPr id="44" name="!!yellowleft">
            <a:extLst>
              <a:ext uri="{FF2B5EF4-FFF2-40B4-BE49-F238E27FC236}">
                <a16:creationId xmlns:a16="http://schemas.microsoft.com/office/drawing/2014/main" id="{66433B08-252E-943C-72F5-AD1FBB73FC14}"/>
              </a:ext>
              <a:ext uri="{C183D7F6-B498-43B3-948B-1728B52AA6E4}">
                <adec:decorative xmlns:adec="http://schemas.microsoft.com/office/drawing/2017/decorative" val="1"/>
              </a:ext>
            </a:extLst>
          </p:cNvPr>
          <p:cNvSpPr/>
          <p:nvPr/>
        </p:nvSpPr>
        <p:spPr bwMode="auto">
          <a:xfrm flipH="1">
            <a:off x="584196" y="1653042"/>
            <a:ext cx="3599317" cy="1367170"/>
          </a:xfrm>
          <a:prstGeom prst="round1Rect">
            <a:avLst>
              <a:gd name="adj" fmla="val 3556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Protect sensitive data wherever it lives </a:t>
            </a:r>
            <a:b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throughout its lifecycle</a:t>
            </a:r>
          </a:p>
        </p:txBody>
      </p:sp>
      <p:sp>
        <p:nvSpPr>
          <p:cNvPr id="52" name="!!green right">
            <a:extLst>
              <a:ext uri="{FF2B5EF4-FFF2-40B4-BE49-F238E27FC236}">
                <a16:creationId xmlns:a16="http://schemas.microsoft.com/office/drawing/2014/main" id="{D1CDB722-2178-3545-1E13-4381C77DD2C2}"/>
              </a:ext>
              <a:ext uri="{C183D7F6-B498-43B3-948B-1728B52AA6E4}">
                <adec:decorative xmlns:adec="http://schemas.microsoft.com/office/drawing/2017/decorative" val="1"/>
              </a:ext>
            </a:extLst>
          </p:cNvPr>
          <p:cNvSpPr/>
          <p:nvPr/>
        </p:nvSpPr>
        <p:spPr>
          <a:xfrm>
            <a:off x="4293601" y="1666895"/>
            <a:ext cx="3606504" cy="13661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Understand user activity</a:t>
            </a:r>
            <a:b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context around the data and identify risks</a:t>
            </a:r>
          </a:p>
        </p:txBody>
      </p:sp>
      <p:sp>
        <p:nvSpPr>
          <p:cNvPr id="2" name="Title 1">
            <a:extLst>
              <a:ext uri="{FF2B5EF4-FFF2-40B4-BE49-F238E27FC236}">
                <a16:creationId xmlns:a16="http://schemas.microsoft.com/office/drawing/2014/main" id="{CEA6F702-DACC-B139-9AD5-C371509F988E}"/>
              </a:ext>
            </a:extLst>
          </p:cNvPr>
          <p:cNvSpPr>
            <a:spLocks noGrp="1"/>
          </p:cNvSpPr>
          <p:nvPr>
            <p:ph type="title"/>
          </p:nvPr>
        </p:nvSpPr>
        <p:spPr/>
        <p:txBody>
          <a:bodyPr/>
          <a:lstStyle/>
          <a:p>
            <a:r>
              <a:rPr lang="en-US">
                <a:solidFill>
                  <a:schemeClr val="bg1"/>
                </a:solidFill>
              </a:rPr>
              <a:t>Organizations need to… </a:t>
            </a:r>
          </a:p>
        </p:txBody>
      </p:sp>
      <p:sp>
        <p:nvSpPr>
          <p:cNvPr id="21" name="Oval 20" descr="Protect sensitive data wherever it lives throughout its lifecycle">
            <a:extLst>
              <a:ext uri="{FF2B5EF4-FFF2-40B4-BE49-F238E27FC236}">
                <a16:creationId xmlns:a16="http://schemas.microsoft.com/office/drawing/2014/main" id="{71A96301-CF9E-A2B6-E043-97ECB5DF6E21}"/>
              </a:ext>
            </a:extLst>
          </p:cNvPr>
          <p:cNvSpPr/>
          <p:nvPr/>
        </p:nvSpPr>
        <p:spPr bwMode="auto">
          <a:xfrm>
            <a:off x="1084421" y="1854041"/>
            <a:ext cx="142875" cy="14287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descr="A shield with a tick mark icon">
            <a:extLst>
              <a:ext uri="{FF2B5EF4-FFF2-40B4-BE49-F238E27FC236}">
                <a16:creationId xmlns:a16="http://schemas.microsoft.com/office/drawing/2014/main" id="{E27030E5-25B0-10D3-8D62-3E657F48BC62}"/>
              </a:ext>
            </a:extLst>
          </p:cNvPr>
          <p:cNvSpPr/>
          <p:nvPr/>
        </p:nvSpPr>
        <p:spPr bwMode="auto">
          <a:xfrm>
            <a:off x="741521" y="3555841"/>
            <a:ext cx="142875" cy="14287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descr="Prevent data from unauthorized use across workloads &#10;">
            <a:extLst>
              <a:ext uri="{FF2B5EF4-FFF2-40B4-BE49-F238E27FC236}">
                <a16:creationId xmlns:a16="http://schemas.microsoft.com/office/drawing/2014/main" id="{754D6E8D-5D76-612C-77FD-D6B133D1B847}"/>
              </a:ext>
            </a:extLst>
          </p:cNvPr>
          <p:cNvSpPr/>
          <p:nvPr/>
        </p:nvSpPr>
        <p:spPr bwMode="auto">
          <a:xfrm>
            <a:off x="8187565" y="1854041"/>
            <a:ext cx="142875" cy="14287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descr="A messaging chat bubble with a warning sign icon, a printer with a stop sign icon, a message with a warning sign icon, a USB flash drive with a stop sign icon and a cloud with a downward moving arrow and a warning sign icon">
            <a:extLst>
              <a:ext uri="{FF2B5EF4-FFF2-40B4-BE49-F238E27FC236}">
                <a16:creationId xmlns:a16="http://schemas.microsoft.com/office/drawing/2014/main" id="{6941A98F-121E-A3C6-C613-D9E24EA155A3}"/>
              </a:ext>
            </a:extLst>
          </p:cNvPr>
          <p:cNvSpPr/>
          <p:nvPr/>
        </p:nvSpPr>
        <p:spPr bwMode="auto">
          <a:xfrm>
            <a:off x="8187566" y="3555841"/>
            <a:ext cx="142875" cy="14287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descr="Understand user activity context around the data">
            <a:extLst>
              <a:ext uri="{FF2B5EF4-FFF2-40B4-BE49-F238E27FC236}">
                <a16:creationId xmlns:a16="http://schemas.microsoft.com/office/drawing/2014/main" id="{A2DD23B5-0B15-0BBC-BE75-4C4963DC3823}"/>
              </a:ext>
            </a:extLst>
          </p:cNvPr>
          <p:cNvSpPr/>
          <p:nvPr/>
        </p:nvSpPr>
        <p:spPr bwMode="auto">
          <a:xfrm>
            <a:off x="4481540" y="1867894"/>
            <a:ext cx="142875" cy="14287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descr="Portraits of different people around a circle">
            <a:extLst>
              <a:ext uri="{FF2B5EF4-FFF2-40B4-BE49-F238E27FC236}">
                <a16:creationId xmlns:a16="http://schemas.microsoft.com/office/drawing/2014/main" id="{E5501E0C-3FBE-E1B5-D1A3-D085120BA2A3}"/>
              </a:ext>
            </a:extLst>
          </p:cNvPr>
          <p:cNvSpPr/>
          <p:nvPr/>
        </p:nvSpPr>
        <p:spPr bwMode="auto">
          <a:xfrm>
            <a:off x="4481540" y="3569694"/>
            <a:ext cx="142875" cy="14287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Slide Number Placeholder 2">
            <a:extLst>
              <a:ext uri="{FF2B5EF4-FFF2-40B4-BE49-F238E27FC236}">
                <a16:creationId xmlns:a16="http://schemas.microsoft.com/office/drawing/2014/main" id="{E5CE69B7-ED75-797D-C565-7CE3C476BDD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green right">
            <a:extLst>
              <a:ext uri="{FF2B5EF4-FFF2-40B4-BE49-F238E27FC236}">
                <a16:creationId xmlns:a16="http://schemas.microsoft.com/office/drawing/2014/main" id="{3813BB8F-285F-A147-5D3F-C5B0CFCBE10D}"/>
              </a:ext>
              <a:ext uri="{C183D7F6-B498-43B3-948B-1728B52AA6E4}">
                <adec:decorative xmlns:adec="http://schemas.microsoft.com/office/drawing/2017/decorative" val="1"/>
              </a:ext>
            </a:extLst>
          </p:cNvPr>
          <p:cNvSpPr/>
          <p:nvPr/>
        </p:nvSpPr>
        <p:spPr>
          <a:xfrm>
            <a:off x="8030830" y="1668400"/>
            <a:ext cx="3606504" cy="1366160"/>
          </a:xfrm>
          <a:custGeom>
            <a:avLst/>
            <a:gdLst>
              <a:gd name="connsiteX0" fmla="*/ 3606505 w 3606504"/>
              <a:gd name="connsiteY0" fmla="*/ 0 h 1955941"/>
              <a:gd name="connsiteX1" fmla="*/ 3606505 w 3606504"/>
              <a:gd name="connsiteY1" fmla="*/ 1260317 h 1955941"/>
              <a:gd name="connsiteX2" fmla="*/ 2910881 w 3606504"/>
              <a:gd name="connsiteY2" fmla="*/ 1955941 h 1955941"/>
              <a:gd name="connsiteX3" fmla="*/ 0 w 3606504"/>
              <a:gd name="connsiteY3" fmla="*/ 1955941 h 1955941"/>
              <a:gd name="connsiteX4" fmla="*/ 0 w 3606504"/>
              <a:gd name="connsiteY4" fmla="*/ 0 h 1955941"/>
              <a:gd name="connsiteX5" fmla="*/ 3606505 w 3606504"/>
              <a:gd name="connsiteY5" fmla="*/ 0 h 195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6504" h="1955941">
                <a:moveTo>
                  <a:pt x="3606505" y="0"/>
                </a:moveTo>
                <a:lnTo>
                  <a:pt x="3606505" y="1260317"/>
                </a:lnTo>
                <a:cubicBezTo>
                  <a:pt x="3606505" y="1644457"/>
                  <a:pt x="3295020" y="1955941"/>
                  <a:pt x="2910881" y="1955941"/>
                </a:cubicBezTo>
                <a:lnTo>
                  <a:pt x="0" y="1955941"/>
                </a:lnTo>
                <a:lnTo>
                  <a:pt x="0" y="0"/>
                </a:lnTo>
                <a:lnTo>
                  <a:pt x="3606505"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a:solidFill>
                  <a:srgbClr val="FFFFFF"/>
                </a:solidFill>
                <a:ea typeface="Segoe UI" pitchFamily="34" charset="0"/>
                <a:cs typeface="Segoe UI" pitchFamily="34" charset="0"/>
              </a:rPr>
              <a:t>Prevent data from unauthorized use across apps, services, and devices </a:t>
            </a:r>
          </a:p>
        </p:txBody>
      </p:sp>
    </p:spTree>
    <p:extLst>
      <p:ext uri="{BB962C8B-B14F-4D97-AF65-F5344CB8AC3E}">
        <p14:creationId xmlns:p14="http://schemas.microsoft.com/office/powerpoint/2010/main" val="1506805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80"/>
                                        </p:tgtEl>
                                        <p:attrNameLst>
                                          <p:attrName>style.visibility</p:attrName>
                                        </p:attrNameLst>
                                      </p:cBhvr>
                                      <p:to>
                                        <p:strVal val="visible"/>
                                      </p:to>
                                    </p:set>
                                    <p:animEffect transition="in" filter="fade">
                                      <p:cBhvr>
                                        <p:cTn id="10" dur="250"/>
                                        <p:tgtEl>
                                          <p:spTgt spid="1080"/>
                                        </p:tgtEl>
                                      </p:cBhvr>
                                    </p:animEffect>
                                  </p:childTnLst>
                                </p:cTn>
                              </p:par>
                              <p:par>
                                <p:cTn id="11" presetID="42" presetClass="path" presetSubtype="0" decel="100000" fill="hold" grpId="1" nodeType="withEffect">
                                  <p:stCondLst>
                                    <p:cond delay="500"/>
                                  </p:stCondLst>
                                  <p:childTnLst>
                                    <p:animMotion origin="layout" path="M 2.08333E-6 -0.09213 L 2.08333E-6 -2.22222E-6 " pathEditMode="relative" rAng="0" ptsTypes="AA">
                                      <p:cBhvr>
                                        <p:cTn id="12" dur="500" fill="hold"/>
                                        <p:tgtEl>
                                          <p:spTgt spid="1080"/>
                                        </p:tgtEl>
                                        <p:attrNameLst>
                                          <p:attrName>ppt_x</p:attrName>
                                          <p:attrName>ppt_y</p:attrName>
                                        </p:attrNameLst>
                                      </p:cBhvr>
                                      <p:rCtr x="0" y="4606"/>
                                    </p:animMotion>
                                  </p:childTnLst>
                                </p:cTn>
                              </p:par>
                              <p:par>
                                <p:cTn id="13" presetID="10" presetClass="entr" presetSubtype="0" fill="hold" nodeType="with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fade">
                                      <p:cBhvr>
                                        <p:cTn id="15" dur="250"/>
                                        <p:tgtEl>
                                          <p:spTgt spid="76"/>
                                        </p:tgtEl>
                                      </p:cBhvr>
                                    </p:animEffect>
                                  </p:childTnLst>
                                </p:cTn>
                              </p:par>
                              <p:par>
                                <p:cTn id="16" presetID="10" presetClass="entr" presetSubtype="0" fill="hold"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childTnLst>
                                </p:cTn>
                              </p:par>
                              <p:par>
                                <p:cTn id="19" presetID="10" presetClass="entr" presetSubtype="0" fill="hold" nodeType="with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250"/>
                                        <p:tgtEl>
                                          <p:spTgt spid="16"/>
                                        </p:tgtEl>
                                      </p:cBhvr>
                                    </p:animEffect>
                                  </p:childTnLst>
                                </p:cTn>
                              </p:par>
                              <p:par>
                                <p:cTn id="22" presetID="10" presetClass="entr" presetSubtype="0" fill="hold" nodeType="with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50"/>
                                        <p:tgtEl>
                                          <p:spTgt spid="15"/>
                                        </p:tgtEl>
                                      </p:cBhvr>
                                    </p:animEffect>
                                  </p:childTnLst>
                                </p:cTn>
                              </p:par>
                              <p:par>
                                <p:cTn id="25" presetID="10" presetClass="entr" presetSubtype="0" fill="hold" nodeType="with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10" presetClass="entr" presetSubtype="0" fill="hold" nodeType="withEffect">
                                  <p:stCondLst>
                                    <p:cond delay="50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childTnLst>
                                </p:cTn>
                              </p:par>
                              <p:par>
                                <p:cTn id="31" presetID="10" presetClass="entr" presetSubtype="0" fill="hold" nodeType="withEffect">
                                  <p:stCondLst>
                                    <p:cond delay="5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50"/>
                                        <p:tgtEl>
                                          <p:spTgt spid="12"/>
                                        </p:tgtEl>
                                      </p:cBhvr>
                                    </p:animEffect>
                                  </p:childTnLst>
                                </p:cTn>
                              </p:par>
                              <p:par>
                                <p:cTn id="34" presetID="10" presetClass="entr" presetSubtype="0" fill="hold" nodeType="with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250"/>
                                        <p:tgtEl>
                                          <p:spTgt spid="11"/>
                                        </p:tgtEl>
                                      </p:cBhvr>
                                    </p:animEffect>
                                  </p:childTnLst>
                                </p:cTn>
                              </p:par>
                              <p:par>
                                <p:cTn id="37" presetID="10" presetClass="entr" presetSubtype="0" fill="hold" nodeType="withEffect">
                                  <p:stCondLst>
                                    <p:cond delay="50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250"/>
                                        <p:tgtEl>
                                          <p:spTgt spid="6"/>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250"/>
                                        <p:tgtEl>
                                          <p:spTgt spid="62"/>
                                        </p:tgtEl>
                                      </p:cBhvr>
                                    </p:animEffect>
                                  </p:childTnLst>
                                </p:cTn>
                              </p:par>
                              <p:par>
                                <p:cTn id="47" presetID="42" presetClass="path" presetSubtype="0" decel="100000" fill="hold" grpId="1" nodeType="withEffect">
                                  <p:stCondLst>
                                    <p:cond delay="500"/>
                                  </p:stCondLst>
                                  <p:childTnLst>
                                    <p:animMotion origin="layout" path="M -8.33333E-7 -0.09213 L -8.33333E-7 -1.11111E-6 " pathEditMode="relative" rAng="0" ptsTypes="AA">
                                      <p:cBhvr>
                                        <p:cTn id="48" dur="500" fill="hold"/>
                                        <p:tgtEl>
                                          <p:spTgt spid="62"/>
                                        </p:tgtEl>
                                        <p:attrNameLst>
                                          <p:attrName>ppt_x</p:attrName>
                                          <p:attrName>ppt_y</p:attrName>
                                        </p:attrNameLst>
                                      </p:cBhvr>
                                      <p:rCtr x="0" y="4606"/>
                                    </p:animMotion>
                                  </p:childTnLst>
                                </p:cTn>
                              </p:par>
                              <p:par>
                                <p:cTn id="49" presetID="10" presetClass="entr" presetSubtype="0" fill="hold" grpId="0" nodeType="withEffect">
                                  <p:stCondLst>
                                    <p:cond delay="750"/>
                                  </p:stCondLst>
                                  <p:childTnLst>
                                    <p:set>
                                      <p:cBhvr>
                                        <p:cTn id="50" dur="1" fill="hold">
                                          <p:stCondLst>
                                            <p:cond delay="0"/>
                                          </p:stCondLst>
                                        </p:cTn>
                                        <p:tgtEl>
                                          <p:spTgt spid="1053"/>
                                        </p:tgtEl>
                                        <p:attrNameLst>
                                          <p:attrName>style.visibility</p:attrName>
                                        </p:attrNameLst>
                                      </p:cBhvr>
                                      <p:to>
                                        <p:strVal val="visible"/>
                                      </p:to>
                                    </p:set>
                                    <p:animEffect transition="in" filter="fade">
                                      <p:cBhvr>
                                        <p:cTn id="51" dur="250"/>
                                        <p:tgtEl>
                                          <p:spTgt spid="1053"/>
                                        </p:tgtEl>
                                      </p:cBhvr>
                                    </p:animEffect>
                                  </p:childTnLst>
                                </p:cTn>
                              </p:par>
                              <p:par>
                                <p:cTn id="52" presetID="10" presetClass="entr" presetSubtype="0" fill="hold" nodeType="withEffect">
                                  <p:stCondLst>
                                    <p:cond delay="750"/>
                                  </p:stCondLst>
                                  <p:childTnLst>
                                    <p:set>
                                      <p:cBhvr>
                                        <p:cTn id="53" dur="1" fill="hold">
                                          <p:stCondLst>
                                            <p:cond delay="0"/>
                                          </p:stCondLst>
                                        </p:cTn>
                                        <p:tgtEl>
                                          <p:spTgt spid="82"/>
                                        </p:tgtEl>
                                        <p:attrNameLst>
                                          <p:attrName>style.visibility</p:attrName>
                                        </p:attrNameLst>
                                      </p:cBhvr>
                                      <p:to>
                                        <p:strVal val="visible"/>
                                      </p:to>
                                    </p:set>
                                    <p:animEffect transition="in" filter="fade">
                                      <p:cBhvr>
                                        <p:cTn id="54" dur="250"/>
                                        <p:tgtEl>
                                          <p:spTgt spid="82"/>
                                        </p:tgtEl>
                                      </p:cBhvr>
                                    </p:animEffect>
                                  </p:childTnLst>
                                </p:cTn>
                              </p:par>
                              <p:par>
                                <p:cTn id="55" presetID="10" presetClass="entr" presetSubtype="0" fill="hold" grpId="0" nodeType="withEffect">
                                  <p:stCondLst>
                                    <p:cond delay="20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250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250"/>
                                        <p:tgtEl>
                                          <p:spTgt spid="61"/>
                                        </p:tgtEl>
                                      </p:cBhvr>
                                    </p:animEffect>
                                  </p:childTnLst>
                                </p:cTn>
                              </p:par>
                              <p:par>
                                <p:cTn id="61" presetID="42" presetClass="path" presetSubtype="0" decel="100000" fill="hold" grpId="1" nodeType="withEffect">
                                  <p:stCondLst>
                                    <p:cond delay="2500"/>
                                  </p:stCondLst>
                                  <p:childTnLst>
                                    <p:animMotion origin="layout" path="M -2.70833E-6 -0.09213 L -2.70833E-6 -3.7037E-7 " pathEditMode="relative" rAng="0" ptsTypes="AA">
                                      <p:cBhvr>
                                        <p:cTn id="62" dur="500" fill="hold"/>
                                        <p:tgtEl>
                                          <p:spTgt spid="61"/>
                                        </p:tgtEl>
                                        <p:attrNameLst>
                                          <p:attrName>ppt_x</p:attrName>
                                          <p:attrName>ppt_y</p:attrName>
                                        </p:attrNameLst>
                                      </p:cBhvr>
                                      <p:rCtr x="0" y="4606"/>
                                    </p:animMotion>
                                  </p:childTnLst>
                                </p:cTn>
                              </p:par>
                              <p:par>
                                <p:cTn id="63" presetID="10" presetClass="entr" presetSubtype="0" fill="hold" nodeType="withEffect">
                                  <p:stCondLst>
                                    <p:cond delay="275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250"/>
                                        <p:tgtEl>
                                          <p:spTgt spid="94"/>
                                        </p:tgtEl>
                                      </p:cBhvr>
                                    </p:animEffect>
                                  </p:childTnLst>
                                </p:cTn>
                              </p:par>
                              <p:par>
                                <p:cTn id="66" presetID="10" presetClass="entr" presetSubtype="0" fill="hold" nodeType="withEffect">
                                  <p:stCondLst>
                                    <p:cond delay="2750"/>
                                  </p:stCondLst>
                                  <p:childTnLst>
                                    <p:set>
                                      <p:cBhvr>
                                        <p:cTn id="67" dur="1" fill="hold">
                                          <p:stCondLst>
                                            <p:cond delay="0"/>
                                          </p:stCondLst>
                                        </p:cTn>
                                        <p:tgtEl>
                                          <p:spTgt spid="1070"/>
                                        </p:tgtEl>
                                        <p:attrNameLst>
                                          <p:attrName>style.visibility</p:attrName>
                                        </p:attrNameLst>
                                      </p:cBhvr>
                                      <p:to>
                                        <p:strVal val="visible"/>
                                      </p:to>
                                    </p:set>
                                    <p:animEffect transition="in" filter="fade">
                                      <p:cBhvr>
                                        <p:cTn id="68" dur="250"/>
                                        <p:tgtEl>
                                          <p:spTgt spid="1070"/>
                                        </p:tgtEl>
                                      </p:cBhvr>
                                    </p:animEffect>
                                  </p:childTnLst>
                                </p:cTn>
                              </p:par>
                              <p:par>
                                <p:cTn id="69" presetID="10" presetClass="entr" presetSubtype="0" fill="hold" nodeType="withEffect">
                                  <p:stCondLst>
                                    <p:cond delay="75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250"/>
                                        <p:tgtEl>
                                          <p:spTgt spid="60"/>
                                        </p:tgtEl>
                                      </p:cBhvr>
                                    </p:animEffect>
                                  </p:childTnLst>
                                </p:cTn>
                              </p:par>
                              <p:par>
                                <p:cTn id="72" presetID="10" presetClass="entr" presetSubtype="0" fill="hold" nodeType="withEffect">
                                  <p:stCondLst>
                                    <p:cond delay="75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250"/>
                                        <p:tgtEl>
                                          <p:spTgt spid="58"/>
                                        </p:tgtEl>
                                      </p:cBhvr>
                                    </p:animEffect>
                                  </p:childTnLst>
                                </p:cTn>
                              </p:par>
                              <p:par>
                                <p:cTn id="75" presetID="10" presetClass="entr" presetSubtype="0" fill="hold" nodeType="withEffect">
                                  <p:stCondLst>
                                    <p:cond delay="750"/>
                                  </p:stCondLst>
                                  <p:childTnLst>
                                    <p:set>
                                      <p:cBhvr>
                                        <p:cTn id="76" dur="1" fill="hold">
                                          <p:stCondLst>
                                            <p:cond delay="0"/>
                                          </p:stCondLst>
                                        </p:cTn>
                                        <p:tgtEl>
                                          <p:spTgt spid="89"/>
                                        </p:tgtEl>
                                        <p:attrNameLst>
                                          <p:attrName>style.visibility</p:attrName>
                                        </p:attrNameLst>
                                      </p:cBhvr>
                                      <p:to>
                                        <p:strVal val="visible"/>
                                      </p:to>
                                    </p:set>
                                    <p:animEffect transition="in" filter="fade">
                                      <p:cBhvr>
                                        <p:cTn id="77" dur="250"/>
                                        <p:tgtEl>
                                          <p:spTgt spid="89"/>
                                        </p:tgtEl>
                                      </p:cBhvr>
                                    </p:animEffect>
                                  </p:childTnLst>
                                </p:cTn>
                              </p:par>
                              <p:par>
                                <p:cTn id="78" presetID="10" presetClass="entr" presetSubtype="0" fill="hold" nodeType="withEffect">
                                  <p:stCondLst>
                                    <p:cond delay="750"/>
                                  </p:stCondLst>
                                  <p:childTnLst>
                                    <p:set>
                                      <p:cBhvr>
                                        <p:cTn id="79" dur="1" fill="hold">
                                          <p:stCondLst>
                                            <p:cond delay="0"/>
                                          </p:stCondLst>
                                        </p:cTn>
                                        <p:tgtEl>
                                          <p:spTgt spid="117"/>
                                        </p:tgtEl>
                                        <p:attrNameLst>
                                          <p:attrName>style.visibility</p:attrName>
                                        </p:attrNameLst>
                                      </p:cBhvr>
                                      <p:to>
                                        <p:strVal val="visible"/>
                                      </p:to>
                                    </p:set>
                                    <p:animEffect transition="in" filter="fade">
                                      <p:cBhvr>
                                        <p:cTn id="80" dur="250"/>
                                        <p:tgtEl>
                                          <p:spTgt spid="117"/>
                                        </p:tgtEl>
                                      </p:cBhvr>
                                    </p:animEffect>
                                  </p:childTnLst>
                                </p:cTn>
                              </p:par>
                              <p:par>
                                <p:cTn id="81" presetID="10" presetClass="entr" presetSubtype="0" fill="hold" nodeType="withEffect">
                                  <p:stCondLst>
                                    <p:cond delay="75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250"/>
                                        <p:tgtEl>
                                          <p:spTgt spid="4"/>
                                        </p:tgtEl>
                                      </p:cBhvr>
                                    </p:animEffect>
                                  </p:childTnLst>
                                </p:cTn>
                              </p:par>
                              <p:par>
                                <p:cTn id="84" presetID="10" presetClass="entr" presetSubtype="0" fill="hold" nodeType="withEffect">
                                  <p:stCondLst>
                                    <p:cond delay="475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par>
                                <p:cTn id="87" presetID="10" presetClass="entr" presetSubtype="0" fill="hold" nodeType="withEffect">
                                  <p:stCondLst>
                                    <p:cond delay="475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500"/>
                                        <p:tgtEl>
                                          <p:spTgt spid="74"/>
                                        </p:tgtEl>
                                      </p:cBhvr>
                                    </p:animEffect>
                                  </p:childTnLst>
                                </p:cTn>
                              </p:par>
                              <p:par>
                                <p:cTn id="90" presetID="10" presetClass="entr" presetSubtype="0" fill="hold" nodeType="withEffect">
                                  <p:stCondLst>
                                    <p:cond delay="4750"/>
                                  </p:stCondLst>
                                  <p:childTnLst>
                                    <p:set>
                                      <p:cBhvr>
                                        <p:cTn id="91" dur="1" fill="hold">
                                          <p:stCondLst>
                                            <p:cond delay="0"/>
                                          </p:stCondLst>
                                        </p:cTn>
                                        <p:tgtEl>
                                          <p:spTgt spid="80"/>
                                        </p:tgtEl>
                                        <p:attrNameLst>
                                          <p:attrName>style.visibility</p:attrName>
                                        </p:attrNameLst>
                                      </p:cBhvr>
                                      <p:to>
                                        <p:strVal val="visible"/>
                                      </p:to>
                                    </p:set>
                                    <p:animEffect transition="in" filter="fade">
                                      <p:cBhvr>
                                        <p:cTn id="9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0" grpId="0" animBg="1"/>
      <p:bldP spid="1080" grpId="1" animBg="1"/>
      <p:bldP spid="61" grpId="0" animBg="1"/>
      <p:bldP spid="61" grpId="1" animBg="1"/>
      <p:bldP spid="62" grpId="0" animBg="1"/>
      <p:bldP spid="62" grpId="1" animBg="1"/>
      <p:bldP spid="1053" grpId="0" animBg="1"/>
      <p:bldP spid="44" grpId="0" animBg="1"/>
      <p:bldP spid="52"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B">
            <a:extLst>
              <a:ext uri="{FF2B5EF4-FFF2-40B4-BE49-F238E27FC236}">
                <a16:creationId xmlns:a16="http://schemas.microsoft.com/office/drawing/2014/main" id="{E4D8B9E3-83E0-E568-E2EE-F59EAEFCE525}"/>
              </a:ext>
              <a:ext uri="{C183D7F6-B498-43B3-948B-1728B52AA6E4}">
                <adec:decorative xmlns:adec="http://schemas.microsoft.com/office/drawing/2017/decorative" val="1"/>
              </a:ext>
            </a:extLst>
          </p:cNvPr>
          <p:cNvGrpSpPr>
            <a:grpSpLocks/>
          </p:cNvGrpSpPr>
          <p:nvPr/>
        </p:nvGrpSpPr>
        <p:grpSpPr>
          <a:xfrm>
            <a:off x="5780532" y="3972383"/>
            <a:ext cx="630936" cy="630936"/>
            <a:chOff x="4750435" y="2509694"/>
            <a:chExt cx="548640" cy="548640"/>
          </a:xfrm>
        </p:grpSpPr>
        <p:sp>
          <p:nvSpPr>
            <p:cNvPr id="78" name="Oval 77">
              <a:extLst>
                <a:ext uri="{FF2B5EF4-FFF2-40B4-BE49-F238E27FC236}">
                  <a16:creationId xmlns:a16="http://schemas.microsoft.com/office/drawing/2014/main" id="{57901187-8F8C-6D75-C86D-E62014B3DA9E}"/>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9" name="Oval 78">
              <a:extLst>
                <a:ext uri="{FF2B5EF4-FFF2-40B4-BE49-F238E27FC236}">
                  <a16:creationId xmlns:a16="http://schemas.microsoft.com/office/drawing/2014/main" id="{6DA3CFF8-59F8-5D05-B10A-7833CEEB1D3A}"/>
                </a:ext>
              </a:extLst>
            </p:cNvPr>
            <p:cNvSpPr/>
            <p:nvPr/>
          </p:nvSpPr>
          <p:spPr bwMode="auto">
            <a:xfrm>
              <a:off x="4791686" y="2550945"/>
              <a:ext cx="466138" cy="466138"/>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3" name="!!Y">
            <a:extLst>
              <a:ext uri="{FF2B5EF4-FFF2-40B4-BE49-F238E27FC236}">
                <a16:creationId xmlns:a16="http://schemas.microsoft.com/office/drawing/2014/main" id="{1904102A-F787-24D2-63E7-D1012108D144}"/>
              </a:ext>
              <a:ext uri="{C183D7F6-B498-43B3-948B-1728B52AA6E4}">
                <adec:decorative xmlns:adec="http://schemas.microsoft.com/office/drawing/2017/decorative" val="1"/>
              </a:ext>
            </a:extLst>
          </p:cNvPr>
          <p:cNvGrpSpPr>
            <a:grpSpLocks/>
          </p:cNvGrpSpPr>
          <p:nvPr/>
        </p:nvGrpSpPr>
        <p:grpSpPr>
          <a:xfrm>
            <a:off x="5780532" y="3972383"/>
            <a:ext cx="630936" cy="630936"/>
            <a:chOff x="4750435" y="2509694"/>
            <a:chExt cx="548640" cy="548640"/>
          </a:xfrm>
        </p:grpSpPr>
        <p:sp>
          <p:nvSpPr>
            <p:cNvPr id="84" name="Oval 83">
              <a:extLst>
                <a:ext uri="{FF2B5EF4-FFF2-40B4-BE49-F238E27FC236}">
                  <a16:creationId xmlns:a16="http://schemas.microsoft.com/office/drawing/2014/main" id="{C128B60E-79C2-1D1C-9993-2EA6254D0AC8}"/>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5" name="Oval 84">
              <a:extLst>
                <a:ext uri="{FF2B5EF4-FFF2-40B4-BE49-F238E27FC236}">
                  <a16:creationId xmlns:a16="http://schemas.microsoft.com/office/drawing/2014/main" id="{75102AA3-B402-3A28-8E1F-97775EE3623F}"/>
                </a:ext>
              </a:extLst>
            </p:cNvPr>
            <p:cNvSpPr/>
            <p:nvPr/>
          </p:nvSpPr>
          <p:spPr bwMode="auto">
            <a:xfrm>
              <a:off x="4791686" y="2550945"/>
              <a:ext cx="466138" cy="466138"/>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45" name="Straight Connector 44">
            <a:extLst>
              <a:ext uri="{FF2B5EF4-FFF2-40B4-BE49-F238E27FC236}">
                <a16:creationId xmlns:a16="http://schemas.microsoft.com/office/drawing/2014/main" id="{4B1BB5B7-C3B6-EC0C-617E-B35A1FA42144}"/>
              </a:ext>
              <a:ext uri="{C183D7F6-B498-43B3-948B-1728B52AA6E4}">
                <adec:decorative xmlns:adec="http://schemas.microsoft.com/office/drawing/2017/decorative" val="1"/>
              </a:ext>
            </a:extLst>
          </p:cNvPr>
          <p:cNvCxnSpPr>
            <a:cxnSpLocks/>
          </p:cNvCxnSpPr>
          <p:nvPr/>
        </p:nvCxnSpPr>
        <p:spPr>
          <a:xfrm flipH="1">
            <a:off x="3866486" y="2017713"/>
            <a:ext cx="2229515" cy="3486150"/>
          </a:xfrm>
          <a:prstGeom prst="line">
            <a:avLst/>
          </a:prstGeom>
          <a:ln w="136525"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656F89-AC2C-9494-2653-3BDB719D8BC5}"/>
              </a:ext>
              <a:ext uri="{C183D7F6-B498-43B3-948B-1728B52AA6E4}">
                <adec:decorative xmlns:adec="http://schemas.microsoft.com/office/drawing/2017/decorative" val="1"/>
              </a:ext>
            </a:extLst>
          </p:cNvPr>
          <p:cNvCxnSpPr>
            <a:cxnSpLocks/>
          </p:cNvCxnSpPr>
          <p:nvPr/>
        </p:nvCxnSpPr>
        <p:spPr>
          <a:xfrm>
            <a:off x="6096000" y="2017713"/>
            <a:ext cx="2229515" cy="3486150"/>
          </a:xfrm>
          <a:prstGeom prst="line">
            <a:avLst/>
          </a:prstGeom>
          <a:ln w="136525"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8E81F5F-1549-EFC8-160B-1C99CDC87363}"/>
              </a:ext>
              <a:ext uri="{C183D7F6-B498-43B3-948B-1728B52AA6E4}">
                <adec:decorative xmlns:adec="http://schemas.microsoft.com/office/drawing/2017/decorative" val="1"/>
              </a:ext>
            </a:extLst>
          </p:cNvPr>
          <p:cNvCxnSpPr>
            <a:cxnSpLocks/>
          </p:cNvCxnSpPr>
          <p:nvPr/>
        </p:nvCxnSpPr>
        <p:spPr>
          <a:xfrm>
            <a:off x="3866486" y="5499094"/>
            <a:ext cx="4459029" cy="0"/>
          </a:xfrm>
          <a:prstGeom prst="line">
            <a:avLst/>
          </a:prstGeom>
          <a:ln w="136525"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1top">
            <a:extLst>
              <a:ext uri="{FF2B5EF4-FFF2-40B4-BE49-F238E27FC236}">
                <a16:creationId xmlns:a16="http://schemas.microsoft.com/office/drawing/2014/main" id="{36466E4E-AA17-9C4A-2171-96B373D4ED98}"/>
              </a:ext>
              <a:ext uri="{C183D7F6-B498-43B3-948B-1728B52AA6E4}">
                <adec:decorative xmlns:adec="http://schemas.microsoft.com/office/drawing/2017/decorative" val="1"/>
              </a:ext>
            </a:extLst>
          </p:cNvPr>
          <p:cNvSpPr/>
          <p:nvPr/>
        </p:nvSpPr>
        <p:spPr bwMode="auto">
          <a:xfrm rot="10800000" flipH="1">
            <a:off x="-1" y="0"/>
            <a:ext cx="12192001" cy="1436688"/>
          </a:xfrm>
          <a:prstGeom prst="round1Rect">
            <a:avLst>
              <a:gd name="adj" fmla="val 440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4F6CB88-4435-2586-74CC-1F8CAACBD3F2}"/>
              </a:ext>
              <a:ext uri="{C183D7F6-B498-43B3-948B-1728B52AA6E4}">
                <adec:decorative xmlns:adec="http://schemas.microsoft.com/office/drawing/2017/decorative" val="1"/>
              </a:ext>
            </a:extLst>
          </p:cNvPr>
          <p:cNvGrpSpPr/>
          <p:nvPr/>
        </p:nvGrpSpPr>
        <p:grpSpPr>
          <a:xfrm flipV="1">
            <a:off x="11249725" y="0"/>
            <a:ext cx="708024" cy="1126258"/>
            <a:chOff x="217411" y="3288910"/>
            <a:chExt cx="2029590" cy="3228495"/>
          </a:xfrm>
          <a:effectLst>
            <a:outerShdw blurRad="63500" dist="63500" dir="8100000" algn="tr" rotWithShape="0">
              <a:prstClr val="black">
                <a:alpha val="20000"/>
              </a:prstClr>
            </a:outerShdw>
          </a:effectLst>
        </p:grpSpPr>
        <p:grpSp>
          <p:nvGrpSpPr>
            <p:cNvPr id="14" name="Group 13">
              <a:extLst>
                <a:ext uri="{FF2B5EF4-FFF2-40B4-BE49-F238E27FC236}">
                  <a16:creationId xmlns:a16="http://schemas.microsoft.com/office/drawing/2014/main" id="{05AD73F4-E28D-F45D-36F3-7D0513C8C893}"/>
                </a:ext>
              </a:extLst>
            </p:cNvPr>
            <p:cNvGrpSpPr/>
            <p:nvPr/>
          </p:nvGrpSpPr>
          <p:grpSpPr>
            <a:xfrm rot="16200000">
              <a:off x="-382038" y="3888367"/>
              <a:ext cx="3228495" cy="2029582"/>
              <a:chOff x="6705862" y="4420905"/>
              <a:chExt cx="2939861" cy="1848132"/>
            </a:xfrm>
          </p:grpSpPr>
          <p:sp>
            <p:nvSpPr>
              <p:cNvPr id="21" name="Rectangle: Top Corners Rounded 20">
                <a:extLst>
                  <a:ext uri="{FF2B5EF4-FFF2-40B4-BE49-F238E27FC236}">
                    <a16:creationId xmlns:a16="http://schemas.microsoft.com/office/drawing/2014/main" id="{46DB1DE7-022F-AC5B-181A-4F852FCE57B1}"/>
                  </a:ext>
                </a:extLst>
              </p:cNvPr>
              <p:cNvSpPr/>
              <p:nvPr userDrawn="1"/>
            </p:nvSpPr>
            <p:spPr bwMode="auto">
              <a:xfrm rot="5400000">
                <a:off x="7034596" y="4092943"/>
                <a:ext cx="501647" cy="1157571"/>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B06C7C07-EBF5-E516-FC8D-A5B4DF00D5B1}"/>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Top Corners Rounded 22">
                <a:extLst>
                  <a:ext uri="{FF2B5EF4-FFF2-40B4-BE49-F238E27FC236}">
                    <a16:creationId xmlns:a16="http://schemas.microsoft.com/office/drawing/2014/main" id="{94E87373-D79D-3E06-D534-919A856E4DDB}"/>
                  </a:ext>
                </a:extLst>
              </p:cNvPr>
              <p:cNvSpPr/>
              <p:nvPr userDrawn="1"/>
            </p:nvSpPr>
            <p:spPr bwMode="auto">
              <a:xfrm rot="5400000">
                <a:off x="7401334" y="4398680"/>
                <a:ext cx="501647" cy="1892584"/>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0FC8588D-F96C-4D00-BF0C-0B362C59BEF5}"/>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Top Corners Rounded 24">
                <a:extLst>
                  <a:ext uri="{FF2B5EF4-FFF2-40B4-BE49-F238E27FC236}">
                    <a16:creationId xmlns:a16="http://schemas.microsoft.com/office/drawing/2014/main" id="{564A1840-1ECC-1768-A856-0772CE296ACD}"/>
                  </a:ext>
                </a:extLst>
              </p:cNvPr>
              <p:cNvSpPr/>
              <p:nvPr userDrawn="1"/>
            </p:nvSpPr>
            <p:spPr bwMode="auto">
              <a:xfrm rot="5400000">
                <a:off x="7924969" y="4548283"/>
                <a:ext cx="501647" cy="2939861"/>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9A8F3252-07BD-7B4F-792B-7FB4FA771A0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5" name="Rectangle: Top Corners Rounded 14">
              <a:extLst>
                <a:ext uri="{FF2B5EF4-FFF2-40B4-BE49-F238E27FC236}">
                  <a16:creationId xmlns:a16="http://schemas.microsoft.com/office/drawing/2014/main" id="{6C3C7704-1812-387C-C2F4-EA72B8C6446E}"/>
                </a:ext>
              </a:extLst>
            </p:cNvPr>
            <p:cNvSpPr/>
            <p:nvPr userDrawn="1"/>
          </p:nvSpPr>
          <p:spPr bwMode="auto">
            <a:xfrm>
              <a:off x="217411" y="5245341"/>
              <a:ext cx="550899" cy="1271214"/>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4392F634-B30D-1EE2-4AB3-1FE6D293D37A}"/>
                </a:ext>
              </a:extLst>
            </p:cNvPr>
            <p:cNvSpPr/>
            <p:nvPr userDrawn="1"/>
          </p:nvSpPr>
          <p:spPr bwMode="auto">
            <a:xfrm rot="16200000">
              <a:off x="272497" y="5306233"/>
              <a:ext cx="440728" cy="4407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C39BD920-8DAB-F567-BE40-04623306C408}"/>
                </a:ext>
              </a:extLst>
            </p:cNvPr>
            <p:cNvSpPr/>
            <p:nvPr userDrawn="1"/>
          </p:nvSpPr>
          <p:spPr bwMode="auto">
            <a:xfrm>
              <a:off x="956752" y="4439012"/>
              <a:ext cx="550899" cy="2077543"/>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57955191-3E3A-E60A-D756-8E081F0DA2A7}"/>
                </a:ext>
              </a:extLst>
            </p:cNvPr>
            <p:cNvSpPr/>
            <p:nvPr userDrawn="1"/>
          </p:nvSpPr>
          <p:spPr bwMode="auto">
            <a:xfrm rot="16200000">
              <a:off x="1011833" y="4499904"/>
              <a:ext cx="440728" cy="44072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ectangle: Top Corners Rounded 18">
              <a:extLst>
                <a:ext uri="{FF2B5EF4-FFF2-40B4-BE49-F238E27FC236}">
                  <a16:creationId xmlns:a16="http://schemas.microsoft.com/office/drawing/2014/main" id="{8C5A0B7F-84FF-77B9-9BC3-4C1201C91DEA}"/>
                </a:ext>
              </a:extLst>
            </p:cNvPr>
            <p:cNvSpPr/>
            <p:nvPr userDrawn="1"/>
          </p:nvSpPr>
          <p:spPr bwMode="auto">
            <a:xfrm>
              <a:off x="1696087" y="3288919"/>
              <a:ext cx="550897" cy="3228484"/>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969E71CF-5555-B871-87A3-CFBA6A87BE20}"/>
                </a:ext>
              </a:extLst>
            </p:cNvPr>
            <p:cNvSpPr/>
            <p:nvPr userDrawn="1"/>
          </p:nvSpPr>
          <p:spPr bwMode="auto">
            <a:xfrm rot="16200000">
              <a:off x="1751178" y="3349810"/>
              <a:ext cx="440728" cy="44072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 name="Isosceles Triangle 8">
            <a:extLst>
              <a:ext uri="{FF2B5EF4-FFF2-40B4-BE49-F238E27FC236}">
                <a16:creationId xmlns:a16="http://schemas.microsoft.com/office/drawing/2014/main" id="{FF3DE44E-FFA3-CEE0-8133-E7312224A9AF}"/>
              </a:ext>
              <a:ext uri="{C183D7F6-B498-43B3-948B-1728B52AA6E4}">
                <adec:decorative xmlns:adec="http://schemas.microsoft.com/office/drawing/2017/decorative" val="1"/>
              </a:ext>
            </a:extLst>
          </p:cNvPr>
          <p:cNvSpPr/>
          <p:nvPr/>
        </p:nvSpPr>
        <p:spPr bwMode="auto">
          <a:xfrm>
            <a:off x="3866486" y="2017713"/>
            <a:ext cx="4459029" cy="3486150"/>
          </a:xfrm>
          <a:prstGeom prst="triangle">
            <a:avLst/>
          </a:prstGeom>
          <a:solidFill>
            <a:schemeClr val="bg1"/>
          </a:solidFill>
          <a:ln>
            <a:noFill/>
            <a:headEnd type="none" w="med" len="med"/>
            <a:tailEnd type="none" w="med" len="med"/>
          </a:ln>
          <a:effectLst>
            <a:outerShdw blurRad="1905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87" name="Group 86">
            <a:extLst>
              <a:ext uri="{FF2B5EF4-FFF2-40B4-BE49-F238E27FC236}">
                <a16:creationId xmlns:a16="http://schemas.microsoft.com/office/drawing/2014/main" id="{D3259BF2-9754-C354-0386-87804D0B99C0}"/>
              </a:ext>
              <a:ext uri="{C183D7F6-B498-43B3-948B-1728B52AA6E4}">
                <adec:decorative xmlns:adec="http://schemas.microsoft.com/office/drawing/2017/decorative" val="1"/>
              </a:ext>
            </a:extLst>
          </p:cNvPr>
          <p:cNvGrpSpPr/>
          <p:nvPr/>
        </p:nvGrpSpPr>
        <p:grpSpPr>
          <a:xfrm>
            <a:off x="8365839" y="5185579"/>
            <a:ext cx="2286000" cy="640080"/>
            <a:chOff x="8365839" y="5185579"/>
            <a:chExt cx="2286000" cy="640080"/>
          </a:xfrm>
        </p:grpSpPr>
        <p:sp>
          <p:nvSpPr>
            <p:cNvPr id="34" name="!!green">
              <a:extLst>
                <a:ext uri="{FF2B5EF4-FFF2-40B4-BE49-F238E27FC236}">
                  <a16:creationId xmlns:a16="http://schemas.microsoft.com/office/drawing/2014/main" id="{3F188BE7-EE1C-B8CC-20CA-A037D365802C}"/>
                </a:ext>
                <a:ext uri="{C183D7F6-B498-43B3-948B-1728B52AA6E4}">
                  <adec:decorative xmlns:adec="http://schemas.microsoft.com/office/drawing/2017/decorative" val="1"/>
                </a:ext>
              </a:extLst>
            </p:cNvPr>
            <p:cNvSpPr/>
            <p:nvPr/>
          </p:nvSpPr>
          <p:spPr bwMode="auto">
            <a:xfrm flipV="1">
              <a:off x="8365839" y="5185579"/>
              <a:ext cx="2286000" cy="640080"/>
            </a:xfrm>
            <a:prstGeom prst="round1Rect">
              <a:avLst>
                <a:gd name="adj" fmla="val 3556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12D6423A-DCA1-3DA6-C738-CFB712F4DE81}"/>
                </a:ext>
              </a:extLst>
            </p:cNvPr>
            <p:cNvSpPr txBox="1"/>
            <p:nvPr/>
          </p:nvSpPr>
          <p:spPr>
            <a:xfrm>
              <a:off x="8876916" y="5228620"/>
              <a:ext cx="1427107" cy="553998"/>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panose="02020603050405020304" pitchFamily="18" charset="0"/>
                </a:rPr>
                <a:t>Manage insider risks</a:t>
              </a:r>
            </a:p>
          </p:txBody>
        </p:sp>
      </p:grpSp>
      <p:grpSp>
        <p:nvGrpSpPr>
          <p:cNvPr id="86" name="Group 85">
            <a:extLst>
              <a:ext uri="{FF2B5EF4-FFF2-40B4-BE49-F238E27FC236}">
                <a16:creationId xmlns:a16="http://schemas.microsoft.com/office/drawing/2014/main" id="{A7FE4C6C-CC40-45D0-ABB9-1EB11BA9FE83}"/>
              </a:ext>
              <a:ext uri="{C183D7F6-B498-43B3-948B-1728B52AA6E4}">
                <adec:decorative xmlns:adec="http://schemas.microsoft.com/office/drawing/2017/decorative" val="1"/>
              </a:ext>
            </a:extLst>
          </p:cNvPr>
          <p:cNvGrpSpPr/>
          <p:nvPr/>
        </p:nvGrpSpPr>
        <p:grpSpPr>
          <a:xfrm>
            <a:off x="6096000" y="1685154"/>
            <a:ext cx="2286000" cy="640080"/>
            <a:chOff x="6096000" y="1685154"/>
            <a:chExt cx="2286000" cy="640080"/>
          </a:xfrm>
        </p:grpSpPr>
        <p:sp>
          <p:nvSpPr>
            <p:cNvPr id="33" name="!!Yellow">
              <a:extLst>
                <a:ext uri="{FF2B5EF4-FFF2-40B4-BE49-F238E27FC236}">
                  <a16:creationId xmlns:a16="http://schemas.microsoft.com/office/drawing/2014/main" id="{AB76322E-5436-0B8C-AD5D-5CA37AA6BAB6}"/>
                </a:ext>
                <a:ext uri="{C183D7F6-B498-43B3-948B-1728B52AA6E4}">
                  <adec:decorative xmlns:adec="http://schemas.microsoft.com/office/drawing/2017/decorative" val="1"/>
                </a:ext>
              </a:extLst>
            </p:cNvPr>
            <p:cNvSpPr/>
            <p:nvPr/>
          </p:nvSpPr>
          <p:spPr bwMode="auto">
            <a:xfrm>
              <a:off x="6096000" y="1685154"/>
              <a:ext cx="2286000" cy="640080"/>
            </a:xfrm>
            <a:prstGeom prst="round1Rect">
              <a:avLst>
                <a:gd name="adj" fmla="val 3556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CB55BF53-004C-A398-3B9D-E213775A5F01}"/>
                </a:ext>
              </a:extLst>
            </p:cNvPr>
            <p:cNvSpPr txBox="1"/>
            <p:nvPr/>
          </p:nvSpPr>
          <p:spPr>
            <a:xfrm>
              <a:off x="6607079" y="1728195"/>
              <a:ext cx="1538077" cy="553998"/>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sensitive data </a:t>
              </a:r>
            </a:p>
          </p:txBody>
        </p:sp>
      </p:grpSp>
      <p:grpSp>
        <p:nvGrpSpPr>
          <p:cNvPr id="88" name="Group 87">
            <a:extLst>
              <a:ext uri="{FF2B5EF4-FFF2-40B4-BE49-F238E27FC236}">
                <a16:creationId xmlns:a16="http://schemas.microsoft.com/office/drawing/2014/main" id="{C06E1161-BFF1-5798-FD4C-E3147227D1A2}"/>
              </a:ext>
              <a:ext uri="{C183D7F6-B498-43B3-948B-1728B52AA6E4}">
                <adec:decorative xmlns:adec="http://schemas.microsoft.com/office/drawing/2017/decorative" val="1"/>
              </a:ext>
            </a:extLst>
          </p:cNvPr>
          <p:cNvGrpSpPr/>
          <p:nvPr/>
        </p:nvGrpSpPr>
        <p:grpSpPr>
          <a:xfrm>
            <a:off x="1598393" y="5185579"/>
            <a:ext cx="2286000" cy="640080"/>
            <a:chOff x="1598393" y="5185579"/>
            <a:chExt cx="2286000" cy="640080"/>
          </a:xfrm>
        </p:grpSpPr>
        <p:sp>
          <p:nvSpPr>
            <p:cNvPr id="35" name="!!blue">
              <a:extLst>
                <a:ext uri="{FF2B5EF4-FFF2-40B4-BE49-F238E27FC236}">
                  <a16:creationId xmlns:a16="http://schemas.microsoft.com/office/drawing/2014/main" id="{BA8FB872-E81C-50A9-6F52-70EE16984D62}"/>
                </a:ext>
                <a:ext uri="{C183D7F6-B498-43B3-948B-1728B52AA6E4}">
                  <adec:decorative xmlns:adec="http://schemas.microsoft.com/office/drawing/2017/decorative" val="1"/>
                </a:ext>
              </a:extLst>
            </p:cNvPr>
            <p:cNvSpPr/>
            <p:nvPr/>
          </p:nvSpPr>
          <p:spPr bwMode="auto">
            <a:xfrm flipH="1">
              <a:off x="1598393" y="5185579"/>
              <a:ext cx="2286000" cy="640080"/>
            </a:xfrm>
            <a:prstGeom prst="round1Rect">
              <a:avLst>
                <a:gd name="adj" fmla="val 3556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DFEFBA18-D899-773A-E183-476CCA135A5F}"/>
                </a:ext>
              </a:extLst>
            </p:cNvPr>
            <p:cNvSpPr txBox="1"/>
            <p:nvPr/>
          </p:nvSpPr>
          <p:spPr>
            <a:xfrm>
              <a:off x="2216655" y="5228620"/>
              <a:ext cx="1150419" cy="553998"/>
            </a:xfrm>
            <a:prstGeom prst="rect">
              <a:avLst/>
            </a:prstGeom>
            <a:noFill/>
          </p:spPr>
          <p:txBody>
            <a:bodyPr wrap="square" lIns="0" tIns="0" rIns="0" bIns="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panose="02020603050405020304" pitchFamily="18" charset="0"/>
                </a:rPr>
                <a:t>Prevent data loss</a:t>
              </a:r>
            </a:p>
          </p:txBody>
        </p:sp>
      </p:grpSp>
      <p:sp>
        <p:nvSpPr>
          <p:cNvPr id="2" name="TextBox 1">
            <a:extLst>
              <a:ext uri="{FF2B5EF4-FFF2-40B4-BE49-F238E27FC236}">
                <a16:creationId xmlns:a16="http://schemas.microsoft.com/office/drawing/2014/main" id="{CEDC62EC-907A-4907-5990-AAD457165BB8}"/>
              </a:ext>
              <a:ext uri="{C183D7F6-B498-43B3-948B-1728B52AA6E4}">
                <adec:decorative xmlns:adec="http://schemas.microsoft.com/office/drawing/2017/decorative" val="1"/>
              </a:ext>
            </a:extLst>
          </p:cNvPr>
          <p:cNvSpPr txBox="1"/>
          <p:nvPr/>
        </p:nvSpPr>
        <p:spPr>
          <a:xfrm>
            <a:off x="3091158" y="5962570"/>
            <a:ext cx="6368432" cy="306468"/>
          </a:xfrm>
          <a:prstGeom prst="round2DiagRect">
            <a:avLst>
              <a:gd name="adj1" fmla="val 0"/>
              <a:gd name="adj2" fmla="val 39627"/>
            </a:avLst>
          </a:prstGeom>
          <a:solidFill>
            <a:schemeClr val="accent1"/>
          </a:solidFill>
        </p:spPr>
        <p:txBody>
          <a:bodyPr wrap="square" lIns="0" tIns="0" rIns="0" bIns="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Support for multi-cloud, hybrid, SaaS data | Partner ecosystem</a:t>
            </a:r>
          </a:p>
        </p:txBody>
      </p:sp>
      <p:sp>
        <p:nvSpPr>
          <p:cNvPr id="4" name="Title 3">
            <a:extLst>
              <a:ext uri="{FF2B5EF4-FFF2-40B4-BE49-F238E27FC236}">
                <a16:creationId xmlns:a16="http://schemas.microsoft.com/office/drawing/2014/main" id="{7A447512-9B1B-FDA3-C7AD-A3ACCD94E852}"/>
              </a:ext>
            </a:extLst>
          </p:cNvPr>
          <p:cNvSpPr>
            <a:spLocks noGrp="1"/>
          </p:cNvSpPr>
          <p:nvPr>
            <p:ph type="title"/>
          </p:nvPr>
        </p:nvSpPr>
        <p:spPr/>
        <p:txBody>
          <a:bodyPr/>
          <a:lstStyle/>
          <a:p>
            <a:pPr lvl="0"/>
            <a:r>
              <a:rPr lang="en-US" noProof="0">
                <a:solidFill>
                  <a:schemeClr val="bg1"/>
                </a:solidFill>
              </a:rPr>
              <a:t>Microsoft’s approach to data security </a:t>
            </a:r>
          </a:p>
        </p:txBody>
      </p:sp>
      <p:sp>
        <p:nvSpPr>
          <p:cNvPr id="129" name="Rectangle 128" descr="A shield with a tick mark icon, around it rotates the portraits of people and the icons of a messaging chat bubble with a warning sign, a printer with a stop sign, a message with a warning sign icon, a USB flash drive with a stop sign icon and a cloud with a downward moving arrow and a warning sign which morphs inside of an animated triangle">
            <a:extLst>
              <a:ext uri="{FF2B5EF4-FFF2-40B4-BE49-F238E27FC236}">
                <a16:creationId xmlns:a16="http://schemas.microsoft.com/office/drawing/2014/main" id="{7A1FF509-EFCB-7F86-432C-C5B8712BC142}"/>
              </a:ext>
            </a:extLst>
          </p:cNvPr>
          <p:cNvSpPr/>
          <p:nvPr/>
        </p:nvSpPr>
        <p:spPr bwMode="auto">
          <a:xfrm>
            <a:off x="639555" y="1435248"/>
            <a:ext cx="267830" cy="251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Oval 129" descr="An animated infographic in a triangle  having smaller circles rotating around it. On the top angle its protect sensitive data, on the right angle is manage insider risks, on the left is prevent data loss. On the bottom of the infographic, its written Support for multi-cloud, hybrid, SaaS data | Partner ecosystem">
            <a:extLst>
              <a:ext uri="{FF2B5EF4-FFF2-40B4-BE49-F238E27FC236}">
                <a16:creationId xmlns:a16="http://schemas.microsoft.com/office/drawing/2014/main" id="{3053C1B0-7B7B-82E1-2A78-55D19DE18A15}"/>
              </a:ext>
            </a:extLst>
          </p:cNvPr>
          <p:cNvSpPr/>
          <p:nvPr/>
        </p:nvSpPr>
        <p:spPr bwMode="auto">
          <a:xfrm>
            <a:off x="644995" y="1687174"/>
            <a:ext cx="136526" cy="13652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2" name="!!Middle1">
            <a:extLst>
              <a:ext uri="{FF2B5EF4-FFF2-40B4-BE49-F238E27FC236}">
                <a16:creationId xmlns:a16="http://schemas.microsoft.com/office/drawing/2014/main" id="{D020CAA4-B4DF-9311-991D-3088D79F2E81}"/>
              </a:ext>
              <a:ext uri="{C183D7F6-B498-43B3-948B-1728B52AA6E4}">
                <adec:decorative xmlns:adec="http://schemas.microsoft.com/office/drawing/2017/decorative" val="1"/>
              </a:ext>
            </a:extLst>
          </p:cNvPr>
          <p:cNvGrpSpPr>
            <a:grpSpLocks/>
          </p:cNvGrpSpPr>
          <p:nvPr/>
        </p:nvGrpSpPr>
        <p:grpSpPr>
          <a:xfrm>
            <a:off x="3563923" y="5191389"/>
            <a:ext cx="630936" cy="630936"/>
            <a:chOff x="4750435" y="2509694"/>
            <a:chExt cx="548640" cy="548640"/>
          </a:xfrm>
        </p:grpSpPr>
        <p:sp>
          <p:nvSpPr>
            <p:cNvPr id="123" name="Oval 122">
              <a:extLst>
                <a:ext uri="{FF2B5EF4-FFF2-40B4-BE49-F238E27FC236}">
                  <a16:creationId xmlns:a16="http://schemas.microsoft.com/office/drawing/2014/main" id="{76F484D6-0F73-8816-EE72-AE4850C66B8B}"/>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4" name="Oval 123">
              <a:extLst>
                <a:ext uri="{FF2B5EF4-FFF2-40B4-BE49-F238E27FC236}">
                  <a16:creationId xmlns:a16="http://schemas.microsoft.com/office/drawing/2014/main" id="{B7193E68-5CAE-1F41-7F84-F6F4CEB1AF41}"/>
                </a:ext>
              </a:extLst>
            </p:cNvPr>
            <p:cNvSpPr/>
            <p:nvPr/>
          </p:nvSpPr>
          <p:spPr bwMode="auto">
            <a:xfrm>
              <a:off x="4791686" y="2550945"/>
              <a:ext cx="466138" cy="466138"/>
            </a:xfrm>
            <a:prstGeom prst="ellipse">
              <a:avLst/>
            </a:prstGeom>
            <a:solidFill>
              <a:schemeClr val="bg1">
                <a:lumMod val="8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0" name="!!Middle">
            <a:extLst>
              <a:ext uri="{FF2B5EF4-FFF2-40B4-BE49-F238E27FC236}">
                <a16:creationId xmlns:a16="http://schemas.microsoft.com/office/drawing/2014/main" id="{A2CA5188-2279-5B92-8A6F-8C71959DDBA1}"/>
              </a:ext>
              <a:ext uri="{C183D7F6-B498-43B3-948B-1728B52AA6E4}">
                <adec:decorative xmlns:adec="http://schemas.microsoft.com/office/drawing/2017/decorative" val="1"/>
              </a:ext>
            </a:extLst>
          </p:cNvPr>
          <p:cNvGrpSpPr/>
          <p:nvPr/>
        </p:nvGrpSpPr>
        <p:grpSpPr>
          <a:xfrm>
            <a:off x="5781770" y="1688488"/>
            <a:ext cx="630936" cy="630936"/>
            <a:chOff x="4750435" y="2509694"/>
            <a:chExt cx="548640" cy="548640"/>
          </a:xfrm>
        </p:grpSpPr>
        <p:sp>
          <p:nvSpPr>
            <p:cNvPr id="81" name="Oval 80">
              <a:extLst>
                <a:ext uri="{FF2B5EF4-FFF2-40B4-BE49-F238E27FC236}">
                  <a16:creationId xmlns:a16="http://schemas.microsoft.com/office/drawing/2014/main" id="{CE0F97CB-B966-F828-58DB-F55E94C84410}"/>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2" name="Oval 81">
              <a:extLst>
                <a:ext uri="{FF2B5EF4-FFF2-40B4-BE49-F238E27FC236}">
                  <a16:creationId xmlns:a16="http://schemas.microsoft.com/office/drawing/2014/main" id="{EF19EFE2-E4DF-9854-BC5A-B49133D8517B}"/>
                </a:ext>
              </a:extLst>
            </p:cNvPr>
            <p:cNvSpPr/>
            <p:nvPr/>
          </p:nvSpPr>
          <p:spPr bwMode="auto">
            <a:xfrm>
              <a:off x="4791686" y="2550945"/>
              <a:ext cx="466138" cy="466138"/>
            </a:xfrm>
            <a:prstGeom prst="ellipse">
              <a:avLst/>
            </a:prstGeom>
            <a:solidFill>
              <a:schemeClr val="bg1">
                <a:lumMod val="8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5" name="!!Middle2">
            <a:extLst>
              <a:ext uri="{FF2B5EF4-FFF2-40B4-BE49-F238E27FC236}">
                <a16:creationId xmlns:a16="http://schemas.microsoft.com/office/drawing/2014/main" id="{BF8EDBCF-1256-5558-29A8-058535EA8E94}"/>
              </a:ext>
              <a:ext uri="{C183D7F6-B498-43B3-948B-1728B52AA6E4}">
                <adec:decorative xmlns:adec="http://schemas.microsoft.com/office/drawing/2017/decorative" val="1"/>
              </a:ext>
            </a:extLst>
          </p:cNvPr>
          <p:cNvGrpSpPr>
            <a:grpSpLocks/>
          </p:cNvGrpSpPr>
          <p:nvPr/>
        </p:nvGrpSpPr>
        <p:grpSpPr>
          <a:xfrm>
            <a:off x="8051609" y="5191389"/>
            <a:ext cx="630936" cy="630936"/>
            <a:chOff x="4750435" y="2509694"/>
            <a:chExt cx="548640" cy="548640"/>
          </a:xfrm>
        </p:grpSpPr>
        <p:sp>
          <p:nvSpPr>
            <p:cNvPr id="126" name="Oval 125">
              <a:extLst>
                <a:ext uri="{FF2B5EF4-FFF2-40B4-BE49-F238E27FC236}">
                  <a16:creationId xmlns:a16="http://schemas.microsoft.com/office/drawing/2014/main" id="{4E355E85-35DB-DF8E-248C-F7FCCB56700D}"/>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7" name="Oval 126">
              <a:extLst>
                <a:ext uri="{FF2B5EF4-FFF2-40B4-BE49-F238E27FC236}">
                  <a16:creationId xmlns:a16="http://schemas.microsoft.com/office/drawing/2014/main" id="{873F007C-9166-81D5-AA4B-3F58F496ADA0}"/>
                </a:ext>
              </a:extLst>
            </p:cNvPr>
            <p:cNvSpPr/>
            <p:nvPr/>
          </p:nvSpPr>
          <p:spPr bwMode="auto">
            <a:xfrm>
              <a:off x="4791686" y="2550945"/>
              <a:ext cx="466138" cy="466138"/>
            </a:xfrm>
            <a:prstGeom prst="ellipse">
              <a:avLst/>
            </a:prstGeom>
            <a:solidFill>
              <a:schemeClr val="bg1">
                <a:lumMod val="8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9" name="Arc 28">
            <a:extLst>
              <a:ext uri="{FF2B5EF4-FFF2-40B4-BE49-F238E27FC236}">
                <a16:creationId xmlns:a16="http://schemas.microsoft.com/office/drawing/2014/main" id="{DB662A56-5027-7860-39D8-03463F1C1831}"/>
              </a:ext>
              <a:ext uri="{C183D7F6-B498-43B3-948B-1728B52AA6E4}">
                <adec:decorative xmlns:adec="http://schemas.microsoft.com/office/drawing/2017/decorative" val="1"/>
              </a:ext>
            </a:extLst>
          </p:cNvPr>
          <p:cNvSpPr/>
          <p:nvPr/>
        </p:nvSpPr>
        <p:spPr bwMode="auto">
          <a:xfrm>
            <a:off x="5183429" y="3375276"/>
            <a:ext cx="1825146" cy="1825146"/>
          </a:xfrm>
          <a:prstGeom prst="arc">
            <a:avLst>
              <a:gd name="adj1" fmla="val 19438948"/>
              <a:gd name="adj2" fmla="val 19399433"/>
            </a:avLst>
          </a:prstGeom>
          <a:no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 name="!!Middle">
            <a:extLst>
              <a:ext uri="{FF2B5EF4-FFF2-40B4-BE49-F238E27FC236}">
                <a16:creationId xmlns:a16="http://schemas.microsoft.com/office/drawing/2014/main" id="{A4704F30-A01C-1EDD-3701-57A1983B1D50}"/>
              </a:ext>
              <a:ext uri="{C183D7F6-B498-43B3-948B-1728B52AA6E4}">
                <adec:decorative xmlns:adec="http://schemas.microsoft.com/office/drawing/2017/decorative" val="1"/>
              </a:ext>
            </a:extLst>
          </p:cNvPr>
          <p:cNvGrpSpPr/>
          <p:nvPr/>
        </p:nvGrpSpPr>
        <p:grpSpPr>
          <a:xfrm>
            <a:off x="5668422" y="3860272"/>
            <a:ext cx="855157" cy="855157"/>
            <a:chOff x="4750435" y="2509694"/>
            <a:chExt cx="548640" cy="548640"/>
          </a:xfrm>
        </p:grpSpPr>
        <p:sp>
          <p:nvSpPr>
            <p:cNvPr id="97" name="Oval 96">
              <a:extLst>
                <a:ext uri="{FF2B5EF4-FFF2-40B4-BE49-F238E27FC236}">
                  <a16:creationId xmlns:a16="http://schemas.microsoft.com/office/drawing/2014/main" id="{0022A891-7BE9-8541-0270-49D2F9753A5A}"/>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8" name="Oval 97">
              <a:extLst>
                <a:ext uri="{FF2B5EF4-FFF2-40B4-BE49-F238E27FC236}">
                  <a16:creationId xmlns:a16="http://schemas.microsoft.com/office/drawing/2014/main" id="{09AC9288-3971-E68B-FD8A-1861584F58A0}"/>
                </a:ext>
              </a:extLst>
            </p:cNvPr>
            <p:cNvSpPr/>
            <p:nvPr/>
          </p:nvSpPr>
          <p:spPr bwMode="auto">
            <a:xfrm>
              <a:off x="4791686" y="2550945"/>
              <a:ext cx="466138" cy="466138"/>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7DF7C429-43B6-6C3D-1433-D9CAF6E82CD0}"/>
              </a:ext>
              <a:ext uri="{C183D7F6-B498-43B3-948B-1728B52AA6E4}">
                <adec:decorative xmlns:adec="http://schemas.microsoft.com/office/drawing/2017/decorative" val="1"/>
              </a:ext>
            </a:extLst>
          </p:cNvPr>
          <p:cNvGrpSpPr/>
          <p:nvPr/>
        </p:nvGrpSpPr>
        <p:grpSpPr>
          <a:xfrm>
            <a:off x="6570836" y="4764544"/>
            <a:ext cx="356027" cy="350387"/>
            <a:chOff x="5771317" y="5292430"/>
            <a:chExt cx="635038" cy="624977"/>
          </a:xfrm>
        </p:grpSpPr>
        <p:sp>
          <p:nvSpPr>
            <p:cNvPr id="92" name="Oval 91">
              <a:extLst>
                <a:ext uri="{FF2B5EF4-FFF2-40B4-BE49-F238E27FC236}">
                  <a16:creationId xmlns:a16="http://schemas.microsoft.com/office/drawing/2014/main" id="{860833FB-03A1-AA11-8B4D-A2F9E0F0A357}"/>
                </a:ext>
              </a:extLst>
            </p:cNvPr>
            <p:cNvSpPr/>
            <p:nvPr/>
          </p:nvSpPr>
          <p:spPr bwMode="auto">
            <a:xfrm>
              <a:off x="5771317" y="5308517"/>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93" name="Graphic 92">
              <a:extLst>
                <a:ext uri="{FF2B5EF4-FFF2-40B4-BE49-F238E27FC236}">
                  <a16:creationId xmlns:a16="http://schemas.microsoft.com/office/drawing/2014/main" id="{BB95DD85-F99A-DFAC-4A75-2939A9E3F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128" y="5385330"/>
              <a:ext cx="455264" cy="455264"/>
            </a:xfrm>
            <a:prstGeom prst="rect">
              <a:avLst/>
            </a:prstGeom>
          </p:spPr>
        </p:pic>
        <p:grpSp>
          <p:nvGrpSpPr>
            <p:cNvPr id="94" name="Group 93">
              <a:extLst>
                <a:ext uri="{FF2B5EF4-FFF2-40B4-BE49-F238E27FC236}">
                  <a16:creationId xmlns:a16="http://schemas.microsoft.com/office/drawing/2014/main" id="{4694249C-2820-1EDB-B42C-B20BD5ED9C7C}"/>
                </a:ext>
              </a:extLst>
            </p:cNvPr>
            <p:cNvGrpSpPr/>
            <p:nvPr/>
          </p:nvGrpSpPr>
          <p:grpSpPr>
            <a:xfrm>
              <a:off x="6128035" y="5292430"/>
              <a:ext cx="278320" cy="278321"/>
              <a:chOff x="5426397" y="5826206"/>
              <a:chExt cx="165510" cy="165510"/>
            </a:xfrm>
          </p:grpSpPr>
          <p:sp>
            <p:nvSpPr>
              <p:cNvPr id="95" name="Oval 94">
                <a:extLst>
                  <a:ext uri="{FF2B5EF4-FFF2-40B4-BE49-F238E27FC236}">
                    <a16:creationId xmlns:a16="http://schemas.microsoft.com/office/drawing/2014/main" id="{922D16B6-D3BA-D7C9-C4E0-F7E29381991C}"/>
                  </a:ext>
                </a:extLst>
              </p:cNvPr>
              <p:cNvSpPr/>
              <p:nvPr/>
            </p:nvSpPr>
            <p:spPr bwMode="auto">
              <a:xfrm>
                <a:off x="5426397" y="5826206"/>
                <a:ext cx="165510" cy="1655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6" name="illegal" title="Icon of a circle with a diagonal line through it">
                <a:extLst>
                  <a:ext uri="{FF2B5EF4-FFF2-40B4-BE49-F238E27FC236}">
                    <a16:creationId xmlns:a16="http://schemas.microsoft.com/office/drawing/2014/main" id="{E3B8840E-B5D2-F24C-80D3-77492C01738B}"/>
                  </a:ext>
                </a:extLst>
              </p:cNvPr>
              <p:cNvSpPr>
                <a:spLocks noChangeAspect="1" noEditPoints="1"/>
              </p:cNvSpPr>
              <p:nvPr/>
            </p:nvSpPr>
            <p:spPr bwMode="auto">
              <a:xfrm>
                <a:off x="5451652" y="5851308"/>
                <a:ext cx="115001" cy="115307"/>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25400" cap="sq">
                <a:solidFill>
                  <a:srgbClr val="D83B0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981DC4C-39F9-C385-920B-E049A7A6D81C}"/>
              </a:ext>
              <a:ext uri="{C183D7F6-B498-43B3-948B-1728B52AA6E4}">
                <adec:decorative xmlns:adec="http://schemas.microsoft.com/office/drawing/2017/decorative" val="1"/>
              </a:ext>
            </a:extLst>
          </p:cNvPr>
          <p:cNvGrpSpPr/>
          <p:nvPr/>
        </p:nvGrpSpPr>
        <p:grpSpPr>
          <a:xfrm>
            <a:off x="5910950" y="5019356"/>
            <a:ext cx="370104" cy="341368"/>
            <a:chOff x="5743787" y="5333207"/>
            <a:chExt cx="660146" cy="608890"/>
          </a:xfrm>
        </p:grpSpPr>
        <p:sp>
          <p:nvSpPr>
            <p:cNvPr id="67" name="Oval 66">
              <a:extLst>
                <a:ext uri="{FF2B5EF4-FFF2-40B4-BE49-F238E27FC236}">
                  <a16:creationId xmlns:a16="http://schemas.microsoft.com/office/drawing/2014/main" id="{83124C3A-4F40-4B53-EF29-C059B1626BCD}"/>
                </a:ext>
              </a:extLst>
            </p:cNvPr>
            <p:cNvSpPr/>
            <p:nvPr/>
          </p:nvSpPr>
          <p:spPr bwMode="auto">
            <a:xfrm>
              <a:off x="5795047" y="5333207"/>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68" name="Group 67">
              <a:extLst>
                <a:ext uri="{FF2B5EF4-FFF2-40B4-BE49-F238E27FC236}">
                  <a16:creationId xmlns:a16="http://schemas.microsoft.com/office/drawing/2014/main" id="{BDCDE338-7DFD-A7F0-0042-03B1451709DC}"/>
                </a:ext>
              </a:extLst>
            </p:cNvPr>
            <p:cNvGrpSpPr/>
            <p:nvPr/>
          </p:nvGrpSpPr>
          <p:grpSpPr>
            <a:xfrm>
              <a:off x="5743787" y="5380765"/>
              <a:ext cx="582086" cy="483269"/>
              <a:chOff x="5743787" y="5380765"/>
              <a:chExt cx="582086" cy="483269"/>
            </a:xfrm>
          </p:grpSpPr>
          <p:pic>
            <p:nvPicPr>
              <p:cNvPr id="69" name="Graphic 68">
                <a:extLst>
                  <a:ext uri="{FF2B5EF4-FFF2-40B4-BE49-F238E27FC236}">
                    <a16:creationId xmlns:a16="http://schemas.microsoft.com/office/drawing/2014/main" id="{711BFF6F-63E9-AE39-A816-451FB479BB6D}"/>
                  </a:ext>
                  <a:ext uri="{C183D7F6-B498-43B3-948B-1728B52AA6E4}">
                    <adec:decorative xmlns:adec="http://schemas.microsoft.com/office/drawing/2017/decorative" val="1"/>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3107" y="5411270"/>
                <a:ext cx="452766" cy="452764"/>
              </a:xfrm>
              <a:prstGeom prst="rect">
                <a:avLst/>
              </a:prstGeom>
            </p:spPr>
          </p:pic>
          <p:grpSp>
            <p:nvGrpSpPr>
              <p:cNvPr id="70" name="Group 69">
                <a:extLst>
                  <a:ext uri="{FF2B5EF4-FFF2-40B4-BE49-F238E27FC236}">
                    <a16:creationId xmlns:a16="http://schemas.microsoft.com/office/drawing/2014/main" id="{D66AF000-FE94-8C12-740F-3A9126C031FB}"/>
                  </a:ext>
                </a:extLst>
              </p:cNvPr>
              <p:cNvGrpSpPr/>
              <p:nvPr/>
            </p:nvGrpSpPr>
            <p:grpSpPr>
              <a:xfrm>
                <a:off x="5743787" y="5380765"/>
                <a:ext cx="284297" cy="261935"/>
                <a:chOff x="4184217" y="4293394"/>
                <a:chExt cx="177208" cy="163270"/>
              </a:xfrm>
            </p:grpSpPr>
            <p:pic>
              <p:nvPicPr>
                <p:cNvPr id="71" name="Graphic 70">
                  <a:extLst>
                    <a:ext uri="{FF2B5EF4-FFF2-40B4-BE49-F238E27FC236}">
                      <a16:creationId xmlns:a16="http://schemas.microsoft.com/office/drawing/2014/main" id="{AF5FA614-7126-645F-4D12-CFBE6FCC0A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84217" y="4293394"/>
                  <a:ext cx="177208" cy="163270"/>
                </a:xfrm>
                <a:prstGeom prst="rect">
                  <a:avLst/>
                </a:prstGeom>
              </p:spPr>
            </p:pic>
            <p:grpSp>
              <p:nvGrpSpPr>
                <p:cNvPr id="72" name="Group 71">
                  <a:extLst>
                    <a:ext uri="{FF2B5EF4-FFF2-40B4-BE49-F238E27FC236}">
                      <a16:creationId xmlns:a16="http://schemas.microsoft.com/office/drawing/2014/main" id="{F0EAC728-56E8-FF60-B0B1-6AADD6787BDA}"/>
                    </a:ext>
                  </a:extLst>
                </p:cNvPr>
                <p:cNvGrpSpPr/>
                <p:nvPr/>
              </p:nvGrpSpPr>
              <p:grpSpPr>
                <a:xfrm>
                  <a:off x="4195434" y="4297606"/>
                  <a:ext cx="154850" cy="154847"/>
                  <a:chOff x="4509689" y="5656717"/>
                  <a:chExt cx="246066" cy="246066"/>
                </a:xfrm>
              </p:grpSpPr>
              <p:sp>
                <p:nvSpPr>
                  <p:cNvPr id="73" name="Rectangle 72">
                    <a:extLst>
                      <a:ext uri="{FF2B5EF4-FFF2-40B4-BE49-F238E27FC236}">
                        <a16:creationId xmlns:a16="http://schemas.microsoft.com/office/drawing/2014/main" id="{CBEF9E1A-0E7E-96D0-5DA8-8437372BC7BC}"/>
                      </a:ext>
                    </a:extLst>
                  </p:cNvPr>
                  <p:cNvSpPr/>
                  <p:nvPr/>
                </p:nvSpPr>
                <p:spPr bwMode="auto">
                  <a:xfrm>
                    <a:off x="4609861" y="5727449"/>
                    <a:ext cx="45719" cy="1214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4" name="Graphic 73" descr="Warning with solid fill">
                    <a:extLst>
                      <a:ext uri="{FF2B5EF4-FFF2-40B4-BE49-F238E27FC236}">
                        <a16:creationId xmlns:a16="http://schemas.microsoft.com/office/drawing/2014/main" id="{3ACD6ECF-5E21-78C0-013F-0503F7CCA5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9689" y="5656717"/>
                    <a:ext cx="246066" cy="246066"/>
                  </a:xfrm>
                  <a:prstGeom prst="rect">
                    <a:avLst/>
                  </a:prstGeom>
                </p:spPr>
              </p:pic>
            </p:grpSp>
          </p:grpSp>
        </p:grpSp>
      </p:grpSp>
      <p:grpSp>
        <p:nvGrpSpPr>
          <p:cNvPr id="5" name="Group 4">
            <a:extLst>
              <a:ext uri="{FF2B5EF4-FFF2-40B4-BE49-F238E27FC236}">
                <a16:creationId xmlns:a16="http://schemas.microsoft.com/office/drawing/2014/main" id="{6D84F46F-47D1-C40C-6CC8-B5262BAA7873}"/>
              </a:ext>
              <a:ext uri="{C183D7F6-B498-43B3-948B-1728B52AA6E4}">
                <adec:decorative xmlns:adec="http://schemas.microsoft.com/office/drawing/2017/decorative" val="1"/>
              </a:ext>
            </a:extLst>
          </p:cNvPr>
          <p:cNvGrpSpPr>
            <a:grpSpLocks/>
          </p:cNvGrpSpPr>
          <p:nvPr/>
        </p:nvGrpSpPr>
        <p:grpSpPr>
          <a:xfrm>
            <a:off x="5265409" y="3491692"/>
            <a:ext cx="360817" cy="341368"/>
            <a:chOff x="4730992" y="6397623"/>
            <a:chExt cx="643578" cy="608890"/>
          </a:xfrm>
        </p:grpSpPr>
        <p:sp>
          <p:nvSpPr>
            <p:cNvPr id="6" name="Oval 5">
              <a:extLst>
                <a:ext uri="{FF2B5EF4-FFF2-40B4-BE49-F238E27FC236}">
                  <a16:creationId xmlns:a16="http://schemas.microsoft.com/office/drawing/2014/main" id="{E3088626-03D7-9A5F-D541-8FEF9B514B2B}"/>
                </a:ext>
              </a:extLst>
            </p:cNvPr>
            <p:cNvSpPr/>
            <p:nvPr/>
          </p:nvSpPr>
          <p:spPr bwMode="auto">
            <a:xfrm>
              <a:off x="4765684" y="6397623"/>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7" name="Graphic 6">
              <a:extLst>
                <a:ext uri="{FF2B5EF4-FFF2-40B4-BE49-F238E27FC236}">
                  <a16:creationId xmlns:a16="http://schemas.microsoft.com/office/drawing/2014/main" id="{CA50AA96-114B-DC73-0995-76B1C95711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2907" y="6539786"/>
              <a:ext cx="334440" cy="324564"/>
            </a:xfrm>
            <a:prstGeom prst="rect">
              <a:avLst/>
            </a:prstGeom>
          </p:spPr>
        </p:pic>
        <p:grpSp>
          <p:nvGrpSpPr>
            <p:cNvPr id="8" name="Group 7">
              <a:extLst>
                <a:ext uri="{FF2B5EF4-FFF2-40B4-BE49-F238E27FC236}">
                  <a16:creationId xmlns:a16="http://schemas.microsoft.com/office/drawing/2014/main" id="{8DCBCFAA-506A-2B4D-3D2B-017451A77412}"/>
                </a:ext>
              </a:extLst>
            </p:cNvPr>
            <p:cNvGrpSpPr/>
            <p:nvPr/>
          </p:nvGrpSpPr>
          <p:grpSpPr>
            <a:xfrm>
              <a:off x="4730992" y="6481176"/>
              <a:ext cx="242100" cy="242094"/>
              <a:chOff x="4183725" y="4285885"/>
              <a:chExt cx="178254" cy="178249"/>
            </a:xfrm>
          </p:grpSpPr>
          <p:pic>
            <p:nvPicPr>
              <p:cNvPr id="26" name="Graphic 25">
                <a:extLst>
                  <a:ext uri="{FF2B5EF4-FFF2-40B4-BE49-F238E27FC236}">
                    <a16:creationId xmlns:a16="http://schemas.microsoft.com/office/drawing/2014/main" id="{D06E0FA6-2C39-31FB-CF9D-CAF6AA213E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84217" y="4293394"/>
                <a:ext cx="177208" cy="163270"/>
              </a:xfrm>
              <a:prstGeom prst="rect">
                <a:avLst/>
              </a:prstGeom>
            </p:spPr>
          </p:pic>
          <p:grpSp>
            <p:nvGrpSpPr>
              <p:cNvPr id="32" name="Group 31">
                <a:extLst>
                  <a:ext uri="{FF2B5EF4-FFF2-40B4-BE49-F238E27FC236}">
                    <a16:creationId xmlns:a16="http://schemas.microsoft.com/office/drawing/2014/main" id="{B14EC9AF-B26E-BE99-6380-F15BB2B34CC8}"/>
                  </a:ext>
                </a:extLst>
              </p:cNvPr>
              <p:cNvGrpSpPr/>
              <p:nvPr/>
            </p:nvGrpSpPr>
            <p:grpSpPr>
              <a:xfrm>
                <a:off x="4183725" y="4285885"/>
                <a:ext cx="178254" cy="178249"/>
                <a:chOff x="4491107" y="5638092"/>
                <a:chExt cx="283258" cy="283254"/>
              </a:xfrm>
            </p:grpSpPr>
            <p:sp>
              <p:nvSpPr>
                <p:cNvPr id="39" name="Rectangle 38">
                  <a:extLst>
                    <a:ext uri="{FF2B5EF4-FFF2-40B4-BE49-F238E27FC236}">
                      <a16:creationId xmlns:a16="http://schemas.microsoft.com/office/drawing/2014/main" id="{0F1C0D2B-399A-2DD8-475E-A5E96137C62B}"/>
                    </a:ext>
                  </a:extLst>
                </p:cNvPr>
                <p:cNvSpPr/>
                <p:nvPr/>
              </p:nvSpPr>
              <p:spPr bwMode="auto">
                <a:xfrm>
                  <a:off x="4609861" y="5727449"/>
                  <a:ext cx="45719" cy="1214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3" name="Graphic 42" descr="Warning with solid fill">
                  <a:extLst>
                    <a:ext uri="{FF2B5EF4-FFF2-40B4-BE49-F238E27FC236}">
                      <a16:creationId xmlns:a16="http://schemas.microsoft.com/office/drawing/2014/main" id="{C60F942F-A019-0B44-66E1-04BBD3C7EE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91107" y="5638092"/>
                  <a:ext cx="283258" cy="283254"/>
                </a:xfrm>
                <a:prstGeom prst="rect">
                  <a:avLst/>
                </a:prstGeom>
              </p:spPr>
            </p:pic>
          </p:grpSp>
        </p:grpSp>
      </p:grpSp>
      <p:pic>
        <p:nvPicPr>
          <p:cNvPr id="40" name="Picture 39">
            <a:extLst>
              <a:ext uri="{FF2B5EF4-FFF2-40B4-BE49-F238E27FC236}">
                <a16:creationId xmlns:a16="http://schemas.microsoft.com/office/drawing/2014/main" id="{45F35963-8BBE-96A4-740A-755EACDFCDAF}"/>
              </a:ext>
              <a:ext uri="{C183D7F6-B498-43B3-948B-1728B52AA6E4}">
                <adec:decorative xmlns:adec="http://schemas.microsoft.com/office/drawing/2017/decorative" val="1"/>
              </a:ext>
            </a:extLst>
          </p:cNvPr>
          <p:cNvPicPr>
            <a:picLocks/>
          </p:cNvPicPr>
          <p:nvPr/>
        </p:nvPicPr>
        <p:blipFill rotWithShape="1">
          <a:blip r:embed="rId13" cstate="hqprint">
            <a:extLst>
              <a:ext uri="{28A0092B-C50C-407E-A947-70E740481C1C}">
                <a14:useLocalDpi xmlns:a14="http://schemas.microsoft.com/office/drawing/2010/main"/>
              </a:ext>
            </a:extLst>
          </a:blip>
          <a:srcRect/>
          <a:stretch/>
        </p:blipFill>
        <p:spPr>
          <a:xfrm>
            <a:off x="5911157" y="3183507"/>
            <a:ext cx="369690" cy="369688"/>
          </a:xfrm>
          <a:prstGeom prst="ellipse">
            <a:avLst/>
          </a:prstGeom>
          <a:ln w="28575">
            <a:solidFill>
              <a:schemeClr val="bg1"/>
            </a:solidFill>
          </a:ln>
        </p:spPr>
      </p:pic>
      <p:pic>
        <p:nvPicPr>
          <p:cNvPr id="41" name="Picture 40">
            <a:extLst>
              <a:ext uri="{FF2B5EF4-FFF2-40B4-BE49-F238E27FC236}">
                <a16:creationId xmlns:a16="http://schemas.microsoft.com/office/drawing/2014/main" id="{2F214652-1196-C9A9-C3C6-644E8162F41F}"/>
              </a:ext>
              <a:ext uri="{C183D7F6-B498-43B3-948B-1728B52AA6E4}">
                <adec:decorative xmlns:adec="http://schemas.microsoft.com/office/drawing/2017/decorative" val="1"/>
              </a:ext>
            </a:extLst>
          </p:cNvPr>
          <p:cNvPicPr preferRelativeResize="0">
            <a:picLocks/>
          </p:cNvPicPr>
          <p:nvPr/>
        </p:nvPicPr>
        <p:blipFill rotWithShape="1">
          <a:blip r:embed="rId14" cstate="hqprint">
            <a:extLst>
              <a:ext uri="{28A0092B-C50C-407E-A947-70E740481C1C}">
                <a14:useLocalDpi xmlns:a14="http://schemas.microsoft.com/office/drawing/2010/main"/>
              </a:ext>
            </a:extLst>
          </a:blip>
          <a:srcRect/>
          <a:stretch/>
        </p:blipFill>
        <p:spPr>
          <a:xfrm>
            <a:off x="6802635" y="4103005"/>
            <a:ext cx="369690" cy="369688"/>
          </a:xfrm>
          <a:prstGeom prst="ellipse">
            <a:avLst/>
          </a:prstGeom>
          <a:ln w="28575">
            <a:solidFill>
              <a:schemeClr val="bg1"/>
            </a:solidFill>
          </a:ln>
        </p:spPr>
      </p:pic>
      <p:pic>
        <p:nvPicPr>
          <p:cNvPr id="47" name="Picture 46">
            <a:extLst>
              <a:ext uri="{FF2B5EF4-FFF2-40B4-BE49-F238E27FC236}">
                <a16:creationId xmlns:a16="http://schemas.microsoft.com/office/drawing/2014/main" id="{5669D74F-CA48-BFA4-479B-A1DA8D40AC8D}"/>
              </a:ext>
              <a:ext uri="{C183D7F6-B498-43B3-948B-1728B52AA6E4}">
                <adec:decorative xmlns:adec="http://schemas.microsoft.com/office/drawing/2017/decorative" val="1"/>
              </a:ext>
            </a:extLst>
          </p:cNvPr>
          <p:cNvPicPr preferRelativeResize="0">
            <a:picLocks/>
          </p:cNvPicPr>
          <p:nvPr/>
        </p:nvPicPr>
        <p:blipFill rotWithShape="1">
          <a:blip r:embed="rId15" cstate="hqprint">
            <a:extLst>
              <a:ext uri="{28A0092B-C50C-407E-A947-70E740481C1C}">
                <a14:useLocalDpi xmlns:a14="http://schemas.microsoft.com/office/drawing/2010/main"/>
              </a:ext>
            </a:extLst>
          </a:blip>
          <a:srcRect/>
          <a:stretch/>
        </p:blipFill>
        <p:spPr>
          <a:xfrm>
            <a:off x="5284783" y="4754893"/>
            <a:ext cx="369690" cy="369688"/>
          </a:xfrm>
          <a:prstGeom prst="ellipse">
            <a:avLst/>
          </a:prstGeom>
          <a:ln w="28575">
            <a:solidFill>
              <a:schemeClr val="bg1"/>
            </a:solidFill>
          </a:ln>
        </p:spPr>
      </p:pic>
      <p:pic>
        <p:nvPicPr>
          <p:cNvPr id="48" name="Picture 47">
            <a:extLst>
              <a:ext uri="{FF2B5EF4-FFF2-40B4-BE49-F238E27FC236}">
                <a16:creationId xmlns:a16="http://schemas.microsoft.com/office/drawing/2014/main" id="{79632617-BC97-8042-D592-11881A96C970}"/>
              </a:ext>
              <a:ext uri="{C183D7F6-B498-43B3-948B-1728B52AA6E4}">
                <adec:decorative xmlns:adec="http://schemas.microsoft.com/office/drawing/2017/decorative" val="1"/>
              </a:ext>
            </a:extLst>
          </p:cNvPr>
          <p:cNvPicPr preferRelativeResize="0">
            <a:picLocks/>
          </p:cNvPicPr>
          <p:nvPr/>
        </p:nvPicPr>
        <p:blipFill rotWithShape="1">
          <a:blip r:embed="rId16" cstate="hqprint">
            <a:extLst>
              <a:ext uri="{28A0092B-C50C-407E-A947-70E740481C1C}">
                <a14:useLocalDpi xmlns:a14="http://schemas.microsoft.com/office/drawing/2010/main"/>
              </a:ext>
            </a:extLst>
          </a:blip>
          <a:srcRect/>
          <a:stretch/>
        </p:blipFill>
        <p:spPr>
          <a:xfrm>
            <a:off x="5021499" y="4103005"/>
            <a:ext cx="369690" cy="369688"/>
          </a:xfrm>
          <a:prstGeom prst="ellipse">
            <a:avLst/>
          </a:prstGeom>
          <a:ln w="28575">
            <a:solidFill>
              <a:schemeClr val="bg1"/>
            </a:solidFill>
          </a:ln>
        </p:spPr>
      </p:pic>
      <p:pic>
        <p:nvPicPr>
          <p:cNvPr id="50" name="Picture 49">
            <a:extLst>
              <a:ext uri="{FF2B5EF4-FFF2-40B4-BE49-F238E27FC236}">
                <a16:creationId xmlns:a16="http://schemas.microsoft.com/office/drawing/2014/main" id="{497A3311-31A3-4EE2-FC42-5A5F2B34F224}"/>
              </a:ext>
              <a:ext uri="{C183D7F6-B498-43B3-948B-1728B52AA6E4}">
                <adec:decorative xmlns:adec="http://schemas.microsoft.com/office/drawing/2017/decorative" val="1"/>
              </a:ext>
            </a:extLst>
          </p:cNvPr>
          <p:cNvPicPr preferRelativeResize="0">
            <a:picLocks/>
          </p:cNvPicPr>
          <p:nvPr/>
        </p:nvPicPr>
        <p:blipFill rotWithShape="1">
          <a:blip r:embed="rId17" cstate="hqprint">
            <a:extLst>
              <a:ext uri="{28A0092B-C50C-407E-A947-70E740481C1C}">
                <a14:useLocalDpi xmlns:a14="http://schemas.microsoft.com/office/drawing/2010/main"/>
              </a:ext>
            </a:extLst>
          </a:blip>
          <a:srcRect/>
          <a:stretch/>
        </p:blipFill>
        <p:spPr>
          <a:xfrm>
            <a:off x="6556488" y="3477532"/>
            <a:ext cx="369690" cy="369688"/>
          </a:xfrm>
          <a:prstGeom prst="ellipse">
            <a:avLst/>
          </a:prstGeom>
          <a:ln w="28575">
            <a:solidFill>
              <a:schemeClr val="bg1"/>
            </a:solidFill>
          </a:ln>
        </p:spPr>
      </p:pic>
      <p:grpSp>
        <p:nvGrpSpPr>
          <p:cNvPr id="10" name="Group 9">
            <a:extLst>
              <a:ext uri="{FF2B5EF4-FFF2-40B4-BE49-F238E27FC236}">
                <a16:creationId xmlns:a16="http://schemas.microsoft.com/office/drawing/2014/main" id="{01520D9E-42B8-89D5-C189-EAA7BEA83423}"/>
              </a:ext>
              <a:ext uri="{C183D7F6-B498-43B3-948B-1728B52AA6E4}">
                <adec:decorative xmlns:adec="http://schemas.microsoft.com/office/drawing/2017/decorative" val="1"/>
              </a:ext>
            </a:extLst>
          </p:cNvPr>
          <p:cNvGrpSpPr/>
          <p:nvPr/>
        </p:nvGrpSpPr>
        <p:grpSpPr>
          <a:xfrm>
            <a:off x="6180239" y="3810395"/>
            <a:ext cx="363845" cy="363845"/>
            <a:chOff x="2461866" y="3974626"/>
            <a:chExt cx="470937" cy="470936"/>
          </a:xfrm>
        </p:grpSpPr>
        <p:sp>
          <p:nvSpPr>
            <p:cNvPr id="11" name="Oval 10">
              <a:extLst>
                <a:ext uri="{FF2B5EF4-FFF2-40B4-BE49-F238E27FC236}">
                  <a16:creationId xmlns:a16="http://schemas.microsoft.com/office/drawing/2014/main" id="{F4A06359-28A8-F446-DBFB-D0D533BDA4E7}"/>
                </a:ext>
              </a:extLst>
            </p:cNvPr>
            <p:cNvSpPr/>
            <p:nvPr/>
          </p:nvSpPr>
          <p:spPr bwMode="auto">
            <a:xfrm>
              <a:off x="2461866" y="3974626"/>
              <a:ext cx="470937" cy="470936"/>
            </a:xfrm>
            <a:prstGeom prst="ellipse">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8" name="Graphic 27">
              <a:extLst>
                <a:ext uri="{FF2B5EF4-FFF2-40B4-BE49-F238E27FC236}">
                  <a16:creationId xmlns:a16="http://schemas.microsoft.com/office/drawing/2014/main" id="{2261DBB7-C2F4-2B60-30CF-72B0E240B96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49076" y="4061835"/>
              <a:ext cx="296518" cy="296518"/>
            </a:xfrm>
            <a:prstGeom prst="rect">
              <a:avLst/>
            </a:prstGeom>
          </p:spPr>
        </p:pic>
      </p:grpSp>
      <p:sp>
        <p:nvSpPr>
          <p:cNvPr id="3" name="Slide Number Placeholder 2">
            <a:extLst>
              <a:ext uri="{FF2B5EF4-FFF2-40B4-BE49-F238E27FC236}">
                <a16:creationId xmlns:a16="http://schemas.microsoft.com/office/drawing/2014/main" id="{FC4C4590-9D23-D235-22AE-95B70CFCD98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6437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500"/>
                                  </p:stCondLst>
                                  <p:childTnLst>
                                    <p:set>
                                      <p:cBhvr>
                                        <p:cTn id="9" dur="1" fill="hold">
                                          <p:stCondLst>
                                            <p:cond delay="0"/>
                                          </p:stCondLst>
                                        </p:cTn>
                                        <p:tgtEl>
                                          <p:spTgt spid="45"/>
                                        </p:tgtEl>
                                        <p:attrNameLst>
                                          <p:attrName>style.visibility</p:attrName>
                                        </p:attrNameLst>
                                      </p:cBhvr>
                                      <p:to>
                                        <p:strVal val="visible"/>
                                      </p:to>
                                    </p:set>
                                    <p:animEffect transition="in" filter="wipe(up)">
                                      <p:cBhvr>
                                        <p:cTn id="10" dur="1000"/>
                                        <p:tgtEl>
                                          <p:spTgt spid="45"/>
                                        </p:tgtEl>
                                      </p:cBhvr>
                                    </p:animEffect>
                                  </p:childTnLst>
                                </p:cTn>
                              </p:par>
                              <p:par>
                                <p:cTn id="11" presetID="22" presetClass="entr" presetSubtype="8" fill="hold" nodeType="withEffect">
                                  <p:stCondLst>
                                    <p:cond delay="50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1000"/>
                                        <p:tgtEl>
                                          <p:spTgt spid="51"/>
                                        </p:tgtEl>
                                      </p:cBhvr>
                                    </p:animEffect>
                                  </p:childTnLst>
                                </p:cTn>
                              </p:par>
                              <p:par>
                                <p:cTn id="14" presetID="22" presetClass="entr" presetSubtype="4" fill="hold" nodeType="withEffect">
                                  <p:stCondLst>
                                    <p:cond delay="50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1000"/>
                                        <p:tgtEl>
                                          <p:spTgt spid="49"/>
                                        </p:tgtEl>
                                      </p:cBhvr>
                                    </p:animEffect>
                                  </p:childTnLst>
                                </p:cTn>
                              </p:par>
                              <p:par>
                                <p:cTn id="17" presetID="10" presetClass="entr" presetSubtype="0" fill="hold" nodeType="withEffect">
                                  <p:stCondLst>
                                    <p:cond delay="15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42" presetClass="path" presetSubtype="0" decel="100000" fill="hold" nodeType="withEffect">
                                  <p:stCondLst>
                                    <p:cond delay="1500"/>
                                  </p:stCondLst>
                                  <p:childTnLst>
                                    <p:animMotion origin="layout" path="M -0.01719 -0.00023 L -1.25E-6 1.85185E-6 " pathEditMode="relative" rAng="0" ptsTypes="AA">
                                      <p:cBhvr>
                                        <p:cTn id="21" dur="750" fill="hold"/>
                                        <p:tgtEl>
                                          <p:spTgt spid="86"/>
                                        </p:tgtEl>
                                        <p:attrNameLst>
                                          <p:attrName>ppt_x</p:attrName>
                                          <p:attrName>ppt_y</p:attrName>
                                        </p:attrNameLst>
                                      </p:cBhvr>
                                      <p:rCtr x="859" y="0"/>
                                    </p:animMotion>
                                  </p:childTnLst>
                                </p:cTn>
                              </p:par>
                              <p:par>
                                <p:cTn id="22" presetID="10" presetClass="entr" presetSubtype="0" fill="hold" nodeType="withEffect">
                                  <p:stCondLst>
                                    <p:cond delay="1500"/>
                                  </p:stCondLst>
                                  <p:childTnLst>
                                    <p:set>
                                      <p:cBhvr>
                                        <p:cTn id="23" dur="1" fill="hold">
                                          <p:stCondLst>
                                            <p:cond delay="0"/>
                                          </p:stCondLst>
                                        </p:cTn>
                                        <p:tgtEl>
                                          <p:spTgt spid="87"/>
                                        </p:tgtEl>
                                        <p:attrNameLst>
                                          <p:attrName>style.visibility</p:attrName>
                                        </p:attrNameLst>
                                      </p:cBhvr>
                                      <p:to>
                                        <p:strVal val="visible"/>
                                      </p:to>
                                    </p:set>
                                    <p:animEffect transition="in" filter="fade">
                                      <p:cBhvr>
                                        <p:cTn id="24" dur="500"/>
                                        <p:tgtEl>
                                          <p:spTgt spid="87"/>
                                        </p:tgtEl>
                                      </p:cBhvr>
                                    </p:animEffect>
                                  </p:childTnLst>
                                </p:cTn>
                              </p:par>
                              <p:par>
                                <p:cTn id="25" presetID="42" presetClass="path" presetSubtype="0" decel="100000" fill="hold" nodeType="withEffect">
                                  <p:stCondLst>
                                    <p:cond delay="1500"/>
                                  </p:stCondLst>
                                  <p:childTnLst>
                                    <p:animMotion origin="layout" path="M -0.01719 -0.00023 L -1.25E-6 1.85185E-6 " pathEditMode="relative" rAng="0" ptsTypes="AA">
                                      <p:cBhvr>
                                        <p:cTn id="26" dur="750" fill="hold"/>
                                        <p:tgtEl>
                                          <p:spTgt spid="87"/>
                                        </p:tgtEl>
                                        <p:attrNameLst>
                                          <p:attrName>ppt_x</p:attrName>
                                          <p:attrName>ppt_y</p:attrName>
                                        </p:attrNameLst>
                                      </p:cBhvr>
                                      <p:rCtr x="859" y="0"/>
                                    </p:animMotion>
                                  </p:childTnLst>
                                </p:cTn>
                              </p:par>
                              <p:par>
                                <p:cTn id="27" presetID="10" presetClass="entr" presetSubtype="0" fill="hold" nodeType="withEffect">
                                  <p:stCondLst>
                                    <p:cond delay="150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par>
                                <p:cTn id="30" presetID="42" presetClass="path" presetSubtype="0" decel="100000" fill="hold" nodeType="withEffect">
                                  <p:stCondLst>
                                    <p:cond delay="1500"/>
                                  </p:stCondLst>
                                  <p:childTnLst>
                                    <p:animMotion origin="layout" path="M 0.01666 -0.00046 L 3.75E-6 1.85185E-6 " pathEditMode="relative" rAng="0" ptsTypes="AA">
                                      <p:cBhvr>
                                        <p:cTn id="31" dur="750" fill="hold"/>
                                        <p:tgtEl>
                                          <p:spTgt spid="88"/>
                                        </p:tgtEl>
                                        <p:attrNameLst>
                                          <p:attrName>ppt_x</p:attrName>
                                          <p:attrName>ppt_y</p:attrName>
                                        </p:attrNameLst>
                                      </p:cBhvr>
                                      <p:rCtr x="-833" y="23"/>
                                    </p:animMotion>
                                  </p:childTnLst>
                                </p:cTn>
                              </p:par>
                            </p:childTnLst>
                          </p:cTn>
                        </p:par>
                        <p:par>
                          <p:cTn id="32" fill="hold">
                            <p:stCondLst>
                              <p:cond delay="2250"/>
                            </p:stCondLst>
                            <p:childTnLst>
                              <p:par>
                                <p:cTn id="33" presetID="16" presetClass="entr" presetSubtype="37" fill="hold" grpId="0" nodeType="afterEffect">
                                  <p:stCondLst>
                                    <p:cond delay="500"/>
                                  </p:stCondLst>
                                  <p:childTnLst>
                                    <p:set>
                                      <p:cBhvr>
                                        <p:cTn id="34" dur="1" fill="hold">
                                          <p:stCondLst>
                                            <p:cond delay="0"/>
                                          </p:stCondLst>
                                        </p:cTn>
                                        <p:tgtEl>
                                          <p:spTgt spid="2"/>
                                        </p:tgtEl>
                                        <p:attrNameLst>
                                          <p:attrName>style.visibility</p:attrName>
                                        </p:attrNameLst>
                                      </p:cBhvr>
                                      <p:to>
                                        <p:strVal val="visible"/>
                                      </p:to>
                                    </p:set>
                                    <p:animEffect transition="in" filter="barn(outVertical)">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736F5-4FF4-499E-B23A-5498602768B8}"/>
              </a:ext>
            </a:extLst>
          </p:cNvPr>
          <p:cNvSpPr>
            <a:spLocks noGrp="1"/>
          </p:cNvSpPr>
          <p:nvPr>
            <p:ph type="title"/>
          </p:nvPr>
        </p:nvSpPr>
        <p:spPr/>
        <p:txBody>
          <a:bodyPr/>
          <a:lstStyle/>
          <a:p>
            <a:r>
              <a:rPr lang="en-US" b="1">
                <a:latin typeface="Segoe Pro Display" panose="020B0502040504020203"/>
              </a:rPr>
              <a:t>How and when to use this presentation</a:t>
            </a:r>
          </a:p>
        </p:txBody>
      </p:sp>
      <p:sp>
        <p:nvSpPr>
          <p:cNvPr id="6" name="Text Placeholder 5">
            <a:extLst>
              <a:ext uri="{FF2B5EF4-FFF2-40B4-BE49-F238E27FC236}">
                <a16:creationId xmlns:a16="http://schemas.microsoft.com/office/drawing/2014/main" id="{E4BF4C67-973B-432A-B9CF-13DA33D68D58}"/>
              </a:ext>
            </a:extLst>
          </p:cNvPr>
          <p:cNvSpPr>
            <a:spLocks noGrp="1"/>
          </p:cNvSpPr>
          <p:nvPr>
            <p:ph type="body" sz="quarter" idx="12"/>
          </p:nvPr>
        </p:nvSpPr>
        <p:spPr>
          <a:xfrm>
            <a:off x="584200" y="1436688"/>
            <a:ext cx="11018838" cy="3385542"/>
          </a:xfrm>
        </p:spPr>
        <p:txBody>
          <a:bodyPr/>
          <a:lstStyle/>
          <a:p>
            <a:pPr marL="0" lvl="0" indent="0">
              <a:spcBef>
                <a:spcPts val="1200"/>
              </a:spcBef>
              <a:buClr>
                <a:srgbClr val="FFFFFF"/>
              </a:buClr>
              <a:buNone/>
            </a:pPr>
            <a:r>
              <a:rPr lang="en-US" sz="2000">
                <a:gradFill>
                  <a:gsLst>
                    <a:gs pos="1250">
                      <a:srgbClr val="FFFFFF"/>
                    </a:gs>
                    <a:gs pos="100000">
                      <a:srgbClr val="FFFFFF"/>
                    </a:gs>
                  </a:gsLst>
                  <a:lin ang="5400000" scaled="0"/>
                </a:gradFill>
              </a:rPr>
              <a:t>This presentation is intended to provide a “Level 100” discussion of the Microsoft perspective </a:t>
            </a:r>
            <a:br>
              <a:rPr lang="en-US" sz="2000">
                <a:gradFill>
                  <a:gsLst>
                    <a:gs pos="1250">
                      <a:srgbClr val="FFFFFF"/>
                    </a:gs>
                    <a:gs pos="100000">
                      <a:srgbClr val="FFFFFF"/>
                    </a:gs>
                  </a:gsLst>
                  <a:lin ang="5400000" scaled="0"/>
                </a:gradFill>
              </a:rPr>
            </a:br>
            <a:r>
              <a:rPr lang="en-US" sz="2000">
                <a:gradFill>
                  <a:gsLst>
                    <a:gs pos="1250">
                      <a:srgbClr val="FFFFFF"/>
                    </a:gs>
                    <a:gs pos="100000">
                      <a:srgbClr val="FFFFFF"/>
                    </a:gs>
                  </a:gsLst>
                  <a:lin ang="5400000" scaled="0"/>
                </a:gradFill>
              </a:rPr>
              <a:t>on data governance and compliance and what our Microsoft Purview solutions are.</a:t>
            </a:r>
          </a:p>
          <a:p>
            <a:pPr marL="0" lvl="0" indent="0">
              <a:spcBef>
                <a:spcPts val="1200"/>
              </a:spcBef>
              <a:buClr>
                <a:srgbClr val="FFFFFF"/>
              </a:buClr>
              <a:buNone/>
            </a:pPr>
            <a:r>
              <a:rPr lang="en-US" sz="2000">
                <a:gradFill>
                  <a:gsLst>
                    <a:gs pos="1250">
                      <a:srgbClr val="FFFFFF"/>
                    </a:gs>
                    <a:gs pos="100000">
                      <a:srgbClr val="FFFFFF"/>
                    </a:gs>
                  </a:gsLst>
                  <a:lin ang="5400000" scaled="0"/>
                </a:gradFill>
              </a:rPr>
              <a:t>This presentation can be used to set the stage for the Level 200 presentations that dig into the platform areas.</a:t>
            </a:r>
          </a:p>
          <a:p>
            <a:pPr marL="0" lvl="0" indent="0">
              <a:spcBef>
                <a:spcPts val="1200"/>
              </a:spcBef>
              <a:buClr>
                <a:srgbClr val="FFFFFF"/>
              </a:buClr>
              <a:buNone/>
            </a:pPr>
            <a:r>
              <a:rPr lang="en-US" sz="2000">
                <a:gradFill>
                  <a:gsLst>
                    <a:gs pos="1250">
                      <a:srgbClr val="FFFFFF"/>
                    </a:gs>
                    <a:gs pos="100000">
                      <a:srgbClr val="FFFFFF"/>
                    </a:gs>
                  </a:gsLst>
                  <a:lin ang="5400000" scaled="0"/>
                </a:gradFill>
              </a:rPr>
              <a:t>Account Executive and SSP roles should feel comfortable with the depth of the content in this deck.</a:t>
            </a:r>
          </a:p>
          <a:p>
            <a:pPr marL="0" lvl="0" indent="0">
              <a:spcBef>
                <a:spcPts val="1200"/>
              </a:spcBef>
              <a:buClr>
                <a:srgbClr val="FFFFFF"/>
              </a:buClr>
              <a:buNone/>
            </a:pPr>
            <a:r>
              <a:rPr lang="en-US" sz="2000">
                <a:gradFill>
                  <a:gsLst>
                    <a:gs pos="1250">
                      <a:srgbClr val="FFFFFF"/>
                    </a:gs>
                    <a:gs pos="100000">
                      <a:srgbClr val="FFFFFF"/>
                    </a:gs>
                  </a:gsLst>
                  <a:lin ang="5400000" scaled="0"/>
                </a:gradFill>
              </a:rPr>
              <a:t>Please hide any slides you are not interested in delivering.</a:t>
            </a:r>
          </a:p>
          <a:p>
            <a:pPr marL="0" lvl="0" indent="0">
              <a:spcBef>
                <a:spcPts val="1200"/>
              </a:spcBef>
              <a:buClr>
                <a:srgbClr val="FFFFFF"/>
              </a:buClr>
              <a:buNone/>
            </a:pPr>
            <a:r>
              <a:rPr lang="en-US" sz="2000">
                <a:gradFill>
                  <a:gsLst>
                    <a:gs pos="1250">
                      <a:srgbClr val="FFFFFF"/>
                    </a:gs>
                    <a:gs pos="100000">
                      <a:srgbClr val="FFFFFF"/>
                    </a:gs>
                  </a:gsLst>
                  <a:lin ang="5400000" scaled="0"/>
                </a:gradFill>
              </a:rPr>
              <a:t>Additional resources, including sample deliveries and demo resources, can be found on </a:t>
            </a:r>
            <a:br>
              <a:rPr lang="en-US" sz="2000">
                <a:gradFill>
                  <a:gsLst>
                    <a:gs pos="1250">
                      <a:srgbClr val="FFFFFF"/>
                    </a:gs>
                    <a:gs pos="100000">
                      <a:srgbClr val="FFFFFF"/>
                    </a:gs>
                  </a:gsLst>
                  <a:lin ang="5400000" scaled="0"/>
                </a:gradFill>
              </a:rPr>
            </a:br>
            <a:r>
              <a:rPr lang="en-US" sz="2000">
                <a:solidFill>
                  <a:schemeClr val="accent1"/>
                </a:solidFill>
              </a:rPr>
              <a:t>the </a:t>
            </a:r>
            <a:r>
              <a:rPr lang="en-US" sz="2000">
                <a:solidFill>
                  <a:schemeClr val="accent1"/>
                </a:solidFill>
                <a:hlinkClick r:id="rId3"/>
              </a:rPr>
              <a:t>Security Hub</a:t>
            </a:r>
            <a:r>
              <a:rPr lang="en-US" sz="2000">
                <a:gradFill>
                  <a:gsLst>
                    <a:gs pos="1250">
                      <a:srgbClr val="FFFFFF"/>
                    </a:gs>
                    <a:gs pos="100000">
                      <a:srgbClr val="FFFFFF"/>
                    </a:gs>
                  </a:gsLst>
                  <a:lin ang="5400000" scaled="0"/>
                </a:gradFill>
              </a:rPr>
              <a:t>.</a:t>
            </a:r>
          </a:p>
        </p:txBody>
      </p:sp>
      <p:sp>
        <p:nvSpPr>
          <p:cNvPr id="5" name="Text Placeholder 4">
            <a:extLst>
              <a:ext uri="{FF2B5EF4-FFF2-40B4-BE49-F238E27FC236}">
                <a16:creationId xmlns:a16="http://schemas.microsoft.com/office/drawing/2014/main" id="{4C3DD6BF-0221-43F6-AE68-E82C3B47280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0941698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2D4F2D49-FC31-F311-EC8D-59C2BB455260}"/>
              </a:ext>
              <a:ext uri="{C183D7F6-B498-43B3-948B-1728B52AA6E4}">
                <adec:decorative xmlns:adec="http://schemas.microsoft.com/office/drawing/2017/decorative" val="1"/>
              </a:ext>
            </a:extLst>
          </p:cNvPr>
          <p:cNvSpPr/>
          <p:nvPr/>
        </p:nvSpPr>
        <p:spPr bwMode="auto">
          <a:xfrm rot="10800000" flipH="1">
            <a:off x="0" y="0"/>
            <a:ext cx="11976100" cy="4171309"/>
          </a:xfrm>
          <a:prstGeom prst="round1Rect">
            <a:avLst>
              <a:gd name="adj" fmla="val 2280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EEFB9030-5851-9BF2-B8E4-D544AB4C3C6E}"/>
              </a:ext>
              <a:ext uri="{C183D7F6-B498-43B3-948B-1728B52AA6E4}">
                <adec:decorative xmlns:adec="http://schemas.microsoft.com/office/drawing/2017/decorative" val="1"/>
              </a:ext>
            </a:extLst>
          </p:cNvPr>
          <p:cNvCxnSpPr>
            <a:cxnSpLocks/>
          </p:cNvCxnSpPr>
          <p:nvPr/>
        </p:nvCxnSpPr>
        <p:spPr>
          <a:xfrm flipV="1">
            <a:off x="3205537" y="2856216"/>
            <a:ext cx="2753938" cy="4171308"/>
          </a:xfrm>
          <a:prstGeom prst="line">
            <a:avLst/>
          </a:prstGeom>
          <a:ln w="320675">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79A996-EF56-E7CB-C8B9-7EA6EFA7EDD2}"/>
              </a:ext>
              <a:ext uri="{C183D7F6-B498-43B3-948B-1728B52AA6E4}">
                <adec:decorative xmlns:adec="http://schemas.microsoft.com/office/drawing/2017/decorative" val="1"/>
              </a:ext>
            </a:extLst>
          </p:cNvPr>
          <p:cNvCxnSpPr>
            <a:cxnSpLocks/>
          </p:cNvCxnSpPr>
          <p:nvPr/>
        </p:nvCxnSpPr>
        <p:spPr>
          <a:xfrm>
            <a:off x="6240463" y="2804845"/>
            <a:ext cx="2749425" cy="4202130"/>
          </a:xfrm>
          <a:prstGeom prst="line">
            <a:avLst/>
          </a:prstGeom>
          <a:ln w="3206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DC7C4E0-94C4-2519-4F6A-5849B4454E67}"/>
              </a:ext>
              <a:ext uri="{C183D7F6-B498-43B3-948B-1728B52AA6E4}">
                <adec:decorative xmlns:adec="http://schemas.microsoft.com/office/drawing/2017/decorative" val="1"/>
              </a:ext>
            </a:extLst>
          </p:cNvPr>
          <p:cNvSpPr/>
          <p:nvPr/>
        </p:nvSpPr>
        <p:spPr bwMode="auto">
          <a:xfrm>
            <a:off x="5181600" y="2053251"/>
            <a:ext cx="1828800" cy="1828800"/>
          </a:xfrm>
          <a:prstGeom prst="ellipse">
            <a:avLst/>
          </a:prstGeom>
          <a:solidFill>
            <a:schemeClr val="bg1">
              <a:lumMod val="75000"/>
            </a:schemeClr>
          </a:solidFill>
          <a:ln w="152400">
            <a:solidFill>
              <a:schemeClr val="bg1"/>
            </a:solidFill>
            <a:headEnd type="none" w="med" len="med"/>
            <a:tailEnd type="none" w="med" len="med"/>
          </a:ln>
          <a:effectLst>
            <a:outerShdw blurRad="63500" sx="102000" sy="102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F6DDC241-7ABD-4CF7-3A54-E084D5830D82}"/>
              </a:ext>
              <a:ext uri="{C183D7F6-B498-43B3-948B-1728B52AA6E4}">
                <adec:decorative xmlns:adec="http://schemas.microsoft.com/office/drawing/2017/decorative" val="1"/>
              </a:ext>
            </a:extLst>
          </p:cNvPr>
          <p:cNvGrpSpPr/>
          <p:nvPr/>
        </p:nvGrpSpPr>
        <p:grpSpPr>
          <a:xfrm>
            <a:off x="0" y="1688435"/>
            <a:ext cx="3985078" cy="276234"/>
            <a:chOff x="-1" y="1688435"/>
            <a:chExt cx="3985078" cy="276234"/>
          </a:xfrm>
        </p:grpSpPr>
        <p:sp>
          <p:nvSpPr>
            <p:cNvPr id="14" name="Freeform: Shape 13">
              <a:extLst>
                <a:ext uri="{FF2B5EF4-FFF2-40B4-BE49-F238E27FC236}">
                  <a16:creationId xmlns:a16="http://schemas.microsoft.com/office/drawing/2014/main" id="{28154BEA-3215-2537-F4C6-1F423FABE64F}"/>
                </a:ext>
              </a:extLst>
            </p:cNvPr>
            <p:cNvSpPr/>
            <p:nvPr/>
          </p:nvSpPr>
          <p:spPr bwMode="auto">
            <a:xfrm>
              <a:off x="-1" y="1688435"/>
              <a:ext cx="3985078" cy="276234"/>
            </a:xfrm>
            <a:custGeom>
              <a:avLst/>
              <a:gdLst>
                <a:gd name="connsiteX0" fmla="*/ 0 w 3985078"/>
                <a:gd name="connsiteY0" fmla="*/ 0 h 276234"/>
                <a:gd name="connsiteX1" fmla="*/ 2199821 w 3985078"/>
                <a:gd name="connsiteY1" fmla="*/ 0 h 276234"/>
                <a:gd name="connsiteX2" fmla="*/ 2508249 w 3985078"/>
                <a:gd name="connsiteY2" fmla="*/ 0 h 276234"/>
                <a:gd name="connsiteX3" fmla="*/ 3846961 w 3985078"/>
                <a:gd name="connsiteY3" fmla="*/ 0 h 276234"/>
                <a:gd name="connsiteX4" fmla="*/ 3985078 w 3985078"/>
                <a:gd name="connsiteY4" fmla="*/ 138117 h 276234"/>
                <a:gd name="connsiteX5" fmla="*/ 3846961 w 3985078"/>
                <a:gd name="connsiteY5" fmla="*/ 276234 h 276234"/>
                <a:gd name="connsiteX6" fmla="*/ 2199821 w 3985078"/>
                <a:gd name="connsiteY6" fmla="*/ 276234 h 276234"/>
                <a:gd name="connsiteX7" fmla="*/ 2199821 w 3985078"/>
                <a:gd name="connsiteY7" fmla="*/ 274320 h 276234"/>
                <a:gd name="connsiteX8" fmla="*/ 0 w 3985078"/>
                <a:gd name="connsiteY8" fmla="*/ 274320 h 27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5078" h="276234">
                  <a:moveTo>
                    <a:pt x="0" y="0"/>
                  </a:moveTo>
                  <a:lnTo>
                    <a:pt x="2199821" y="0"/>
                  </a:lnTo>
                  <a:lnTo>
                    <a:pt x="2508249" y="0"/>
                  </a:lnTo>
                  <a:lnTo>
                    <a:pt x="3846961" y="0"/>
                  </a:lnTo>
                  <a:cubicBezTo>
                    <a:pt x="3923241" y="0"/>
                    <a:pt x="3985078" y="61837"/>
                    <a:pt x="3985078" y="138117"/>
                  </a:cubicBezTo>
                  <a:cubicBezTo>
                    <a:pt x="3985078" y="214397"/>
                    <a:pt x="3923241" y="276234"/>
                    <a:pt x="3846961" y="276234"/>
                  </a:cubicBezTo>
                  <a:lnTo>
                    <a:pt x="2199821" y="276234"/>
                  </a:lnTo>
                  <a:lnTo>
                    <a:pt x="2199821" y="274320"/>
                  </a:lnTo>
                  <a:lnTo>
                    <a:pt x="0" y="27432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Oval 11">
              <a:extLst>
                <a:ext uri="{FF2B5EF4-FFF2-40B4-BE49-F238E27FC236}">
                  <a16:creationId xmlns:a16="http://schemas.microsoft.com/office/drawing/2014/main" id="{55756F20-60CD-5F69-F2D1-04FBDDF07267}"/>
                </a:ext>
              </a:extLst>
            </p:cNvPr>
            <p:cNvSpPr/>
            <p:nvPr/>
          </p:nvSpPr>
          <p:spPr bwMode="auto">
            <a:xfrm rot="10800000">
              <a:off x="3733568" y="1719128"/>
              <a:ext cx="214849" cy="21484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E814CAFE-0D54-1182-AAFF-6B60C73F93F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15870893"/>
                  </p:ext>
                </p:extLst>
              </p:nvPr>
            </p:nvGraphicFramePr>
            <p:xfrm>
              <a:off x="9070975" y="7188427"/>
              <a:ext cx="547040" cy="587374"/>
            </p:xfrm>
            <a:graphic>
              <a:graphicData uri="http://schemas.microsoft.com/office/powerpoint/2016/slidezoom">
                <pslz:sldZm>
                  <pslz:sldZmObj sldId="2147477356" cId="1004913563">
                    <pslz:zmPr id="{E0B82081-9503-434E-86FC-2B2DF021938E}" returnToParent="0" transitionDur="1000">
                      <p166:blipFill xmlns:p166="http://schemas.microsoft.com/office/powerpoint/2016/6/main">
                        <a:blip r:embed="rId4"/>
                        <a:stretch>
                          <a:fillRect/>
                        </a:stretch>
                      </p166:blipFill>
                      <p166:spPr xmlns:p166="http://schemas.microsoft.com/office/powerpoint/2016/6/main">
                        <a:xfrm>
                          <a:off x="0" y="0"/>
                          <a:ext cx="547040" cy="587374"/>
                        </a:xfrm>
                        <a:prstGeom prst="rect">
                          <a:avLst/>
                        </a:prstGeom>
                        <a:ln w="3175">
                          <a:noFill/>
                        </a:ln>
                      </p166:spPr>
                    </pslz:zmPr>
                  </pslz:sldZmObj>
                </pslz:sldZm>
              </a:graphicData>
            </a:graphic>
          </p:graphicFrame>
        </mc:Choice>
        <mc:Fallback xmlns="">
          <p:pic>
            <p:nvPicPr>
              <p:cNvPr id="16" name="Slide Zoom 15">
                <a:extLst>
                  <a:ext uri="{FF2B5EF4-FFF2-40B4-BE49-F238E27FC236}">
                    <a16:creationId xmlns:a16="http://schemas.microsoft.com/office/drawing/2014/main" id="{E814CAFE-0D54-1182-AAFF-6B60C73F9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9070975" y="7188427"/>
                <a:ext cx="547040" cy="587374"/>
              </a:xfrm>
              <a:prstGeom prst="rect">
                <a:avLst/>
              </a:prstGeom>
              <a:ln w="3175">
                <a:noFill/>
              </a:ln>
            </p:spPr>
          </p:pic>
        </mc:Fallback>
      </mc:AlternateContent>
      <p:sp>
        <p:nvSpPr>
          <p:cNvPr id="2" name="Title 1">
            <a:extLst>
              <a:ext uri="{FF2B5EF4-FFF2-40B4-BE49-F238E27FC236}">
                <a16:creationId xmlns:a16="http://schemas.microsoft.com/office/drawing/2014/main" id="{B2AF400C-0B26-9ACF-D336-06F57E4581F7}"/>
              </a:ext>
            </a:extLst>
          </p:cNvPr>
          <p:cNvSpPr txBox="1">
            <a:spLocks noGrp="1"/>
          </p:cNvSpPr>
          <p:nvPr>
            <p:ph type="title" idx="4294967295"/>
          </p:nvPr>
        </p:nvSpPr>
        <p:spPr>
          <a:xfrm>
            <a:off x="525204" y="564714"/>
            <a:ext cx="4057302"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mj-lt"/>
                <a:ea typeface="Calibri" panose="020F0502020204030204" pitchFamily="34" charset="0"/>
                <a:cs typeface="Times New Roman" panose="02020603050405020304" pitchFamily="18" charset="0"/>
              </a:rPr>
              <a:t>Protect sensitive data </a:t>
            </a:r>
          </a:p>
        </p:txBody>
      </p:sp>
      <p:sp>
        <p:nvSpPr>
          <p:cNvPr id="33" name="TextBox 32">
            <a:extLst>
              <a:ext uri="{FF2B5EF4-FFF2-40B4-BE49-F238E27FC236}">
                <a16:creationId xmlns:a16="http://schemas.microsoft.com/office/drawing/2014/main" id="{F9DD7894-A21B-23F3-6DF4-6347B497BEBD}"/>
              </a:ext>
            </a:extLst>
          </p:cNvPr>
          <p:cNvSpPr txBox="1"/>
          <p:nvPr/>
        </p:nvSpPr>
        <p:spPr>
          <a:xfrm>
            <a:off x="7550500" y="584200"/>
            <a:ext cx="3542744" cy="738664"/>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normalizeH="0" baseline="0" noProof="0">
                <a:ln>
                  <a:noFill/>
                </a:ln>
                <a:effectLst/>
                <a:uLnTx/>
                <a:uFillTx/>
                <a:latin typeface="+mj-lt"/>
                <a:ea typeface="Calibri" panose="020F0502020204030204" pitchFamily="34" charset="0"/>
                <a:cs typeface="Times New Roman" panose="02020603050405020304" pitchFamily="18" charset="0"/>
              </a:rPr>
              <a:t>Microsoft Purview Information Protection </a:t>
            </a:r>
          </a:p>
        </p:txBody>
      </p:sp>
      <p:sp>
        <p:nvSpPr>
          <p:cNvPr id="4" name="Rectangle 1">
            <a:extLst>
              <a:ext uri="{FF2B5EF4-FFF2-40B4-BE49-F238E27FC236}">
                <a16:creationId xmlns:a16="http://schemas.microsoft.com/office/drawing/2014/main" id="{21DA78D6-5A7A-0C95-5967-9332CAFC4347}"/>
              </a:ext>
            </a:extLst>
          </p:cNvPr>
          <p:cNvSpPr>
            <a:spLocks noChangeArrowheads="1"/>
          </p:cNvSpPr>
          <p:nvPr/>
        </p:nvSpPr>
        <p:spPr bwMode="auto">
          <a:xfrm>
            <a:off x="7550499" y="1792520"/>
            <a:ext cx="4146201" cy="1600438"/>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ts val="1200"/>
              </a:spcAft>
              <a:buClrTx/>
              <a:buSzTx/>
              <a:buFontTx/>
              <a:buNone/>
              <a:tabLst/>
              <a:defRPr/>
            </a:pPr>
            <a:r>
              <a:rPr kumimoji="0" lang="en-US" sz="1400" b="0" i="0" u="none" strike="noStrike" kern="1200" cap="none" normalizeH="0" baseline="0" noProof="0">
                <a:ln w="3175">
                  <a:noFill/>
                </a:ln>
                <a:effectLst/>
                <a:uLnTx/>
                <a:uFillTx/>
                <a:latin typeface="+mn-lt"/>
                <a:cs typeface="Segoe UI" panose="020B0502040204020203" pitchFamily="34" charset="0"/>
              </a:rPr>
              <a:t>Discover and classify data at scale using</a:t>
            </a:r>
            <a:br>
              <a:rPr kumimoji="0" lang="en-US" sz="1400" b="0" i="0" u="none" strike="noStrike" kern="1200" cap="none" normalizeH="0" baseline="0" noProof="0">
                <a:ln w="3175">
                  <a:noFill/>
                </a:ln>
                <a:effectLst/>
                <a:uLnTx/>
                <a:uFillTx/>
                <a:latin typeface="+mn-lt"/>
                <a:cs typeface="Segoe UI" panose="020B0502040204020203" pitchFamily="34" charset="0"/>
              </a:rPr>
            </a:br>
            <a:r>
              <a:rPr kumimoji="0" lang="en-US" sz="1400" b="0" i="1" u="none" strike="noStrike" kern="1200" cap="none" normalizeH="0" baseline="0" noProof="0">
                <a:ln w="3175">
                  <a:noFill/>
                </a:ln>
                <a:effectLst/>
                <a:uLnTx/>
                <a:uFillTx/>
                <a:latin typeface="+mj-lt"/>
                <a:cs typeface="Segoe UI" panose="020B0502040204020203" pitchFamily="34" charset="0"/>
              </a:rPr>
              <a:t>automation and machine-learning</a:t>
            </a:r>
            <a:endParaRPr lang="en-US" sz="1400" i="1" noProof="0">
              <a:ln w="3175">
                <a:noFill/>
              </a:ln>
              <a:latin typeface="+mj-lt"/>
              <a:cs typeface="Segoe UI" panose="020B0502040204020203" pitchFamily="34" charset="0"/>
            </a:endParaRPr>
          </a:p>
          <a:p>
            <a:pPr marL="0" marR="0" lvl="0" indent="0" defTabSz="914400" rtl="0" eaLnBrk="0" fontAlgn="base" latinLnBrk="0" hangingPunct="0">
              <a:lnSpc>
                <a:spcPct val="100000"/>
              </a:lnSpc>
              <a:spcBef>
                <a:spcPct val="0"/>
              </a:spcBef>
              <a:spcAft>
                <a:spcPts val="1200"/>
              </a:spcAft>
              <a:buClrTx/>
              <a:buSzTx/>
              <a:buFontTx/>
              <a:buNone/>
              <a:tabLst/>
              <a:defRPr/>
            </a:pPr>
            <a:r>
              <a:rPr kumimoji="0" lang="en-US" sz="1400" b="0" i="0" u="none" strike="noStrike" kern="1200" cap="none" normalizeH="0" baseline="0" noProof="0">
                <a:ln w="3175">
                  <a:noFill/>
                </a:ln>
                <a:effectLst/>
                <a:uLnTx/>
                <a:uFillTx/>
                <a:latin typeface="+mn-lt"/>
                <a:cs typeface="Segoe UI" panose="020B0502040204020203" pitchFamily="34" charset="0"/>
              </a:rPr>
              <a:t>Safeguard data throughout its lifecycle with labeling and encryption </a:t>
            </a:r>
            <a:r>
              <a:rPr kumimoji="0" lang="en-US" sz="1400" b="0" i="1" u="none" strike="noStrike" kern="1200" cap="none" normalizeH="0" baseline="0" noProof="0">
                <a:ln w="3175">
                  <a:noFill/>
                </a:ln>
                <a:effectLst/>
                <a:uLnTx/>
                <a:uFillTx/>
                <a:latin typeface="+mj-lt"/>
                <a:cs typeface="Segoe UI" panose="020B0502040204020203" pitchFamily="34" charset="0"/>
              </a:rPr>
              <a:t>built into </a:t>
            </a:r>
            <a:r>
              <a:rPr kumimoji="0" lang="en-US" sz="1400" b="0" i="0" u="none" strike="noStrike" kern="1200" cap="none" normalizeH="0" baseline="0" noProof="0">
                <a:ln w="3175">
                  <a:noFill/>
                </a:ln>
                <a:effectLst/>
                <a:uLnTx/>
                <a:uFillTx/>
                <a:latin typeface="+mn-lt"/>
                <a:cs typeface="Segoe UI" panose="020B0502040204020203" pitchFamily="34" charset="0"/>
              </a:rPr>
              <a:t>productivity tools</a:t>
            </a:r>
          </a:p>
          <a:p>
            <a:pPr marL="0" marR="0" lvl="0" indent="0" defTabSz="914400" rtl="0" eaLnBrk="0" fontAlgn="base" latinLnBrk="0" hangingPunct="0">
              <a:lnSpc>
                <a:spcPct val="100000"/>
              </a:lnSpc>
              <a:spcBef>
                <a:spcPct val="0"/>
              </a:spcBef>
              <a:spcAft>
                <a:spcPts val="1200"/>
              </a:spcAft>
              <a:buClrTx/>
              <a:buSzTx/>
              <a:buFontTx/>
              <a:buNone/>
              <a:tabLst/>
              <a:defRPr/>
            </a:pPr>
            <a:r>
              <a:rPr kumimoji="0" lang="en-US" sz="1400" b="0" i="1" u="none" strike="noStrike" kern="1200" cap="none" normalizeH="0" baseline="0" noProof="0">
                <a:ln w="3175">
                  <a:noFill/>
                </a:ln>
                <a:effectLst/>
                <a:uLnTx/>
                <a:uFillTx/>
                <a:latin typeface="+mj-lt"/>
                <a:cs typeface="Segoe UI" panose="020B0502040204020203" pitchFamily="34" charset="0"/>
              </a:rPr>
              <a:t>Extend</a:t>
            </a:r>
            <a:r>
              <a:rPr kumimoji="0" lang="en-US" sz="1400" b="0" i="0" u="none" strike="noStrike" kern="1200" cap="none" normalizeH="0" baseline="0" noProof="0">
                <a:ln w="3175">
                  <a:noFill/>
                </a:ln>
                <a:effectLst/>
                <a:uLnTx/>
                <a:uFillTx/>
                <a:latin typeface="+mn-lt"/>
                <a:cs typeface="Segoe UI" panose="020B0502040204020203" pitchFamily="34" charset="0"/>
              </a:rPr>
              <a:t> the protection experience across environments to protect data wherever it lives</a:t>
            </a:r>
            <a:endParaRPr kumimoji="0" lang="en-US" altLang="en-US" sz="1400" b="0" i="0" u="none" strike="noStrike" kern="1200" cap="none" normalizeH="0" baseline="0" noProof="0">
              <a:ln>
                <a:noFill/>
              </a:ln>
              <a:effectLst/>
              <a:uLnTx/>
              <a:uFillTx/>
              <a:latin typeface="+mn-lt"/>
            </a:endParaRPr>
          </a:p>
        </p:txBody>
      </p:sp>
      <p:sp>
        <p:nvSpPr>
          <p:cNvPr id="6" name="Slide Number Placeholder 5">
            <a:extLst>
              <a:ext uri="{FF2B5EF4-FFF2-40B4-BE49-F238E27FC236}">
                <a16:creationId xmlns:a16="http://schemas.microsoft.com/office/drawing/2014/main" id="{3CBAA385-46DC-9615-1670-08839037DB59}"/>
              </a:ext>
            </a:extLst>
          </p:cNvPr>
          <p:cNvSpPr>
            <a:spLocks noGrp="1"/>
          </p:cNvSpPr>
          <p:nvPr>
            <p:ph type="sldNum" sz="quarter" idx="4"/>
          </p:nvPr>
        </p:nvSpPr>
        <p:spPr/>
        <p:txBody>
          <a:bodyPr/>
          <a:lstStyle/>
          <a:p>
            <a:fld id="{CC0151E6-08A3-4246-B91A-F3551DAD1FF4}" type="slidenum">
              <a:rPr lang="en-IN" smtClean="0"/>
              <a:pPr/>
              <a:t>20</a:t>
            </a:fld>
            <a:endParaRPr lang="en-IN"/>
          </a:p>
        </p:txBody>
      </p:sp>
    </p:spTree>
    <p:extLst>
      <p:ext uri="{BB962C8B-B14F-4D97-AF65-F5344CB8AC3E}">
        <p14:creationId xmlns:p14="http://schemas.microsoft.com/office/powerpoint/2010/main" val="258545311"/>
      </p:ext>
    </p:extLst>
  </p:cSld>
  <p:clrMapOvr>
    <a:masterClrMapping/>
  </p:clrMapOvr>
  <mc:AlternateContent xmlns:mc="http://schemas.openxmlformats.org/markup-compatibility/2006" xmlns:p14="http://schemas.microsoft.com/office/powerpoint/2010/main">
    <mc:Choice Requires="p14">
      <p:transition>
        <p14:flythrough dir="ou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par>
                          <p:cTn id="12" fill="hold">
                            <p:stCondLst>
                              <p:cond delay="500"/>
                            </p:stCondLst>
                            <p:childTnLst>
                              <p:par>
                                <p:cTn id="13" presetID="23" presetClass="entr" presetSubtype="36"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strVal val="(6*min(max(#ppt_w*#ppt_h,.3),1)-7.4)/-.7*#ppt_w"/>
                                          </p:val>
                                        </p:tav>
                                        <p:tav tm="100000">
                                          <p:val>
                                            <p:strVal val="#ppt_w"/>
                                          </p:val>
                                        </p:tav>
                                      </p:tavLst>
                                    </p:anim>
                                    <p:anim calcmode="lin" valueType="num">
                                      <p:cBhvr>
                                        <p:cTn id="16" dur="500" fill="hold"/>
                                        <p:tgtEl>
                                          <p:spTgt spid="25"/>
                                        </p:tgtEl>
                                        <p:attrNameLst>
                                          <p:attrName>ppt_h</p:attrName>
                                        </p:attrNameLst>
                                      </p:cBhvr>
                                      <p:tavLst>
                                        <p:tav tm="0">
                                          <p:val>
                                            <p:strVal val="(6*min(max(#ppt_w*#ppt_h,.3),1)-7.4)/-.7*#ppt_h"/>
                                          </p:val>
                                        </p:tav>
                                        <p:tav tm="100000">
                                          <p:val>
                                            <p:strVal val="#ppt_h"/>
                                          </p:val>
                                        </p:tav>
                                      </p:tavLst>
                                    </p:anim>
                                    <p:anim calcmode="lin" valueType="num">
                                      <p:cBhvr>
                                        <p:cTn id="17" dur="500" fill="hold"/>
                                        <p:tgtEl>
                                          <p:spTgt spid="25"/>
                                        </p:tgtEl>
                                        <p:attrNameLst>
                                          <p:attrName>ppt_x</p:attrName>
                                        </p:attrNameLst>
                                      </p:cBhvr>
                                      <p:tavLst>
                                        <p:tav tm="0">
                                          <p:val>
                                            <p:fltVal val="0.5"/>
                                          </p:val>
                                        </p:tav>
                                        <p:tav tm="100000">
                                          <p:val>
                                            <p:strVal val="#ppt_x"/>
                                          </p:val>
                                        </p:tav>
                                      </p:tavLst>
                                    </p:anim>
                                    <p:anim calcmode="lin" valueType="num">
                                      <p:cBhvr>
                                        <p:cTn id="18" dur="500" fill="hold"/>
                                        <p:tgtEl>
                                          <p:spTgt spid="25"/>
                                        </p:tgtEl>
                                        <p:attrNameLst>
                                          <p:attrName>ppt_y</p:attrName>
                                        </p:attrNameLst>
                                      </p:cBhvr>
                                      <p:tavLst>
                                        <p:tav tm="0">
                                          <p:val>
                                            <p:strVal val="1+(6*min(max(#ppt_w*#ppt_h,.3),1)-7.4)/-.7*#ppt_h/2"/>
                                          </p:val>
                                        </p:tav>
                                        <p:tav tm="100000">
                                          <p:val>
                                            <p:strVal val="#ppt_y"/>
                                          </p:val>
                                        </p:tav>
                                      </p:tavLst>
                                    </p:anim>
                                  </p:childTnLst>
                                </p:cTn>
                              </p:par>
                              <p:par>
                                <p:cTn id="19" presetID="1" presetClass="emph" presetSubtype="2" fill="hold" nodeType="withEffect">
                                  <p:stCondLst>
                                    <p:cond delay="0"/>
                                  </p:stCondLst>
                                  <p:childTnLst>
                                    <p:animClr clrSpc="rgb" dir="cw">
                                      <p:cBhvr>
                                        <p:cTn id="20" dur="1250" fill="hold"/>
                                        <p:tgtEl>
                                          <p:spTgt spid="25"/>
                                        </p:tgtEl>
                                        <p:attrNameLst>
                                          <p:attrName>fillcolor</p:attrName>
                                        </p:attrNameLst>
                                      </p:cBhvr>
                                      <p:to>
                                        <a:schemeClr val="accent2"/>
                                      </p:to>
                                    </p:animClr>
                                    <p:set>
                                      <p:cBhvr>
                                        <p:cTn id="21" dur="1250" fill="hold"/>
                                        <p:tgtEl>
                                          <p:spTgt spid="25"/>
                                        </p:tgtEl>
                                        <p:attrNameLst>
                                          <p:attrName>fill.type</p:attrName>
                                        </p:attrNameLst>
                                      </p:cBhvr>
                                      <p:to>
                                        <p:strVal val="solid"/>
                                      </p:to>
                                    </p:set>
                                    <p:set>
                                      <p:cBhvr>
                                        <p:cTn id="22" dur="1250" fill="hold"/>
                                        <p:tgtEl>
                                          <p:spTgt spid="25"/>
                                        </p:tgtEl>
                                        <p:attrNameLst>
                                          <p:attrName>fill.on</p:attrName>
                                        </p:attrNameLst>
                                      </p:cBhvr>
                                      <p:to>
                                        <p:strVal val="true"/>
                                      </p:to>
                                    </p:set>
                                  </p:childTnLst>
                                </p:cTn>
                              </p:par>
                              <p:par>
                                <p:cTn id="23" presetID="22"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par>
                                <p:cTn id="26" presetID="22" presetClass="entr" presetSubtype="8"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par>
                          <p:cTn id="33" fill="hold">
                            <p:stCondLst>
                              <p:cond delay="2250"/>
                            </p:stCondLst>
                            <p:childTnLst>
                              <p:par>
                                <p:cTn id="34" presetID="10" presetClass="entr" presetSubtype="0" fill="hold" grpId="0" nodeType="after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250"/>
                                        <p:tgtEl>
                                          <p:spTgt spid="4">
                                            <p:txEl>
                                              <p:pRg st="0" end="0"/>
                                            </p:txEl>
                                          </p:spTgt>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250"/>
                                        <p:tgtEl>
                                          <p:spTgt spid="4">
                                            <p:txEl>
                                              <p:pRg st="1" end="1"/>
                                            </p:txEl>
                                          </p:spTgt>
                                        </p:tgtEl>
                                      </p:cBhvr>
                                    </p:animEffect>
                                  </p:childTnLst>
                                </p:cTn>
                              </p:par>
                            </p:childTnLst>
                          </p:cTn>
                        </p:par>
                        <p:par>
                          <p:cTn id="41" fill="hold">
                            <p:stCondLst>
                              <p:cond delay="2750"/>
                            </p:stCondLst>
                            <p:childTnLst>
                              <p:par>
                                <p:cTn id="42" presetID="10" presetClass="entr" presetSubtype="0" fill="hold" grpId="0" nodeType="afterEffect">
                                  <p:stCondLst>
                                    <p:cond delay="0"/>
                                  </p:stCondLst>
                                  <p:childTnLst>
                                    <p:set>
                                      <p:cBhvr>
                                        <p:cTn id="43" dur="1" fill="hold">
                                          <p:stCondLst>
                                            <p:cond delay="0"/>
                                          </p:stCondLst>
                                        </p:cTn>
                                        <p:tgtEl>
                                          <p:spTgt spid="4">
                                            <p:txEl>
                                              <p:pRg st="2" end="2"/>
                                            </p:txEl>
                                          </p:spTgt>
                                        </p:tgtEl>
                                        <p:attrNameLst>
                                          <p:attrName>style.visibility</p:attrName>
                                        </p:attrNameLst>
                                      </p:cBhvr>
                                      <p:to>
                                        <p:strVal val="visible"/>
                                      </p:to>
                                    </p:set>
                                    <p:animEffect transition="in" filter="fade">
                                      <p:cBhvr>
                                        <p:cTn id="44" dur="2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animBg="1"/>
      <p:bldP spid="2" grpId="0"/>
      <p:bldP spid="33" grpId="0"/>
      <p:bldP spid="4" grpId="0" uiExpand="1" build="p"/>
    </p:bld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7849FCCF-FA56-6A61-6549-646B89BFE8A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a:effectLst>
            <a:outerShdw blurRad="266700" dist="50800" dir="10800000" algn="r" rotWithShape="0">
              <a:prstClr val="black">
                <a:alpha val="14000"/>
              </a:prstClr>
            </a:outerShdw>
          </a:effectLst>
        </p:spPr>
      </p:pic>
      <p:cxnSp>
        <p:nvCxnSpPr>
          <p:cNvPr id="3" name="Straight Connector 2">
            <a:extLst>
              <a:ext uri="{FF2B5EF4-FFF2-40B4-BE49-F238E27FC236}">
                <a16:creationId xmlns:a16="http://schemas.microsoft.com/office/drawing/2014/main" id="{EEFB9030-5851-9BF2-B8E4-D544AB4C3C6E}"/>
              </a:ext>
              <a:ext uri="{C183D7F6-B498-43B3-948B-1728B52AA6E4}">
                <adec:decorative xmlns:adec="http://schemas.microsoft.com/office/drawing/2017/decorative" val="1"/>
              </a:ext>
            </a:extLst>
          </p:cNvPr>
          <p:cNvCxnSpPr>
            <a:cxnSpLocks/>
          </p:cNvCxnSpPr>
          <p:nvPr/>
        </p:nvCxnSpPr>
        <p:spPr>
          <a:xfrm>
            <a:off x="-126380" y="3406961"/>
            <a:ext cx="6134427" cy="0"/>
          </a:xfrm>
          <a:prstGeom prst="line">
            <a:avLst/>
          </a:prstGeom>
          <a:ln w="320675">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7AF9ABE-63C2-15F3-FBB9-0D932907FDF8}"/>
              </a:ext>
              <a:ext uri="{C183D7F6-B498-43B3-948B-1728B52AA6E4}">
                <adec:decorative xmlns:adec="http://schemas.microsoft.com/office/drawing/2017/decorative" val="1"/>
              </a:ext>
            </a:extLst>
          </p:cNvPr>
          <p:cNvCxnSpPr>
            <a:cxnSpLocks/>
          </p:cNvCxnSpPr>
          <p:nvPr/>
        </p:nvCxnSpPr>
        <p:spPr>
          <a:xfrm flipH="1" flipV="1">
            <a:off x="2862470" y="-139148"/>
            <a:ext cx="3145577" cy="3700104"/>
          </a:xfrm>
          <a:prstGeom prst="line">
            <a:avLst/>
          </a:prstGeom>
          <a:ln w="3206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DC7C4E0-94C4-2519-4F6A-5849B4454E67}"/>
              </a:ext>
              <a:ext uri="{C183D7F6-B498-43B3-948B-1728B52AA6E4}">
                <adec:decorative xmlns:adec="http://schemas.microsoft.com/office/drawing/2017/decorative" val="1"/>
              </a:ext>
            </a:extLst>
          </p:cNvPr>
          <p:cNvSpPr/>
          <p:nvPr/>
        </p:nvSpPr>
        <p:spPr bwMode="auto">
          <a:xfrm>
            <a:off x="4875213" y="2447925"/>
            <a:ext cx="1828800" cy="1828800"/>
          </a:xfrm>
          <a:prstGeom prst="ellipse">
            <a:avLst/>
          </a:prstGeom>
          <a:solidFill>
            <a:schemeClr val="bg1">
              <a:lumMod val="75000"/>
            </a:schemeClr>
          </a:solidFill>
          <a:ln w="152400">
            <a:solidFill>
              <a:schemeClr val="bg1"/>
            </a:solidFill>
            <a:headEnd type="none" w="med" len="med"/>
            <a:tailEnd type="none" w="med" len="med"/>
          </a:ln>
          <a:effectLst>
            <a:outerShdw blurRad="63500" sx="102000" sy="102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C82FAC29-6865-83FA-720E-716B4108A22C}"/>
              </a:ext>
            </a:extLst>
          </p:cNvPr>
          <p:cNvSpPr txBox="1">
            <a:spLocks noGrp="1"/>
          </p:cNvSpPr>
          <p:nvPr>
            <p:ph type="title" idx="4294967295"/>
          </p:nvPr>
        </p:nvSpPr>
        <p:spPr>
          <a:xfrm>
            <a:off x="7837488" y="780194"/>
            <a:ext cx="379009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mj-lt"/>
                <a:ea typeface="Calibri" panose="020F0502020204030204" pitchFamily="34" charset="0"/>
                <a:cs typeface="Times New Roman" panose="02020603050405020304" pitchFamily="18" charset="0"/>
              </a:rPr>
              <a:t>Manage insider risks</a:t>
            </a:r>
          </a:p>
        </p:txBody>
      </p:sp>
      <p:sp>
        <p:nvSpPr>
          <p:cNvPr id="33" name="TextBox 32">
            <a:extLst>
              <a:ext uri="{FF2B5EF4-FFF2-40B4-BE49-F238E27FC236}">
                <a16:creationId xmlns:a16="http://schemas.microsoft.com/office/drawing/2014/main" id="{F9DD7894-A21B-23F3-6DF4-6347B497BEBD}"/>
              </a:ext>
            </a:extLst>
          </p:cNvPr>
          <p:cNvSpPr txBox="1"/>
          <p:nvPr/>
        </p:nvSpPr>
        <p:spPr>
          <a:xfrm>
            <a:off x="7837488" y="2245345"/>
            <a:ext cx="3790096"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mj-lt"/>
                <a:ea typeface="Calibri" panose="020F0502020204030204" pitchFamily="34" charset="0"/>
                <a:cs typeface="Times New Roman" panose="02020603050405020304" pitchFamily="18" charset="0"/>
              </a:rPr>
              <a:t>Microsoft Purview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mj-lt"/>
                <a:ea typeface="Calibri" panose="020F0502020204030204" pitchFamily="34" charset="0"/>
                <a:cs typeface="Times New Roman" panose="02020603050405020304" pitchFamily="18" charset="0"/>
              </a:rPr>
              <a:t>Insider Risk Management</a:t>
            </a:r>
          </a:p>
        </p:txBody>
      </p:sp>
      <p:sp>
        <p:nvSpPr>
          <p:cNvPr id="5" name="Rectangle 1">
            <a:extLst>
              <a:ext uri="{FF2B5EF4-FFF2-40B4-BE49-F238E27FC236}">
                <a16:creationId xmlns:a16="http://schemas.microsoft.com/office/drawing/2014/main" id="{A28791EC-0DC3-6F37-19A1-5D29360F1BFB}"/>
              </a:ext>
            </a:extLst>
          </p:cNvPr>
          <p:cNvSpPr>
            <a:spLocks noChangeArrowheads="1"/>
          </p:cNvSpPr>
          <p:nvPr/>
        </p:nvSpPr>
        <p:spPr bwMode="auto">
          <a:xfrm>
            <a:off x="7837488" y="3114648"/>
            <a:ext cx="4140670" cy="2246769"/>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3874">
              <a:spcAft>
                <a:spcPts val="1200"/>
              </a:spcAft>
              <a:buSzPct val="120000"/>
              <a:defRPr/>
            </a:pPr>
            <a:r>
              <a:rPr lang="en-US" sz="1400">
                <a:ln w="3175">
                  <a:noFill/>
                </a:ln>
                <a:solidFill>
                  <a:schemeClr val="bg1"/>
                </a:solidFill>
                <a:latin typeface="+mn-lt"/>
                <a:cs typeface="Segoe UI" panose="020B0502040204020203" pitchFamily="34" charset="0"/>
              </a:rPr>
              <a:t>Protect </a:t>
            </a:r>
            <a:r>
              <a:rPr lang="en-US" sz="1400" i="1">
                <a:ln w="3175">
                  <a:noFill/>
                </a:ln>
                <a:solidFill>
                  <a:schemeClr val="accent2">
                    <a:lumMod val="60000"/>
                    <a:lumOff val="40000"/>
                  </a:schemeClr>
                </a:solidFill>
                <a:latin typeface="+mj-lt"/>
                <a:cs typeface="Segoe UI" panose="020B0502040204020203" pitchFamily="34" charset="0"/>
              </a:rPr>
              <a:t>user trust </a:t>
            </a:r>
            <a:r>
              <a:rPr lang="en-US" sz="1400">
                <a:ln w="3175">
                  <a:noFill/>
                </a:ln>
                <a:solidFill>
                  <a:schemeClr val="bg1"/>
                </a:solidFill>
                <a:latin typeface="+mn-lt"/>
                <a:cs typeface="Segoe UI" panose="020B0502040204020203" pitchFamily="34" charset="0"/>
              </a:rPr>
              <a:t>and build a holistic insider risk program with </a:t>
            </a:r>
            <a:r>
              <a:rPr lang="en-US" sz="1400" i="1">
                <a:ln w="3175">
                  <a:noFill/>
                </a:ln>
                <a:solidFill>
                  <a:schemeClr val="accent2">
                    <a:lumMod val="60000"/>
                    <a:lumOff val="40000"/>
                  </a:schemeClr>
                </a:solidFill>
                <a:latin typeface="+mj-lt"/>
                <a:cs typeface="Segoe UI" panose="020B0502040204020203" pitchFamily="34" charset="0"/>
              </a:rPr>
              <a:t>pseudonymization</a:t>
            </a:r>
            <a:r>
              <a:rPr lang="en-US" sz="1400">
                <a:ln w="3175">
                  <a:noFill/>
                </a:ln>
                <a:solidFill>
                  <a:schemeClr val="bg1"/>
                </a:solidFill>
                <a:latin typeface="+mn-lt"/>
                <a:cs typeface="Segoe UI" panose="020B0502040204020203" pitchFamily="34" charset="0"/>
              </a:rPr>
              <a:t> and strong privacy controls</a:t>
            </a:r>
          </a:p>
          <a:p>
            <a:pPr lvl="0" defTabSz="913874">
              <a:spcAft>
                <a:spcPts val="1200"/>
              </a:spcAft>
              <a:buSzPct val="120000"/>
              <a:defRPr/>
            </a:pPr>
            <a:r>
              <a:rPr lang="en-US" sz="1400">
                <a:ln w="3175">
                  <a:noFill/>
                </a:ln>
                <a:solidFill>
                  <a:schemeClr val="bg1"/>
                </a:solidFill>
                <a:latin typeface="+mn-lt"/>
                <a:cs typeface="Segoe UI" panose="020B0502040204020203" pitchFamily="34" charset="0"/>
              </a:rPr>
              <a:t>Identify hidden risks with hundreds of </a:t>
            </a:r>
            <a:r>
              <a:rPr lang="en-US" sz="1400" i="1">
                <a:ln w="3175">
                  <a:noFill/>
                </a:ln>
                <a:solidFill>
                  <a:schemeClr val="accent2">
                    <a:lumMod val="60000"/>
                    <a:lumOff val="40000"/>
                  </a:schemeClr>
                </a:solidFill>
                <a:latin typeface="+mj-lt"/>
                <a:cs typeface="Segoe UI" panose="020B0502040204020203" pitchFamily="34" charset="0"/>
              </a:rPr>
              <a:t>built-in machine-learning models </a:t>
            </a:r>
            <a:r>
              <a:rPr lang="en-US" sz="1400">
                <a:ln w="3175">
                  <a:noFill/>
                </a:ln>
                <a:solidFill>
                  <a:schemeClr val="bg1"/>
                </a:solidFill>
                <a:latin typeface="+mn-lt"/>
                <a:cs typeface="Segoe UI" panose="020B0502040204020203" pitchFamily="34" charset="0"/>
              </a:rPr>
              <a:t>and indicators, requiring no endpoint agents.</a:t>
            </a:r>
          </a:p>
          <a:p>
            <a:pPr lvl="0" defTabSz="913874">
              <a:spcAft>
                <a:spcPts val="1200"/>
              </a:spcAft>
              <a:buSzPct val="120000"/>
              <a:defRPr/>
            </a:pPr>
            <a:r>
              <a:rPr lang="en-US" sz="1400">
                <a:ln w="3175">
                  <a:noFill/>
                </a:ln>
                <a:solidFill>
                  <a:schemeClr val="bg1"/>
                </a:solidFill>
                <a:latin typeface="+mn-lt"/>
                <a:cs typeface="Segoe UI" panose="020B0502040204020203" pitchFamily="34" charset="0"/>
              </a:rPr>
              <a:t>Expedite mitigation with enriched investigations and </a:t>
            </a:r>
            <a:r>
              <a:rPr lang="en-US" sz="1400" i="1">
                <a:ln w="3175">
                  <a:noFill/>
                </a:ln>
                <a:solidFill>
                  <a:schemeClr val="accent2">
                    <a:lumMod val="60000"/>
                    <a:lumOff val="40000"/>
                  </a:schemeClr>
                </a:solidFill>
                <a:latin typeface="+mj-lt"/>
                <a:cs typeface="Segoe UI" panose="020B0502040204020203" pitchFamily="34" charset="0"/>
              </a:rPr>
              <a:t>adaptive protection </a:t>
            </a:r>
            <a:r>
              <a:rPr lang="en-US" sz="1400">
                <a:ln w="3175">
                  <a:noFill/>
                </a:ln>
                <a:solidFill>
                  <a:schemeClr val="bg1"/>
                </a:solidFill>
                <a:latin typeface="+mn-lt"/>
                <a:cs typeface="Segoe UI" panose="020B0502040204020203" pitchFamily="34" charset="0"/>
              </a:rPr>
              <a:t>that enforce controls dynamically.</a:t>
            </a:r>
          </a:p>
        </p:txBody>
      </p:sp>
      <p:grpSp>
        <p:nvGrpSpPr>
          <p:cNvPr id="19" name="Group 18">
            <a:extLst>
              <a:ext uri="{FF2B5EF4-FFF2-40B4-BE49-F238E27FC236}">
                <a16:creationId xmlns:a16="http://schemas.microsoft.com/office/drawing/2014/main" id="{3F554EE8-8A90-52F0-EF55-3001FB2D6A69}"/>
              </a:ext>
              <a:ext uri="{C183D7F6-B498-43B3-948B-1728B52AA6E4}">
                <adec:decorative xmlns:adec="http://schemas.microsoft.com/office/drawing/2017/decorative" val="1"/>
              </a:ext>
            </a:extLst>
          </p:cNvPr>
          <p:cNvGrpSpPr/>
          <p:nvPr/>
        </p:nvGrpSpPr>
        <p:grpSpPr>
          <a:xfrm>
            <a:off x="7837488" y="1620874"/>
            <a:ext cx="4354512" cy="276234"/>
            <a:chOff x="7837488" y="1387471"/>
            <a:chExt cx="4354512" cy="276234"/>
          </a:xfrm>
        </p:grpSpPr>
        <p:sp>
          <p:nvSpPr>
            <p:cNvPr id="18" name="Freeform: Shape 17">
              <a:extLst>
                <a:ext uri="{FF2B5EF4-FFF2-40B4-BE49-F238E27FC236}">
                  <a16:creationId xmlns:a16="http://schemas.microsoft.com/office/drawing/2014/main" id="{B0D4854E-A5EC-82C7-9BF0-C3F5574ECDA9}"/>
                </a:ext>
              </a:extLst>
            </p:cNvPr>
            <p:cNvSpPr/>
            <p:nvPr/>
          </p:nvSpPr>
          <p:spPr bwMode="auto">
            <a:xfrm flipH="1">
              <a:off x="7837488" y="1387471"/>
              <a:ext cx="4354512" cy="276234"/>
            </a:xfrm>
            <a:custGeom>
              <a:avLst/>
              <a:gdLst>
                <a:gd name="connsiteX0" fmla="*/ 4216395 w 4354512"/>
                <a:gd name="connsiteY0" fmla="*/ 0 h 276234"/>
                <a:gd name="connsiteX1" fmla="*/ 2877683 w 4354512"/>
                <a:gd name="connsiteY1" fmla="*/ 0 h 276234"/>
                <a:gd name="connsiteX2" fmla="*/ 2569255 w 4354512"/>
                <a:gd name="connsiteY2" fmla="*/ 0 h 276234"/>
                <a:gd name="connsiteX3" fmla="*/ 431800 w 4354512"/>
                <a:gd name="connsiteY3" fmla="*/ 0 h 276234"/>
                <a:gd name="connsiteX4" fmla="*/ 369434 w 4354512"/>
                <a:gd name="connsiteY4" fmla="*/ 0 h 276234"/>
                <a:gd name="connsiteX5" fmla="*/ 0 w 4354512"/>
                <a:gd name="connsiteY5" fmla="*/ 0 h 276234"/>
                <a:gd name="connsiteX6" fmla="*/ 0 w 4354512"/>
                <a:gd name="connsiteY6" fmla="*/ 274320 h 276234"/>
                <a:gd name="connsiteX7" fmla="*/ 369434 w 4354512"/>
                <a:gd name="connsiteY7" fmla="*/ 274320 h 276234"/>
                <a:gd name="connsiteX8" fmla="*/ 431800 w 4354512"/>
                <a:gd name="connsiteY8" fmla="*/ 274320 h 276234"/>
                <a:gd name="connsiteX9" fmla="*/ 2569255 w 4354512"/>
                <a:gd name="connsiteY9" fmla="*/ 274320 h 276234"/>
                <a:gd name="connsiteX10" fmla="*/ 2569255 w 4354512"/>
                <a:gd name="connsiteY10" fmla="*/ 276234 h 276234"/>
                <a:gd name="connsiteX11" fmla="*/ 4216395 w 4354512"/>
                <a:gd name="connsiteY11" fmla="*/ 276234 h 276234"/>
                <a:gd name="connsiteX12" fmla="*/ 4354512 w 4354512"/>
                <a:gd name="connsiteY12" fmla="*/ 138117 h 276234"/>
                <a:gd name="connsiteX13" fmla="*/ 4216395 w 4354512"/>
                <a:gd name="connsiteY13" fmla="*/ 0 h 27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4512" h="276234">
                  <a:moveTo>
                    <a:pt x="4216395" y="0"/>
                  </a:moveTo>
                  <a:lnTo>
                    <a:pt x="2877683" y="0"/>
                  </a:lnTo>
                  <a:lnTo>
                    <a:pt x="2569255" y="0"/>
                  </a:lnTo>
                  <a:lnTo>
                    <a:pt x="431800" y="0"/>
                  </a:lnTo>
                  <a:lnTo>
                    <a:pt x="369434" y="0"/>
                  </a:lnTo>
                  <a:lnTo>
                    <a:pt x="0" y="0"/>
                  </a:lnTo>
                  <a:lnTo>
                    <a:pt x="0" y="274320"/>
                  </a:lnTo>
                  <a:lnTo>
                    <a:pt x="369434" y="274320"/>
                  </a:lnTo>
                  <a:lnTo>
                    <a:pt x="431800" y="274320"/>
                  </a:lnTo>
                  <a:lnTo>
                    <a:pt x="2569255" y="274320"/>
                  </a:lnTo>
                  <a:lnTo>
                    <a:pt x="2569255" y="276234"/>
                  </a:lnTo>
                  <a:lnTo>
                    <a:pt x="4216395" y="276234"/>
                  </a:lnTo>
                  <a:cubicBezTo>
                    <a:pt x="4292675" y="276234"/>
                    <a:pt x="4354512" y="214397"/>
                    <a:pt x="4354512" y="138117"/>
                  </a:cubicBezTo>
                  <a:cubicBezTo>
                    <a:pt x="4354512" y="61837"/>
                    <a:pt x="4292675" y="0"/>
                    <a:pt x="4216395"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6" name="Oval 15">
              <a:extLst>
                <a:ext uri="{FF2B5EF4-FFF2-40B4-BE49-F238E27FC236}">
                  <a16:creationId xmlns:a16="http://schemas.microsoft.com/office/drawing/2014/main" id="{C1B5D587-EF67-0781-D951-5E09D80F6E7D}"/>
                </a:ext>
              </a:extLst>
            </p:cNvPr>
            <p:cNvSpPr/>
            <p:nvPr/>
          </p:nvSpPr>
          <p:spPr bwMode="auto">
            <a:xfrm rot="10800000" flipH="1">
              <a:off x="7874148" y="1418164"/>
              <a:ext cx="214849" cy="21484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gr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AD86FB17-A51D-52AA-1930-B45CEC4D73B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29926327"/>
                  </p:ext>
                </p:extLst>
              </p:nvPr>
            </p:nvGraphicFramePr>
            <p:xfrm>
              <a:off x="-1190626" y="2793283"/>
              <a:ext cx="1060321" cy="1138501"/>
            </p:xfrm>
            <a:graphic>
              <a:graphicData uri="http://schemas.microsoft.com/office/powerpoint/2016/slidezoom">
                <pslz:sldZm>
                  <pslz:sldZmObj sldId="2147477357" cId="686785459">
                    <pslz:zmPr id="{505BBF92-8035-4D5C-B3CE-452BCFFB7777}" returnToParent="0" transitionDur="1000">
                      <p166:blipFill xmlns:p166="http://schemas.microsoft.com/office/powerpoint/2016/6/main">
                        <a:blip r:embed="rId6"/>
                        <a:stretch>
                          <a:fillRect/>
                        </a:stretch>
                      </p166:blipFill>
                      <p166:spPr xmlns:p166="http://schemas.microsoft.com/office/powerpoint/2016/6/main">
                        <a:xfrm>
                          <a:off x="0" y="0"/>
                          <a:ext cx="1060321" cy="1138501"/>
                        </a:xfrm>
                        <a:prstGeom prst="rect">
                          <a:avLst/>
                        </a:prstGeom>
                        <a:ln w="3175">
                          <a:solidFill>
                            <a:prstClr val="ltGray"/>
                          </a:solidFill>
                        </a:ln>
                      </p166:spPr>
                    </pslz:zmPr>
                  </pslz:sldZmObj>
                </pslz:sldZm>
              </a:graphicData>
            </a:graphic>
          </p:graphicFrame>
        </mc:Choice>
        <mc:Fallback xmlns="">
          <p:pic>
            <p:nvPicPr>
              <p:cNvPr id="12" name="Slide Zoom 11">
                <a:extLst>
                  <a:ext uri="{FF2B5EF4-FFF2-40B4-BE49-F238E27FC236}">
                    <a16:creationId xmlns:a16="http://schemas.microsoft.com/office/drawing/2014/main" id="{AD86FB17-A51D-52AA-1930-B45CEC4D73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7"/>
              <a:stretch>
                <a:fillRect/>
              </a:stretch>
            </p:blipFill>
            <p:spPr>
              <a:xfrm>
                <a:off x="-1190626" y="2793283"/>
                <a:ext cx="1060321" cy="1138501"/>
              </a:xfrm>
              <a:prstGeom prst="rect">
                <a:avLst/>
              </a:prstGeom>
              <a:ln w="3175">
                <a:solidFill>
                  <a:prstClr val="ltGray"/>
                </a:solidFill>
              </a:ln>
            </p:spPr>
          </p:pic>
        </mc:Fallback>
      </mc:AlternateContent>
      <p:sp>
        <p:nvSpPr>
          <p:cNvPr id="6" name="Slide Number Placeholder 5">
            <a:extLst>
              <a:ext uri="{FF2B5EF4-FFF2-40B4-BE49-F238E27FC236}">
                <a16:creationId xmlns:a16="http://schemas.microsoft.com/office/drawing/2014/main" id="{642DE4F7-9827-B649-165D-F808D4B6134F}"/>
              </a:ext>
            </a:extLst>
          </p:cNvPr>
          <p:cNvSpPr>
            <a:spLocks noGrp="1"/>
          </p:cNvSpPr>
          <p:nvPr>
            <p:ph type="sldNum" sz="quarter" idx="4"/>
          </p:nvPr>
        </p:nvSpPr>
        <p:spPr/>
        <p:txBody>
          <a:bodyPr/>
          <a:lstStyle/>
          <a:p>
            <a:fld id="{CC0151E6-08A3-4246-B91A-F3551DAD1FF4}" type="slidenum">
              <a:rPr lang="en-IN" smtClean="0"/>
              <a:pPr/>
              <a:t>21</a:t>
            </a:fld>
            <a:endParaRPr lang="en-IN"/>
          </a:p>
        </p:txBody>
      </p:sp>
    </p:spTree>
    <p:extLst>
      <p:ext uri="{BB962C8B-B14F-4D97-AF65-F5344CB8AC3E}">
        <p14:creationId xmlns:p14="http://schemas.microsoft.com/office/powerpoint/2010/main" val="4277352926"/>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5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250"/>
                                        <p:tgtEl>
                                          <p:spTgt spid="4"/>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 presetClass="emph" presetSubtype="2" fill="hold" nodeType="withEffect">
                                  <p:stCondLst>
                                    <p:cond delay="0"/>
                                  </p:stCondLst>
                                  <p:childTnLst>
                                    <p:animClr clrSpc="rgb" dir="cw">
                                      <p:cBhvr>
                                        <p:cTn id="24" dur="1250" fill="hold"/>
                                        <p:tgtEl>
                                          <p:spTgt spid="25"/>
                                        </p:tgtEl>
                                        <p:attrNameLst>
                                          <p:attrName>fillcolor</p:attrName>
                                        </p:attrNameLst>
                                      </p:cBhvr>
                                      <p:to>
                                        <a:srgbClr val="107C10"/>
                                      </p:to>
                                    </p:animClr>
                                    <p:set>
                                      <p:cBhvr>
                                        <p:cTn id="25" dur="1250" fill="hold"/>
                                        <p:tgtEl>
                                          <p:spTgt spid="25"/>
                                        </p:tgtEl>
                                        <p:attrNameLst>
                                          <p:attrName>fill.type</p:attrName>
                                        </p:attrNameLst>
                                      </p:cBhvr>
                                      <p:to>
                                        <p:strVal val="solid"/>
                                      </p:to>
                                    </p:set>
                                    <p:set>
                                      <p:cBhvr>
                                        <p:cTn id="26" dur="1250" fill="hold"/>
                                        <p:tgtEl>
                                          <p:spTgt spid="25"/>
                                        </p:tgtEl>
                                        <p:attrNameLst>
                                          <p:attrName>fill.on</p:attrName>
                                        </p:attrNameLst>
                                      </p:cBhvr>
                                      <p:to>
                                        <p:strVal val="true"/>
                                      </p:to>
                                    </p:set>
                                  </p:childTnLst>
                                </p:cTn>
                              </p:par>
                              <p:par>
                                <p:cTn id="27" presetID="22" presetClass="entr" presetSubtype="2" fill="hold" nodeType="withEffect">
                                  <p:stCondLst>
                                    <p:cond delay="75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250"/>
                                        <p:tgtEl>
                                          <p:spTgt spid="5">
                                            <p:txEl>
                                              <p:pRg st="0" end="0"/>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250"/>
                                        <p:tgtEl>
                                          <p:spTgt spid="5">
                                            <p:txEl>
                                              <p:pRg st="1" end="1"/>
                                            </p:txEl>
                                          </p:spTgt>
                                        </p:tgtEl>
                                      </p:cBhvr>
                                    </p:animEffect>
                                  </p:childTnLst>
                                </p:cTn>
                              </p:par>
                            </p:childTnLst>
                          </p:cTn>
                        </p:par>
                        <p:par>
                          <p:cTn id="37" fill="hold">
                            <p:stCondLst>
                              <p:cond delay="2750"/>
                            </p:stCondLst>
                            <p:childTnLst>
                              <p:par>
                                <p:cTn id="38" presetID="10" presetClass="entr" presetSubtype="0" fill="hold" nodeType="after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Effect transition="in" filter="fade">
                                      <p:cBhvr>
                                        <p:cTn id="40" dur="2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 grpId="0"/>
      <p:bldP spid="33" grpId="0"/>
      <p:bldP spid="5" grpId="0" uiExpand="1" build="p"/>
    </p:bld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71AC0E5-37C4-F702-7D3C-413C4DF819B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0" y="0"/>
            <a:ext cx="12192000" cy="6858000"/>
          </a:xfrm>
          <a:prstGeom prst="rect">
            <a:avLst/>
          </a:prstGeom>
          <a:effectLst>
            <a:outerShdw blurRad="266700" dist="50800" dir="10800000" algn="r" rotWithShape="0">
              <a:prstClr val="black">
                <a:alpha val="14000"/>
              </a:prstClr>
            </a:outerShdw>
          </a:effectLst>
        </p:spPr>
      </p:pic>
      <p:cxnSp>
        <p:nvCxnSpPr>
          <p:cNvPr id="3" name="Straight Connector 2">
            <a:extLst>
              <a:ext uri="{FF2B5EF4-FFF2-40B4-BE49-F238E27FC236}">
                <a16:creationId xmlns:a16="http://schemas.microsoft.com/office/drawing/2014/main" id="{EEFB9030-5851-9BF2-B8E4-D544AB4C3C6E}"/>
              </a:ext>
              <a:ext uri="{C183D7F6-B498-43B3-948B-1728B52AA6E4}">
                <adec:decorative xmlns:adec="http://schemas.microsoft.com/office/drawing/2017/decorative" val="1"/>
              </a:ext>
            </a:extLst>
          </p:cNvPr>
          <p:cNvCxnSpPr>
            <a:cxnSpLocks/>
          </p:cNvCxnSpPr>
          <p:nvPr/>
        </p:nvCxnSpPr>
        <p:spPr>
          <a:xfrm>
            <a:off x="6126480" y="3406961"/>
            <a:ext cx="6134427" cy="0"/>
          </a:xfrm>
          <a:prstGeom prst="line">
            <a:avLst/>
          </a:prstGeom>
          <a:ln w="3206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7AF9ABE-63C2-15F3-FBB9-0D932907FDF8}"/>
              </a:ext>
              <a:ext uri="{C183D7F6-B498-43B3-948B-1728B52AA6E4}">
                <adec:decorative xmlns:adec="http://schemas.microsoft.com/office/drawing/2017/decorative" val="1"/>
              </a:ext>
            </a:extLst>
          </p:cNvPr>
          <p:cNvCxnSpPr>
            <a:cxnSpLocks/>
          </p:cNvCxnSpPr>
          <p:nvPr/>
        </p:nvCxnSpPr>
        <p:spPr>
          <a:xfrm flipV="1">
            <a:off x="6008047" y="-129209"/>
            <a:ext cx="2380579" cy="3690165"/>
          </a:xfrm>
          <a:prstGeom prst="line">
            <a:avLst/>
          </a:prstGeom>
          <a:ln w="320675">
            <a:solidFill>
              <a:srgbClr val="F2F2F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DC7C4E0-94C4-2519-4F6A-5849B4454E67}"/>
              </a:ext>
              <a:ext uri="{C183D7F6-B498-43B3-948B-1728B52AA6E4}">
                <adec:decorative xmlns:adec="http://schemas.microsoft.com/office/drawing/2017/decorative" val="1"/>
              </a:ext>
            </a:extLst>
          </p:cNvPr>
          <p:cNvSpPr/>
          <p:nvPr/>
        </p:nvSpPr>
        <p:spPr bwMode="auto">
          <a:xfrm>
            <a:off x="5411788" y="2419350"/>
            <a:ext cx="1828800" cy="1828800"/>
          </a:xfrm>
          <a:prstGeom prst="ellipse">
            <a:avLst/>
          </a:prstGeom>
          <a:solidFill>
            <a:schemeClr val="bg1">
              <a:lumMod val="75000"/>
            </a:schemeClr>
          </a:solidFill>
          <a:ln w="152400">
            <a:solidFill>
              <a:schemeClr val="bg1"/>
            </a:solidFill>
            <a:headEnd type="none" w="med" len="med"/>
            <a:tailEnd type="none" w="med" len="med"/>
          </a:ln>
          <a:effectLst>
            <a:outerShdw blurRad="63500" sx="102000" sy="102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grpSp>
        <p:nvGrpSpPr>
          <p:cNvPr id="11" name="Group 10">
            <a:extLst>
              <a:ext uri="{FF2B5EF4-FFF2-40B4-BE49-F238E27FC236}">
                <a16:creationId xmlns:a16="http://schemas.microsoft.com/office/drawing/2014/main" id="{4E0912F0-03FF-D03E-8A25-315AD4F11A33}"/>
              </a:ext>
              <a:ext uri="{C183D7F6-B498-43B3-948B-1728B52AA6E4}">
                <adec:decorative xmlns:adec="http://schemas.microsoft.com/office/drawing/2017/decorative" val="1"/>
              </a:ext>
            </a:extLst>
          </p:cNvPr>
          <p:cNvGrpSpPr/>
          <p:nvPr/>
        </p:nvGrpSpPr>
        <p:grpSpPr>
          <a:xfrm flipH="1">
            <a:off x="0" y="1676423"/>
            <a:ext cx="4354512" cy="276234"/>
            <a:chOff x="7837488" y="1387471"/>
            <a:chExt cx="4354512" cy="276234"/>
          </a:xfrm>
        </p:grpSpPr>
        <p:sp>
          <p:nvSpPr>
            <p:cNvPr id="12" name="Freeform: Shape 11">
              <a:extLst>
                <a:ext uri="{FF2B5EF4-FFF2-40B4-BE49-F238E27FC236}">
                  <a16:creationId xmlns:a16="http://schemas.microsoft.com/office/drawing/2014/main" id="{DE8AC6C8-96A7-F0F6-898F-3E46F40758F5}"/>
                </a:ext>
              </a:extLst>
            </p:cNvPr>
            <p:cNvSpPr/>
            <p:nvPr/>
          </p:nvSpPr>
          <p:spPr bwMode="auto">
            <a:xfrm flipH="1">
              <a:off x="7837488" y="1387471"/>
              <a:ext cx="4354512" cy="276234"/>
            </a:xfrm>
            <a:custGeom>
              <a:avLst/>
              <a:gdLst>
                <a:gd name="connsiteX0" fmla="*/ 4216395 w 4354512"/>
                <a:gd name="connsiteY0" fmla="*/ 0 h 276234"/>
                <a:gd name="connsiteX1" fmla="*/ 2877683 w 4354512"/>
                <a:gd name="connsiteY1" fmla="*/ 0 h 276234"/>
                <a:gd name="connsiteX2" fmla="*/ 2569255 w 4354512"/>
                <a:gd name="connsiteY2" fmla="*/ 0 h 276234"/>
                <a:gd name="connsiteX3" fmla="*/ 431800 w 4354512"/>
                <a:gd name="connsiteY3" fmla="*/ 0 h 276234"/>
                <a:gd name="connsiteX4" fmla="*/ 369434 w 4354512"/>
                <a:gd name="connsiteY4" fmla="*/ 0 h 276234"/>
                <a:gd name="connsiteX5" fmla="*/ 0 w 4354512"/>
                <a:gd name="connsiteY5" fmla="*/ 0 h 276234"/>
                <a:gd name="connsiteX6" fmla="*/ 0 w 4354512"/>
                <a:gd name="connsiteY6" fmla="*/ 274320 h 276234"/>
                <a:gd name="connsiteX7" fmla="*/ 369434 w 4354512"/>
                <a:gd name="connsiteY7" fmla="*/ 274320 h 276234"/>
                <a:gd name="connsiteX8" fmla="*/ 431800 w 4354512"/>
                <a:gd name="connsiteY8" fmla="*/ 274320 h 276234"/>
                <a:gd name="connsiteX9" fmla="*/ 2569255 w 4354512"/>
                <a:gd name="connsiteY9" fmla="*/ 274320 h 276234"/>
                <a:gd name="connsiteX10" fmla="*/ 2569255 w 4354512"/>
                <a:gd name="connsiteY10" fmla="*/ 276234 h 276234"/>
                <a:gd name="connsiteX11" fmla="*/ 4216395 w 4354512"/>
                <a:gd name="connsiteY11" fmla="*/ 276234 h 276234"/>
                <a:gd name="connsiteX12" fmla="*/ 4354512 w 4354512"/>
                <a:gd name="connsiteY12" fmla="*/ 138117 h 276234"/>
                <a:gd name="connsiteX13" fmla="*/ 4216395 w 4354512"/>
                <a:gd name="connsiteY13" fmla="*/ 0 h 27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4512" h="276234">
                  <a:moveTo>
                    <a:pt x="4216395" y="0"/>
                  </a:moveTo>
                  <a:lnTo>
                    <a:pt x="2877683" y="0"/>
                  </a:lnTo>
                  <a:lnTo>
                    <a:pt x="2569255" y="0"/>
                  </a:lnTo>
                  <a:lnTo>
                    <a:pt x="431800" y="0"/>
                  </a:lnTo>
                  <a:lnTo>
                    <a:pt x="369434" y="0"/>
                  </a:lnTo>
                  <a:lnTo>
                    <a:pt x="0" y="0"/>
                  </a:lnTo>
                  <a:lnTo>
                    <a:pt x="0" y="274320"/>
                  </a:lnTo>
                  <a:lnTo>
                    <a:pt x="369434" y="274320"/>
                  </a:lnTo>
                  <a:lnTo>
                    <a:pt x="431800" y="274320"/>
                  </a:lnTo>
                  <a:lnTo>
                    <a:pt x="2569255" y="274320"/>
                  </a:lnTo>
                  <a:lnTo>
                    <a:pt x="2569255" y="276234"/>
                  </a:lnTo>
                  <a:lnTo>
                    <a:pt x="4216395" y="276234"/>
                  </a:lnTo>
                  <a:cubicBezTo>
                    <a:pt x="4292675" y="276234"/>
                    <a:pt x="4354512" y="214397"/>
                    <a:pt x="4354512" y="138117"/>
                  </a:cubicBezTo>
                  <a:cubicBezTo>
                    <a:pt x="4354512" y="61837"/>
                    <a:pt x="4292675" y="0"/>
                    <a:pt x="4216395"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3" name="Oval 12">
              <a:extLst>
                <a:ext uri="{FF2B5EF4-FFF2-40B4-BE49-F238E27FC236}">
                  <a16:creationId xmlns:a16="http://schemas.microsoft.com/office/drawing/2014/main" id="{72AB1474-99CA-EEE4-EF5E-0AC4A825FD84}"/>
                </a:ext>
              </a:extLst>
            </p:cNvPr>
            <p:cNvSpPr/>
            <p:nvPr/>
          </p:nvSpPr>
          <p:spPr bwMode="auto">
            <a:xfrm rot="10800000" flipH="1">
              <a:off x="7874148" y="1418164"/>
              <a:ext cx="214849" cy="21484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gr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47B09466-ADAE-D7CF-1A52-C5395F8C084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076583676"/>
                  </p:ext>
                </p:extLst>
              </p:nvPr>
            </p:nvGraphicFramePr>
            <p:xfrm>
              <a:off x="12331059" y="-1093429"/>
              <a:ext cx="826141" cy="887054"/>
            </p:xfrm>
            <a:graphic>
              <a:graphicData uri="http://schemas.microsoft.com/office/powerpoint/2016/slidezoom">
                <pslz:sldZm>
                  <pslz:sldZmObj sldId="309" cId="3778235005">
                    <pslz:zmPr id="{46561C0D-F11F-4913-A21B-297E97A3BBC0}" returnToParent="0" transitionDur="1000">
                      <p166:blipFill xmlns:p166="http://schemas.microsoft.com/office/powerpoint/2016/6/main">
                        <a:blip r:embed="rId5"/>
                        <a:stretch>
                          <a:fillRect/>
                        </a:stretch>
                      </p166:blipFill>
                      <p166:spPr xmlns:p166="http://schemas.microsoft.com/office/powerpoint/2016/6/main">
                        <a:xfrm>
                          <a:off x="0" y="0"/>
                          <a:ext cx="826141" cy="887054"/>
                        </a:xfrm>
                        <a:prstGeom prst="rect">
                          <a:avLst/>
                        </a:prstGeom>
                        <a:solidFill>
                          <a:schemeClr val="bg1"/>
                        </a:solidFill>
                        <a:ln w="3175">
                          <a:solidFill>
                            <a:prstClr val="ltGray"/>
                          </a:solidFill>
                        </a:ln>
                      </p166:spPr>
                    </pslz:zmPr>
                  </pslz:sldZmObj>
                </pslz:sldZm>
              </a:graphicData>
            </a:graphic>
          </p:graphicFrame>
        </mc:Choice>
        <mc:Fallback xmlns="">
          <p:pic>
            <p:nvPicPr>
              <p:cNvPr id="14" name="Slide Zoom 13">
                <a:extLst>
                  <a:ext uri="{FF2B5EF4-FFF2-40B4-BE49-F238E27FC236}">
                    <a16:creationId xmlns:a16="http://schemas.microsoft.com/office/drawing/2014/main" id="{47B09466-ADAE-D7CF-1A52-C5395F8C08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6"/>
              <a:stretch>
                <a:fillRect/>
              </a:stretch>
            </p:blipFill>
            <p:spPr>
              <a:xfrm>
                <a:off x="12331059" y="-1093429"/>
                <a:ext cx="826141" cy="887054"/>
              </a:xfrm>
              <a:prstGeom prst="rect">
                <a:avLst/>
              </a:prstGeom>
              <a:solidFill>
                <a:schemeClr val="bg1"/>
              </a:solidFill>
              <a:ln w="3175">
                <a:solidFill>
                  <a:prstClr val="ltGray"/>
                </a:solidFill>
              </a:ln>
            </p:spPr>
          </p:pic>
        </mc:Fallback>
      </mc:AlternateContent>
      <p:sp>
        <p:nvSpPr>
          <p:cNvPr id="5" name="Title 4">
            <a:extLst>
              <a:ext uri="{FF2B5EF4-FFF2-40B4-BE49-F238E27FC236}">
                <a16:creationId xmlns:a16="http://schemas.microsoft.com/office/drawing/2014/main" id="{5463FBDE-47CB-AFAB-5566-0D260BF9F4C9}"/>
              </a:ext>
            </a:extLst>
          </p:cNvPr>
          <p:cNvSpPr txBox="1">
            <a:spLocks noGrp="1"/>
          </p:cNvSpPr>
          <p:nvPr>
            <p:ph type="title" idx="4294967295"/>
          </p:nvPr>
        </p:nvSpPr>
        <p:spPr>
          <a:xfrm>
            <a:off x="584200" y="835743"/>
            <a:ext cx="4104091"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mj-lt"/>
                <a:ea typeface="Calibri" panose="020F0502020204030204" pitchFamily="34" charset="0"/>
                <a:cs typeface="Times New Roman" panose="02020603050405020304" pitchFamily="18" charset="0"/>
              </a:rPr>
              <a:t>Prevent data loss</a:t>
            </a:r>
          </a:p>
        </p:txBody>
      </p:sp>
      <p:sp>
        <p:nvSpPr>
          <p:cNvPr id="7" name="TextBox 6">
            <a:extLst>
              <a:ext uri="{FF2B5EF4-FFF2-40B4-BE49-F238E27FC236}">
                <a16:creationId xmlns:a16="http://schemas.microsoft.com/office/drawing/2014/main" id="{41CEF0F1-9C24-8F3E-7409-4B795AB51889}"/>
              </a:ext>
            </a:extLst>
          </p:cNvPr>
          <p:cNvSpPr txBox="1"/>
          <p:nvPr/>
        </p:nvSpPr>
        <p:spPr>
          <a:xfrm>
            <a:off x="584200" y="2300894"/>
            <a:ext cx="3253037" cy="738664"/>
          </a:xfrm>
          <a:prstGeom prst="rect">
            <a:avLst/>
          </a:prstGeom>
          <a:noFill/>
        </p:spPr>
        <p:txBody>
          <a:bodyPr wrap="square" lIns="0" tIns="0" rIns="0" bIns="0">
            <a:spAutoFit/>
          </a:bodyPr>
          <a:lstStyle/>
          <a:p>
            <a:pPr marL="0" marR="0" lvl="0" indent="0" defTabSz="914400" rtl="0" eaLnBrk="1" fontAlgn="auto" latinLnBrk="0" hangingPunct="1">
              <a:spcBef>
                <a:spcPts val="0"/>
              </a:spcBef>
              <a:spcAft>
                <a:spcPts val="0"/>
              </a:spcAft>
              <a:buClrTx/>
              <a:buSzTx/>
              <a:buFontTx/>
              <a:buNone/>
              <a:tabLst/>
              <a:defRPr/>
            </a:pPr>
            <a:r>
              <a:rPr kumimoji="0" lang="en-US" sz="2400" b="0" i="0" u="none" strike="noStrike" kern="1200" cap="none" normalizeH="0" baseline="0" noProof="0">
                <a:ln>
                  <a:noFill/>
                </a:ln>
                <a:solidFill>
                  <a:schemeClr val="bg1"/>
                </a:solidFill>
                <a:effectLst/>
                <a:uLnTx/>
                <a:uFillTx/>
                <a:latin typeface="+mj-lt"/>
                <a:ea typeface="Calibri" panose="020F0502020204030204" pitchFamily="34" charset="0"/>
                <a:cs typeface="Times New Roman" panose="02020603050405020304" pitchFamily="18" charset="0"/>
              </a:rPr>
              <a:t>Microsoft Purview </a:t>
            </a:r>
          </a:p>
          <a:p>
            <a:pPr marL="0" marR="0" lvl="0" indent="0" defTabSz="914400" rtl="0" eaLnBrk="1" fontAlgn="auto" latinLnBrk="0" hangingPunct="1">
              <a:spcBef>
                <a:spcPts val="0"/>
              </a:spcBef>
              <a:spcAft>
                <a:spcPts val="0"/>
              </a:spcAft>
              <a:buClrTx/>
              <a:buSzTx/>
              <a:buFontTx/>
              <a:buNone/>
              <a:tabLst/>
              <a:defRPr/>
            </a:pPr>
            <a:r>
              <a:rPr kumimoji="0" lang="en-US" sz="2400" b="0" i="0" u="none" strike="noStrike" kern="1200" cap="none" normalizeH="0" baseline="0" noProof="0">
                <a:ln>
                  <a:noFill/>
                </a:ln>
                <a:solidFill>
                  <a:schemeClr val="bg1"/>
                </a:solidFill>
                <a:effectLst/>
                <a:uLnTx/>
                <a:uFillTx/>
                <a:latin typeface="+mj-lt"/>
                <a:ea typeface="Calibri" panose="020F0502020204030204" pitchFamily="34" charset="0"/>
                <a:cs typeface="Times New Roman" panose="02020603050405020304" pitchFamily="18" charset="0"/>
              </a:rPr>
              <a:t>Data Loss Prevention</a:t>
            </a:r>
          </a:p>
        </p:txBody>
      </p:sp>
      <p:sp>
        <p:nvSpPr>
          <p:cNvPr id="8" name="Rectangle 1">
            <a:extLst>
              <a:ext uri="{FF2B5EF4-FFF2-40B4-BE49-F238E27FC236}">
                <a16:creationId xmlns:a16="http://schemas.microsoft.com/office/drawing/2014/main" id="{DBE663F3-20FC-A0EE-8FB6-6F8CAC200244}"/>
              </a:ext>
            </a:extLst>
          </p:cNvPr>
          <p:cNvSpPr>
            <a:spLocks noChangeArrowheads="1"/>
          </p:cNvSpPr>
          <p:nvPr/>
        </p:nvSpPr>
        <p:spPr bwMode="auto">
          <a:xfrm>
            <a:off x="584200" y="3480376"/>
            <a:ext cx="3930292" cy="2246769"/>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Aft>
                <a:spcPts val="1200"/>
              </a:spcAft>
              <a:defRPr/>
            </a:pPr>
            <a:r>
              <a:rPr lang="en-US" altLang="en-US" sz="1400" b="1" i="1">
                <a:solidFill>
                  <a:schemeClr val="accent6"/>
                </a:solidFill>
                <a:latin typeface="+mj-lt"/>
                <a:cs typeface="Segoe UI"/>
              </a:rPr>
              <a:t>Cloud native </a:t>
            </a:r>
            <a:r>
              <a:rPr lang="en-US" altLang="en-US" sz="1400">
                <a:solidFill>
                  <a:schemeClr val="bg1"/>
                </a:solidFill>
                <a:latin typeface="+mn-lt"/>
                <a:cs typeface="Segoe UI"/>
              </a:rPr>
              <a:t>with </a:t>
            </a:r>
            <a:r>
              <a:rPr lang="en-US" altLang="en-US" sz="1400" b="1" i="1">
                <a:solidFill>
                  <a:schemeClr val="accent6"/>
                </a:solidFill>
                <a:latin typeface="+mj-lt"/>
                <a:cs typeface="Segoe UI"/>
              </a:rPr>
              <a:t>built-in protection </a:t>
            </a:r>
            <a:r>
              <a:rPr lang="en-US" altLang="en-US" sz="1400">
                <a:solidFill>
                  <a:schemeClr val="bg1"/>
                </a:solidFill>
                <a:latin typeface="+mn-lt"/>
                <a:cs typeface="Segoe UI"/>
              </a:rPr>
              <a:t>in Microsoft 365 apps, services, and windows endpoints - </a:t>
            </a:r>
            <a:r>
              <a:rPr lang="en-US" altLang="en-US" sz="1400" b="1" i="1">
                <a:solidFill>
                  <a:schemeClr val="accent6"/>
                </a:solidFill>
                <a:latin typeface="+mj-lt"/>
                <a:cs typeface="Segoe UI"/>
              </a:rPr>
              <a:t>no </a:t>
            </a:r>
            <a:r>
              <a:rPr kumimoji="0" lang="en-US" altLang="en-US" sz="1400" b="1" i="1" u="none" strike="noStrike" kern="1200" cap="none" normalizeH="0" baseline="0" noProof="0">
                <a:ln>
                  <a:noFill/>
                </a:ln>
                <a:solidFill>
                  <a:schemeClr val="accent6"/>
                </a:solidFill>
                <a:effectLst/>
                <a:uLnTx/>
                <a:uFillTx/>
                <a:latin typeface="+mj-lt"/>
                <a:cs typeface="Segoe UI"/>
              </a:rPr>
              <a:t>on-premise infrastructure or agents needed</a:t>
            </a:r>
            <a:r>
              <a:rPr kumimoji="0" lang="en-US" altLang="en-US" sz="1400" b="1" i="1" u="none" strike="noStrike" kern="1200" cap="none" normalizeH="0" noProof="0">
                <a:ln>
                  <a:noFill/>
                </a:ln>
                <a:solidFill>
                  <a:schemeClr val="accent6"/>
                </a:solidFill>
                <a:effectLst/>
                <a:uLnTx/>
                <a:uFillTx/>
                <a:latin typeface="+mj-lt"/>
                <a:cs typeface="Segoe UI"/>
              </a:rPr>
              <a:t> </a:t>
            </a:r>
            <a:endParaRPr kumimoji="0" lang="en-US" altLang="en-US" sz="1400" b="0" i="1" u="none" strike="noStrike" kern="1200" cap="none" normalizeH="0" baseline="0" noProof="0">
              <a:ln>
                <a:noFill/>
              </a:ln>
              <a:solidFill>
                <a:schemeClr val="accent6"/>
              </a:solidFill>
              <a:effectLst/>
              <a:uLnTx/>
              <a:uFillTx/>
              <a:latin typeface="+mj-lt"/>
              <a:cs typeface="Segoe UI"/>
            </a:endParaRPr>
          </a:p>
          <a:p>
            <a:pPr marL="0" marR="0" lvl="0" indent="0" defTabSz="914400" rtl="0" eaLnBrk="0" fontAlgn="base" latinLnBrk="0" hangingPunct="0">
              <a:spcBef>
                <a:spcPct val="0"/>
              </a:spcBef>
              <a:spcAft>
                <a:spcPts val="1200"/>
              </a:spcAft>
              <a:buClrTx/>
              <a:buSzTx/>
              <a:buFontTx/>
              <a:buNone/>
              <a:tabLst/>
              <a:defRPr/>
            </a:pPr>
            <a:r>
              <a:rPr lang="en-US" altLang="en-US" sz="1400" b="1" i="1">
                <a:solidFill>
                  <a:schemeClr val="accent6"/>
                </a:solidFill>
                <a:latin typeface="+mj-lt"/>
                <a:cs typeface="Segoe UI" panose="020B0502040204020203" pitchFamily="34" charset="0"/>
              </a:rPr>
              <a:t>Balance protection and productivity </a:t>
            </a:r>
            <a:r>
              <a:rPr kumimoji="0" lang="en-US" altLang="en-US" sz="1400" b="0" i="0" u="none" strike="noStrike" kern="1200" cap="none" normalizeH="0" baseline="0" noProof="0">
                <a:ln>
                  <a:noFill/>
                </a:ln>
                <a:solidFill>
                  <a:schemeClr val="bg1"/>
                </a:solidFill>
                <a:effectLst/>
                <a:uLnTx/>
                <a:uFillTx/>
                <a:latin typeface="+mn-lt"/>
                <a:cs typeface="Segoe UI" panose="020B0502040204020203" pitchFamily="34" charset="0"/>
              </a:rPr>
              <a:t>with granular policy controls and manage</a:t>
            </a:r>
            <a:r>
              <a:rPr kumimoji="0" lang="en-US" altLang="en-US" sz="1400" b="0" i="0" u="none" strike="noStrike" kern="1200" cap="none" normalizeH="0" noProof="0">
                <a:ln>
                  <a:noFill/>
                </a:ln>
                <a:solidFill>
                  <a:schemeClr val="bg1"/>
                </a:solidFill>
                <a:effectLst/>
                <a:uLnTx/>
                <a:uFillTx/>
                <a:latin typeface="+mn-lt"/>
                <a:cs typeface="Segoe UI" panose="020B0502040204020203" pitchFamily="34" charset="0"/>
              </a:rPr>
              <a:t> DLP policies all workloads from </a:t>
            </a:r>
            <a:r>
              <a:rPr lang="en-US" altLang="en-US" sz="1400" b="1" i="1">
                <a:solidFill>
                  <a:schemeClr val="accent6"/>
                </a:solidFill>
                <a:latin typeface="+mj-lt"/>
                <a:cs typeface="Segoe UI" panose="020B0502040204020203" pitchFamily="34" charset="0"/>
              </a:rPr>
              <a:t>a single location</a:t>
            </a:r>
          </a:p>
          <a:p>
            <a:pPr lvl="0">
              <a:defRPr/>
            </a:pPr>
            <a:r>
              <a:rPr lang="en-US" altLang="en-US" sz="1400">
                <a:solidFill>
                  <a:schemeClr val="bg1"/>
                </a:solidFill>
                <a:latin typeface="Segoe UI"/>
                <a:cs typeface="Segoe UI" panose="020B0502040204020203" pitchFamily="34" charset="0"/>
              </a:rPr>
              <a:t>Leverage </a:t>
            </a:r>
            <a:r>
              <a:rPr lang="en-US" altLang="en-US" sz="1400" b="1" i="1">
                <a:solidFill>
                  <a:schemeClr val="accent6"/>
                </a:solidFill>
                <a:latin typeface="+mj-lt"/>
                <a:cs typeface="Segoe UI" panose="020B0502040204020203" pitchFamily="34" charset="0"/>
              </a:rPr>
              <a:t>classification and user activity </a:t>
            </a:r>
            <a:r>
              <a:rPr lang="en-US" altLang="en-US" sz="1400">
                <a:solidFill>
                  <a:schemeClr val="bg1"/>
                </a:solidFill>
                <a:latin typeface="Segoe UI"/>
                <a:cs typeface="Segoe UI" panose="020B0502040204020203" pitchFamily="34" charset="0"/>
              </a:rPr>
              <a:t>insights to better inform DLP polices and benefit from an </a:t>
            </a:r>
            <a:r>
              <a:rPr lang="en-US" altLang="en-US" sz="1400" b="1" i="1">
                <a:solidFill>
                  <a:schemeClr val="accent6"/>
                </a:solidFill>
                <a:latin typeface="+mj-lt"/>
                <a:cs typeface="Segoe UI" panose="020B0502040204020203" pitchFamily="34" charset="0"/>
              </a:rPr>
              <a:t>integrated incident management</a:t>
            </a:r>
          </a:p>
        </p:txBody>
      </p:sp>
      <p:sp>
        <p:nvSpPr>
          <p:cNvPr id="2" name="Slide Number Placeholder 1">
            <a:extLst>
              <a:ext uri="{FF2B5EF4-FFF2-40B4-BE49-F238E27FC236}">
                <a16:creationId xmlns:a16="http://schemas.microsoft.com/office/drawing/2014/main" id="{E354EE3D-6EF9-26EE-93C2-C57B9F05C25E}"/>
              </a:ext>
            </a:extLst>
          </p:cNvPr>
          <p:cNvSpPr>
            <a:spLocks noGrp="1"/>
          </p:cNvSpPr>
          <p:nvPr>
            <p:ph type="sldNum" sz="quarter" idx="4"/>
          </p:nvPr>
        </p:nvSpPr>
        <p:spPr/>
        <p:txBody>
          <a:bodyPr/>
          <a:lstStyle/>
          <a:p>
            <a:fld id="{CC0151E6-08A3-4246-B91A-F3551DAD1FF4}" type="slidenum">
              <a:rPr lang="en-IN" smtClean="0"/>
              <a:pPr/>
              <a:t>22</a:t>
            </a:fld>
            <a:endParaRPr lang="en-IN"/>
          </a:p>
        </p:txBody>
      </p:sp>
    </p:spTree>
    <p:extLst>
      <p:ext uri="{BB962C8B-B14F-4D97-AF65-F5344CB8AC3E}">
        <p14:creationId xmlns:p14="http://schemas.microsoft.com/office/powerpoint/2010/main" val="54746020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22" presetClass="entr" presetSubtype="2"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250"/>
                                        <p:tgtEl>
                                          <p:spTgt spid="3"/>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 presetClass="emph" presetSubtype="2" fill="hold" nodeType="withEffect">
                                  <p:stCondLst>
                                    <p:cond delay="750"/>
                                  </p:stCondLst>
                                  <p:childTnLst>
                                    <p:animClr clrSpc="rgb" dir="cw">
                                      <p:cBhvr>
                                        <p:cTn id="18" dur="1250" fill="hold"/>
                                        <p:tgtEl>
                                          <p:spTgt spid="25"/>
                                        </p:tgtEl>
                                        <p:attrNameLst>
                                          <p:attrName>fillcolor</p:attrName>
                                        </p:attrNameLst>
                                      </p:cBhvr>
                                      <p:to>
                                        <a:srgbClr val="243A5E"/>
                                      </p:to>
                                    </p:animClr>
                                    <p:set>
                                      <p:cBhvr>
                                        <p:cTn id="19" dur="1250" fill="hold"/>
                                        <p:tgtEl>
                                          <p:spTgt spid="25"/>
                                        </p:tgtEl>
                                        <p:attrNameLst>
                                          <p:attrName>fill.type</p:attrName>
                                        </p:attrNameLst>
                                      </p:cBhvr>
                                      <p:to>
                                        <p:strVal val="solid"/>
                                      </p:to>
                                    </p:set>
                                    <p:set>
                                      <p:cBhvr>
                                        <p:cTn id="20" dur="1250" fill="hold"/>
                                        <p:tgtEl>
                                          <p:spTgt spid="25"/>
                                        </p:tgtEl>
                                        <p:attrNameLst>
                                          <p:attrName>fill.on</p:attrName>
                                        </p:attrNameLst>
                                      </p:cBhvr>
                                      <p:to>
                                        <p:strVal val="true"/>
                                      </p:to>
                                    </p:set>
                                  </p:childTnLst>
                                </p:cTn>
                              </p:par>
                              <p:par>
                                <p:cTn id="21" presetID="22" presetClass="entr" presetSubtype="4" fill="hold" nodeType="withEffect">
                                  <p:stCondLst>
                                    <p:cond delay="125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250"/>
                                        <p:tgtEl>
                                          <p:spTgt spid="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250"/>
                                        <p:tgtEl>
                                          <p:spTgt spid="8">
                                            <p:txEl>
                                              <p:pRg st="0" end="0"/>
                                            </p:txEl>
                                          </p:spTgt>
                                        </p:tgtEl>
                                      </p:cBhvr>
                                    </p:animEffect>
                                  </p:childTnLst>
                                </p:cTn>
                              </p:par>
                            </p:childTnLst>
                          </p:cTn>
                        </p:par>
                        <p:par>
                          <p:cTn id="32" fill="hold">
                            <p:stCondLst>
                              <p:cond delay="2750"/>
                            </p:stCondLst>
                            <p:childTnLst>
                              <p:par>
                                <p:cTn id="33" presetID="10" presetClass="entr" presetSubtype="0" fill="hold" grpId="0" nodeType="after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250"/>
                                        <p:tgtEl>
                                          <p:spTgt spid="8">
                                            <p:txEl>
                                              <p:pRg st="1" end="1"/>
                                            </p:txEl>
                                          </p:spTgt>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animEffect transition="in" filter="fade">
                                      <p:cBhvr>
                                        <p:cTn id="39" dur="25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 grpId="0"/>
      <p:bldP spid="7" grpId="0"/>
      <p:bldP spid="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A68FD294-548F-2C65-6401-F56EC3A90CC4}"/>
              </a:ext>
              <a:ext uri="{C183D7F6-B498-43B3-948B-1728B52AA6E4}">
                <adec:decorative xmlns:adec="http://schemas.microsoft.com/office/drawing/2017/decorative" val="1"/>
              </a:ext>
            </a:extLst>
          </p:cNvPr>
          <p:cNvCxnSpPr>
            <a:cxnSpLocks/>
          </p:cNvCxnSpPr>
          <p:nvPr/>
        </p:nvCxnSpPr>
        <p:spPr>
          <a:xfrm>
            <a:off x="3866486" y="5499094"/>
            <a:ext cx="4459029" cy="0"/>
          </a:xfrm>
          <a:prstGeom prst="line">
            <a:avLst/>
          </a:prstGeom>
          <a:ln w="136525"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3A18F19C-ECA0-70AF-DB8A-EA14CDDF2076}"/>
              </a:ext>
              <a:ext uri="{C183D7F6-B498-43B3-948B-1728B52AA6E4}">
                <adec:decorative xmlns:adec="http://schemas.microsoft.com/office/drawing/2017/decorative" val="1"/>
              </a:ext>
            </a:extLst>
          </p:cNvPr>
          <p:cNvCxnSpPr>
            <a:cxnSpLocks/>
          </p:cNvCxnSpPr>
          <p:nvPr/>
        </p:nvCxnSpPr>
        <p:spPr>
          <a:xfrm flipH="1">
            <a:off x="3866486" y="2017713"/>
            <a:ext cx="2229515" cy="3486150"/>
          </a:xfrm>
          <a:prstGeom prst="line">
            <a:avLst/>
          </a:prstGeom>
          <a:ln w="136525"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83D5EC6-5DDD-9031-9989-FEDD7A2CFA20}"/>
              </a:ext>
              <a:ext uri="{C183D7F6-B498-43B3-948B-1728B52AA6E4}">
                <adec:decorative xmlns:adec="http://schemas.microsoft.com/office/drawing/2017/decorative" val="1"/>
              </a:ext>
            </a:extLst>
          </p:cNvPr>
          <p:cNvCxnSpPr>
            <a:cxnSpLocks/>
          </p:cNvCxnSpPr>
          <p:nvPr/>
        </p:nvCxnSpPr>
        <p:spPr>
          <a:xfrm>
            <a:off x="6096000" y="2017713"/>
            <a:ext cx="2229515" cy="3486150"/>
          </a:xfrm>
          <a:prstGeom prst="line">
            <a:avLst/>
          </a:prstGeom>
          <a:ln w="136525"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yellow">
            <a:extLst>
              <a:ext uri="{FF2B5EF4-FFF2-40B4-BE49-F238E27FC236}">
                <a16:creationId xmlns:a16="http://schemas.microsoft.com/office/drawing/2014/main" id="{7E439187-CAD3-10A4-6A5F-BC123BA2E767}"/>
              </a:ext>
              <a:ext uri="{C183D7F6-B498-43B3-948B-1728B52AA6E4}">
                <adec:decorative xmlns:adec="http://schemas.microsoft.com/office/drawing/2017/decorative" val="1"/>
              </a:ext>
            </a:extLst>
          </p:cNvPr>
          <p:cNvSpPr/>
          <p:nvPr/>
        </p:nvSpPr>
        <p:spPr bwMode="auto">
          <a:xfrm>
            <a:off x="6096000" y="1685154"/>
            <a:ext cx="2286000" cy="640080"/>
          </a:xfrm>
          <a:prstGeom prst="round1Rect">
            <a:avLst>
              <a:gd name="adj" fmla="val 3556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 name="!!green">
            <a:extLst>
              <a:ext uri="{FF2B5EF4-FFF2-40B4-BE49-F238E27FC236}">
                <a16:creationId xmlns:a16="http://schemas.microsoft.com/office/drawing/2014/main" id="{30A8FD3D-05DC-B2D3-875B-810F942568D5}"/>
              </a:ext>
              <a:ext uri="{C183D7F6-B498-43B3-948B-1728B52AA6E4}">
                <adec:decorative xmlns:adec="http://schemas.microsoft.com/office/drawing/2017/decorative" val="1"/>
              </a:ext>
            </a:extLst>
          </p:cNvPr>
          <p:cNvSpPr/>
          <p:nvPr/>
        </p:nvSpPr>
        <p:spPr bwMode="auto">
          <a:xfrm flipV="1">
            <a:off x="8365839" y="5185579"/>
            <a:ext cx="2286000" cy="640080"/>
          </a:xfrm>
          <a:prstGeom prst="round1Rect">
            <a:avLst>
              <a:gd name="adj" fmla="val 3556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 name="!!blue">
            <a:extLst>
              <a:ext uri="{FF2B5EF4-FFF2-40B4-BE49-F238E27FC236}">
                <a16:creationId xmlns:a16="http://schemas.microsoft.com/office/drawing/2014/main" id="{65C2BA09-4EB8-A337-079E-127EB8EBD83B}"/>
              </a:ext>
              <a:ext uri="{C183D7F6-B498-43B3-948B-1728B52AA6E4}">
                <adec:decorative xmlns:adec="http://schemas.microsoft.com/office/drawing/2017/decorative" val="1"/>
              </a:ext>
            </a:extLst>
          </p:cNvPr>
          <p:cNvSpPr/>
          <p:nvPr/>
        </p:nvSpPr>
        <p:spPr bwMode="auto">
          <a:xfrm flipH="1">
            <a:off x="1598393" y="5185579"/>
            <a:ext cx="2286000" cy="640080"/>
          </a:xfrm>
          <a:prstGeom prst="round1Rect">
            <a:avLst>
              <a:gd name="adj" fmla="val 3556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Rectangle: Single Corner Rounded 13">
            <a:extLst>
              <a:ext uri="{FF2B5EF4-FFF2-40B4-BE49-F238E27FC236}">
                <a16:creationId xmlns:a16="http://schemas.microsoft.com/office/drawing/2014/main" id="{0C0BA927-0E40-8C89-24C3-1EC52AE4C634}"/>
              </a:ext>
              <a:ext uri="{C183D7F6-B498-43B3-948B-1728B52AA6E4}">
                <adec:decorative xmlns:adec="http://schemas.microsoft.com/office/drawing/2017/decorative" val="1"/>
              </a:ext>
            </a:extLst>
          </p:cNvPr>
          <p:cNvSpPr/>
          <p:nvPr/>
        </p:nvSpPr>
        <p:spPr bwMode="auto">
          <a:xfrm rot="10800000" flipH="1">
            <a:off x="-1" y="0"/>
            <a:ext cx="12192001" cy="1436688"/>
          </a:xfrm>
          <a:prstGeom prst="round1Rect">
            <a:avLst>
              <a:gd name="adj" fmla="val 440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9CD36584-5FBA-765C-7EF5-774F5B96EBC6}"/>
              </a:ext>
              <a:ext uri="{C183D7F6-B498-43B3-948B-1728B52AA6E4}">
                <adec:decorative xmlns:adec="http://schemas.microsoft.com/office/drawing/2017/decorative" val="1"/>
              </a:ext>
            </a:extLst>
          </p:cNvPr>
          <p:cNvGrpSpPr/>
          <p:nvPr/>
        </p:nvGrpSpPr>
        <p:grpSpPr>
          <a:xfrm flipV="1">
            <a:off x="11249725" y="0"/>
            <a:ext cx="708024" cy="1126258"/>
            <a:chOff x="217411" y="3288910"/>
            <a:chExt cx="2029590" cy="3228495"/>
          </a:xfrm>
          <a:effectLst>
            <a:outerShdw blurRad="63500" dist="63500" dir="8100000" algn="tr" rotWithShape="0">
              <a:prstClr val="black">
                <a:alpha val="20000"/>
              </a:prstClr>
            </a:outerShdw>
          </a:effectLst>
        </p:grpSpPr>
        <p:grpSp>
          <p:nvGrpSpPr>
            <p:cNvPr id="16" name="Group 15">
              <a:extLst>
                <a:ext uri="{FF2B5EF4-FFF2-40B4-BE49-F238E27FC236}">
                  <a16:creationId xmlns:a16="http://schemas.microsoft.com/office/drawing/2014/main" id="{BFA8A2B0-B55D-F4B1-75AF-8772CE31BF0A}"/>
                </a:ext>
              </a:extLst>
            </p:cNvPr>
            <p:cNvGrpSpPr/>
            <p:nvPr/>
          </p:nvGrpSpPr>
          <p:grpSpPr>
            <a:xfrm rot="16200000">
              <a:off x="-382038" y="3888367"/>
              <a:ext cx="3228495" cy="2029582"/>
              <a:chOff x="6705862" y="4420905"/>
              <a:chExt cx="2939861" cy="1848132"/>
            </a:xfrm>
          </p:grpSpPr>
          <p:sp>
            <p:nvSpPr>
              <p:cNvPr id="23" name="Rectangle: Top Corners Rounded 22">
                <a:extLst>
                  <a:ext uri="{FF2B5EF4-FFF2-40B4-BE49-F238E27FC236}">
                    <a16:creationId xmlns:a16="http://schemas.microsoft.com/office/drawing/2014/main" id="{9C56FB9A-05D8-D79C-AA31-7C462B815CB7}"/>
                  </a:ext>
                </a:extLst>
              </p:cNvPr>
              <p:cNvSpPr/>
              <p:nvPr userDrawn="1"/>
            </p:nvSpPr>
            <p:spPr bwMode="auto">
              <a:xfrm rot="5400000">
                <a:off x="7034596" y="4092943"/>
                <a:ext cx="501647" cy="1157571"/>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470F841F-6737-094F-3BD4-A4D4FD537392}"/>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ectangle: Top Corners Rounded 24">
                <a:extLst>
                  <a:ext uri="{FF2B5EF4-FFF2-40B4-BE49-F238E27FC236}">
                    <a16:creationId xmlns:a16="http://schemas.microsoft.com/office/drawing/2014/main" id="{BF9AF267-9786-124D-5041-EF202EAA94A2}"/>
                  </a:ext>
                </a:extLst>
              </p:cNvPr>
              <p:cNvSpPr/>
              <p:nvPr userDrawn="1"/>
            </p:nvSpPr>
            <p:spPr bwMode="auto">
              <a:xfrm rot="5400000">
                <a:off x="7401334" y="4398680"/>
                <a:ext cx="501647" cy="1892584"/>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50243EE7-B646-8139-AB48-AB05534E2670}"/>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7844F0C1-C0F0-4845-1268-B00526AA3C1A}"/>
                  </a:ext>
                </a:extLst>
              </p:cNvPr>
              <p:cNvSpPr/>
              <p:nvPr userDrawn="1"/>
            </p:nvSpPr>
            <p:spPr bwMode="auto">
              <a:xfrm rot="5400000">
                <a:off x="7924969" y="4548283"/>
                <a:ext cx="501647" cy="2939861"/>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E6214F30-25CA-E0F6-2AE8-C6D7DF261B60}"/>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7" name="Rectangle: Top Corners Rounded 16">
              <a:extLst>
                <a:ext uri="{FF2B5EF4-FFF2-40B4-BE49-F238E27FC236}">
                  <a16:creationId xmlns:a16="http://schemas.microsoft.com/office/drawing/2014/main" id="{5A8448F9-5C3D-EE5A-26BF-1D7C65177863}"/>
                </a:ext>
              </a:extLst>
            </p:cNvPr>
            <p:cNvSpPr/>
            <p:nvPr userDrawn="1"/>
          </p:nvSpPr>
          <p:spPr bwMode="auto">
            <a:xfrm>
              <a:off x="217411" y="5245341"/>
              <a:ext cx="550899" cy="1271214"/>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02ABF830-7A68-8BA7-5ED9-82E5ACA6E858}"/>
                </a:ext>
              </a:extLst>
            </p:cNvPr>
            <p:cNvSpPr/>
            <p:nvPr userDrawn="1"/>
          </p:nvSpPr>
          <p:spPr bwMode="auto">
            <a:xfrm rot="16200000">
              <a:off x="272497" y="5306233"/>
              <a:ext cx="440728" cy="4407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Rectangle: Top Corners Rounded 18">
              <a:extLst>
                <a:ext uri="{FF2B5EF4-FFF2-40B4-BE49-F238E27FC236}">
                  <a16:creationId xmlns:a16="http://schemas.microsoft.com/office/drawing/2014/main" id="{4C7157CB-C394-C878-1F1F-05143EC19CA9}"/>
                </a:ext>
              </a:extLst>
            </p:cNvPr>
            <p:cNvSpPr/>
            <p:nvPr userDrawn="1"/>
          </p:nvSpPr>
          <p:spPr bwMode="auto">
            <a:xfrm>
              <a:off x="956752" y="4439012"/>
              <a:ext cx="550899" cy="2077543"/>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B850D08F-4BDE-EDB2-F1C3-BB3402F7EBB1}"/>
                </a:ext>
              </a:extLst>
            </p:cNvPr>
            <p:cNvSpPr/>
            <p:nvPr userDrawn="1"/>
          </p:nvSpPr>
          <p:spPr bwMode="auto">
            <a:xfrm rot="16200000">
              <a:off x="1011833" y="4499904"/>
              <a:ext cx="440728" cy="44072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Rectangle: Top Corners Rounded 20">
              <a:extLst>
                <a:ext uri="{FF2B5EF4-FFF2-40B4-BE49-F238E27FC236}">
                  <a16:creationId xmlns:a16="http://schemas.microsoft.com/office/drawing/2014/main" id="{72A5052F-BE33-2910-D6F6-00B810255846}"/>
                </a:ext>
              </a:extLst>
            </p:cNvPr>
            <p:cNvSpPr/>
            <p:nvPr userDrawn="1"/>
          </p:nvSpPr>
          <p:spPr bwMode="auto">
            <a:xfrm>
              <a:off x="1696087" y="3288919"/>
              <a:ext cx="550897" cy="3228484"/>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033E3F3D-D40C-0BD1-64E9-997C93EE02FD}"/>
                </a:ext>
              </a:extLst>
            </p:cNvPr>
            <p:cNvSpPr/>
            <p:nvPr userDrawn="1"/>
          </p:nvSpPr>
          <p:spPr bwMode="auto">
            <a:xfrm rot="16200000">
              <a:off x="1751178" y="3349810"/>
              <a:ext cx="440728" cy="44072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Isosceles Triangle 29">
            <a:extLst>
              <a:ext uri="{FF2B5EF4-FFF2-40B4-BE49-F238E27FC236}">
                <a16:creationId xmlns:a16="http://schemas.microsoft.com/office/drawing/2014/main" id="{50E1B4B6-4E40-3891-DDD9-021292E1BB11}"/>
              </a:ext>
              <a:ext uri="{C183D7F6-B498-43B3-948B-1728B52AA6E4}">
                <adec:decorative xmlns:adec="http://schemas.microsoft.com/office/drawing/2017/decorative" val="1"/>
              </a:ext>
            </a:extLst>
          </p:cNvPr>
          <p:cNvSpPr/>
          <p:nvPr/>
        </p:nvSpPr>
        <p:spPr bwMode="auto">
          <a:xfrm>
            <a:off x="3866486" y="2017713"/>
            <a:ext cx="4459029" cy="3486150"/>
          </a:xfrm>
          <a:prstGeom prst="triangle">
            <a:avLst/>
          </a:prstGeom>
          <a:solidFill>
            <a:schemeClr val="bg1"/>
          </a:solidFill>
          <a:ln>
            <a:noFill/>
            <a:headEnd type="none" w="med" len="med"/>
            <a:tailEnd type="none" w="med" len="med"/>
          </a:ln>
          <a:effectLst>
            <a:outerShdw blurRad="1905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02DAB2C0-E8BB-026D-8BA4-1E73E3D63FC1}"/>
              </a:ext>
              <a:ext uri="{C183D7F6-B498-43B3-948B-1728B52AA6E4}">
                <adec:decorative xmlns:adec="http://schemas.microsoft.com/office/drawing/2017/decorative" val="1"/>
              </a:ext>
            </a:extLst>
          </p:cNvPr>
          <p:cNvSpPr txBox="1"/>
          <p:nvPr/>
        </p:nvSpPr>
        <p:spPr>
          <a:xfrm>
            <a:off x="8876916" y="5228620"/>
            <a:ext cx="1427107" cy="553998"/>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panose="02020603050405020304" pitchFamily="18" charset="0"/>
              </a:rPr>
              <a:t>Insider Risk Management</a:t>
            </a:r>
          </a:p>
        </p:txBody>
      </p:sp>
      <p:sp>
        <p:nvSpPr>
          <p:cNvPr id="34" name="TextBox 33">
            <a:extLst>
              <a:ext uri="{FF2B5EF4-FFF2-40B4-BE49-F238E27FC236}">
                <a16:creationId xmlns:a16="http://schemas.microsoft.com/office/drawing/2014/main" id="{7533A6A6-EEFD-0131-9714-2BD2944B983C}"/>
              </a:ext>
              <a:ext uri="{C183D7F6-B498-43B3-948B-1728B52AA6E4}">
                <adec:decorative xmlns:adec="http://schemas.microsoft.com/office/drawing/2017/decorative" val="1"/>
              </a:ext>
            </a:extLst>
          </p:cNvPr>
          <p:cNvSpPr txBox="1"/>
          <p:nvPr/>
        </p:nvSpPr>
        <p:spPr>
          <a:xfrm>
            <a:off x="6607079" y="1728195"/>
            <a:ext cx="1538077" cy="553998"/>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Information Protection</a:t>
            </a:r>
          </a:p>
        </p:txBody>
      </p:sp>
      <p:sp>
        <p:nvSpPr>
          <p:cNvPr id="35" name="TextBox 34">
            <a:extLst>
              <a:ext uri="{FF2B5EF4-FFF2-40B4-BE49-F238E27FC236}">
                <a16:creationId xmlns:a16="http://schemas.microsoft.com/office/drawing/2014/main" id="{D1522485-FFF1-E9AD-B4FE-724F56BBFA8B}"/>
              </a:ext>
              <a:ext uri="{C183D7F6-B498-43B3-948B-1728B52AA6E4}">
                <adec:decorative xmlns:adec="http://schemas.microsoft.com/office/drawing/2017/decorative" val="1"/>
              </a:ext>
            </a:extLst>
          </p:cNvPr>
          <p:cNvSpPr txBox="1"/>
          <p:nvPr/>
        </p:nvSpPr>
        <p:spPr>
          <a:xfrm>
            <a:off x="2216655" y="5228620"/>
            <a:ext cx="1150419" cy="553998"/>
          </a:xfrm>
          <a:prstGeom prst="rect">
            <a:avLst/>
          </a:prstGeom>
          <a:noFill/>
        </p:spPr>
        <p:txBody>
          <a:bodyPr wrap="square" lIns="0" tIns="0" rIns="0" bIns="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panose="02020603050405020304" pitchFamily="18" charset="0"/>
              </a:rPr>
              <a:t>Data Loss Prevention</a:t>
            </a:r>
          </a:p>
        </p:txBody>
      </p:sp>
      <p:grpSp>
        <p:nvGrpSpPr>
          <p:cNvPr id="41" name="!!S">
            <a:extLst>
              <a:ext uri="{FF2B5EF4-FFF2-40B4-BE49-F238E27FC236}">
                <a16:creationId xmlns:a16="http://schemas.microsoft.com/office/drawing/2014/main" id="{5932F8E6-D77E-21F4-FFCD-2AB16AE195A1}"/>
              </a:ext>
              <a:ext uri="{C183D7F6-B498-43B3-948B-1728B52AA6E4}">
                <adec:decorative xmlns:adec="http://schemas.microsoft.com/office/drawing/2017/decorative" val="1"/>
              </a:ext>
            </a:extLst>
          </p:cNvPr>
          <p:cNvGrpSpPr/>
          <p:nvPr/>
        </p:nvGrpSpPr>
        <p:grpSpPr>
          <a:xfrm>
            <a:off x="5779294" y="1688488"/>
            <a:ext cx="633412" cy="633412"/>
            <a:chOff x="4750435" y="2509694"/>
            <a:chExt cx="548640" cy="548640"/>
          </a:xfrm>
        </p:grpSpPr>
        <p:sp>
          <p:nvSpPr>
            <p:cNvPr id="43" name="Oval 42">
              <a:extLst>
                <a:ext uri="{FF2B5EF4-FFF2-40B4-BE49-F238E27FC236}">
                  <a16:creationId xmlns:a16="http://schemas.microsoft.com/office/drawing/2014/main" id="{1FB636CC-0644-4C83-04E2-FBF5EBA478F1}"/>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Oval 44">
              <a:extLst>
                <a:ext uri="{FF2B5EF4-FFF2-40B4-BE49-F238E27FC236}">
                  <a16:creationId xmlns:a16="http://schemas.microsoft.com/office/drawing/2014/main" id="{CFEE810F-53B6-A839-9324-5943C8DF44C7}"/>
                </a:ext>
              </a:extLst>
            </p:cNvPr>
            <p:cNvSpPr/>
            <p:nvPr/>
          </p:nvSpPr>
          <p:spPr bwMode="auto">
            <a:xfrm>
              <a:off x="4791686" y="2550945"/>
              <a:ext cx="466138" cy="466138"/>
            </a:xfrm>
            <a:prstGeom prst="ellipse">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6" name="!!Y">
            <a:extLst>
              <a:ext uri="{FF2B5EF4-FFF2-40B4-BE49-F238E27FC236}">
                <a16:creationId xmlns:a16="http://schemas.microsoft.com/office/drawing/2014/main" id="{7900D33D-5315-6139-F83F-5DED104E929B}"/>
              </a:ext>
              <a:ext uri="{C183D7F6-B498-43B3-948B-1728B52AA6E4}">
                <adec:decorative xmlns:adec="http://schemas.microsoft.com/office/drawing/2017/decorative" val="1"/>
              </a:ext>
            </a:extLst>
          </p:cNvPr>
          <p:cNvGrpSpPr/>
          <p:nvPr/>
        </p:nvGrpSpPr>
        <p:grpSpPr>
          <a:xfrm>
            <a:off x="8049133" y="5188913"/>
            <a:ext cx="633412" cy="633412"/>
            <a:chOff x="4750435" y="2509694"/>
            <a:chExt cx="548640" cy="548640"/>
          </a:xfrm>
        </p:grpSpPr>
        <p:sp>
          <p:nvSpPr>
            <p:cNvPr id="47" name="Oval 46">
              <a:extLst>
                <a:ext uri="{FF2B5EF4-FFF2-40B4-BE49-F238E27FC236}">
                  <a16:creationId xmlns:a16="http://schemas.microsoft.com/office/drawing/2014/main" id="{D79E1F28-E987-A7BF-9562-BA5F06CE7321}"/>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8" name="Oval 47">
              <a:extLst>
                <a:ext uri="{FF2B5EF4-FFF2-40B4-BE49-F238E27FC236}">
                  <a16:creationId xmlns:a16="http://schemas.microsoft.com/office/drawing/2014/main" id="{32A53EFA-6C03-A9AD-E872-05E51AD90B7D}"/>
                </a:ext>
              </a:extLst>
            </p:cNvPr>
            <p:cNvSpPr/>
            <p:nvPr/>
          </p:nvSpPr>
          <p:spPr bwMode="auto">
            <a:xfrm>
              <a:off x="4791686" y="2550945"/>
              <a:ext cx="466138" cy="466138"/>
            </a:xfrm>
            <a:prstGeom prst="ellipse">
              <a:avLst/>
            </a:prstGeom>
            <a:solidFill>
              <a:schemeClr val="accent3"/>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9" name="!!D">
            <a:extLst>
              <a:ext uri="{FF2B5EF4-FFF2-40B4-BE49-F238E27FC236}">
                <a16:creationId xmlns:a16="http://schemas.microsoft.com/office/drawing/2014/main" id="{4B9C1EB8-D35B-C2EE-DF8D-D2E1B74E4EC4}"/>
              </a:ext>
              <a:ext uri="{C183D7F6-B498-43B3-948B-1728B52AA6E4}">
                <adec:decorative xmlns:adec="http://schemas.microsoft.com/office/drawing/2017/decorative" val="1"/>
              </a:ext>
            </a:extLst>
          </p:cNvPr>
          <p:cNvGrpSpPr/>
          <p:nvPr/>
        </p:nvGrpSpPr>
        <p:grpSpPr>
          <a:xfrm>
            <a:off x="3561447" y="5188913"/>
            <a:ext cx="633412" cy="633412"/>
            <a:chOff x="4750435" y="2509694"/>
            <a:chExt cx="548640" cy="548640"/>
          </a:xfrm>
        </p:grpSpPr>
        <p:sp>
          <p:nvSpPr>
            <p:cNvPr id="50" name="Oval 49">
              <a:extLst>
                <a:ext uri="{FF2B5EF4-FFF2-40B4-BE49-F238E27FC236}">
                  <a16:creationId xmlns:a16="http://schemas.microsoft.com/office/drawing/2014/main" id="{26FFC6E4-1CAF-0191-E477-080102A49C02}"/>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1" name="Oval 50">
              <a:extLst>
                <a:ext uri="{FF2B5EF4-FFF2-40B4-BE49-F238E27FC236}">
                  <a16:creationId xmlns:a16="http://schemas.microsoft.com/office/drawing/2014/main" id="{4E015B76-C099-DDA9-A8B4-53EE61400E52}"/>
                </a:ext>
              </a:extLst>
            </p:cNvPr>
            <p:cNvSpPr/>
            <p:nvPr/>
          </p:nvSpPr>
          <p:spPr bwMode="auto">
            <a:xfrm>
              <a:off x="4791686" y="2550945"/>
              <a:ext cx="466138" cy="466138"/>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E209BF1A-76A7-43AF-E8C3-2BEC1688F855}"/>
              </a:ext>
              <a:ext uri="{C183D7F6-B498-43B3-948B-1728B52AA6E4}">
                <adec:decorative xmlns:adec="http://schemas.microsoft.com/office/drawing/2017/decorative" val="1"/>
              </a:ext>
            </a:extLst>
          </p:cNvPr>
          <p:cNvSpPr txBox="1"/>
          <p:nvPr/>
        </p:nvSpPr>
        <p:spPr>
          <a:xfrm>
            <a:off x="3091158" y="5962570"/>
            <a:ext cx="6368432" cy="306468"/>
          </a:xfrm>
          <a:prstGeom prst="round2DiagRect">
            <a:avLst>
              <a:gd name="adj1" fmla="val 0"/>
              <a:gd name="adj2" fmla="val 39627"/>
            </a:avLst>
          </a:prstGeom>
          <a:solidFill>
            <a:schemeClr val="accent1"/>
          </a:solidFill>
        </p:spPr>
        <p:txBody>
          <a:bodyPr wrap="square" lIns="0" tIns="0" rIns="0" bIns="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Support for multi-cloud, hybrid, SaaS data | Partner ecosystem</a:t>
            </a:r>
          </a:p>
        </p:txBody>
      </p:sp>
      <p:grpSp>
        <p:nvGrpSpPr>
          <p:cNvPr id="161" name="Group 160">
            <a:extLst>
              <a:ext uri="{FF2B5EF4-FFF2-40B4-BE49-F238E27FC236}">
                <a16:creationId xmlns:a16="http://schemas.microsoft.com/office/drawing/2014/main" id="{0B1B92FE-A6DB-9491-26B3-8533F91B9418}"/>
              </a:ext>
              <a:ext uri="{C183D7F6-B498-43B3-948B-1728B52AA6E4}">
                <adec:decorative xmlns:adec="http://schemas.microsoft.com/office/drawing/2017/decorative" val="1"/>
              </a:ext>
            </a:extLst>
          </p:cNvPr>
          <p:cNvGrpSpPr/>
          <p:nvPr/>
        </p:nvGrpSpPr>
        <p:grpSpPr>
          <a:xfrm>
            <a:off x="5021499" y="3183507"/>
            <a:ext cx="2150826" cy="2177217"/>
            <a:chOff x="5021499" y="3183507"/>
            <a:chExt cx="2150826" cy="2177217"/>
          </a:xfrm>
        </p:grpSpPr>
        <p:grpSp>
          <p:nvGrpSpPr>
            <p:cNvPr id="120" name="!!B">
              <a:extLst>
                <a:ext uri="{FF2B5EF4-FFF2-40B4-BE49-F238E27FC236}">
                  <a16:creationId xmlns:a16="http://schemas.microsoft.com/office/drawing/2014/main" id="{70F0BCE7-083E-595F-30D1-06779593A7BC}"/>
                </a:ext>
                <a:ext uri="{C183D7F6-B498-43B3-948B-1728B52AA6E4}">
                  <adec:decorative xmlns:adec="http://schemas.microsoft.com/office/drawing/2017/decorative" val="1"/>
                </a:ext>
              </a:extLst>
            </p:cNvPr>
            <p:cNvGrpSpPr>
              <a:grpSpLocks/>
            </p:cNvGrpSpPr>
            <p:nvPr/>
          </p:nvGrpSpPr>
          <p:grpSpPr>
            <a:xfrm>
              <a:off x="5780532" y="3972383"/>
              <a:ext cx="630936" cy="630936"/>
              <a:chOff x="4750435" y="2509694"/>
              <a:chExt cx="548640" cy="548640"/>
            </a:xfrm>
          </p:grpSpPr>
          <p:sp>
            <p:nvSpPr>
              <p:cNvPr id="121" name="Oval 120">
                <a:extLst>
                  <a:ext uri="{FF2B5EF4-FFF2-40B4-BE49-F238E27FC236}">
                    <a16:creationId xmlns:a16="http://schemas.microsoft.com/office/drawing/2014/main" id="{28EBCB45-8570-318B-818B-9823C5B9C5A5}"/>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4" name="Oval 123">
                <a:extLst>
                  <a:ext uri="{FF2B5EF4-FFF2-40B4-BE49-F238E27FC236}">
                    <a16:creationId xmlns:a16="http://schemas.microsoft.com/office/drawing/2014/main" id="{B560E0AB-8C09-6D37-6952-DB05B9741B8F}"/>
                  </a:ext>
                </a:extLst>
              </p:cNvPr>
              <p:cNvSpPr/>
              <p:nvPr/>
            </p:nvSpPr>
            <p:spPr bwMode="auto">
              <a:xfrm>
                <a:off x="4791686" y="2550945"/>
                <a:ext cx="466138" cy="466138"/>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26" name="Oval 125">
              <a:extLst>
                <a:ext uri="{FF2B5EF4-FFF2-40B4-BE49-F238E27FC236}">
                  <a16:creationId xmlns:a16="http://schemas.microsoft.com/office/drawing/2014/main" id="{B82BAA74-2952-6B71-E4F5-90A6B1ACA021}"/>
                </a:ext>
              </a:extLst>
            </p:cNvPr>
            <p:cNvSpPr>
              <a:spLocks/>
            </p:cNvSpPr>
            <p:nvPr/>
          </p:nvSpPr>
          <p:spPr bwMode="auto">
            <a:xfrm>
              <a:off x="5668418" y="3860276"/>
              <a:ext cx="855157" cy="855157"/>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7" name="Oval 126">
              <a:extLst>
                <a:ext uri="{FF2B5EF4-FFF2-40B4-BE49-F238E27FC236}">
                  <a16:creationId xmlns:a16="http://schemas.microsoft.com/office/drawing/2014/main" id="{55E904B1-A2E2-168D-031B-CDBF9925DF7A}"/>
                </a:ext>
              </a:extLst>
            </p:cNvPr>
            <p:cNvSpPr>
              <a:spLocks/>
            </p:cNvSpPr>
            <p:nvPr/>
          </p:nvSpPr>
          <p:spPr bwMode="auto">
            <a:xfrm>
              <a:off x="5732716" y="3924574"/>
              <a:ext cx="726562" cy="726562"/>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Arc 127">
              <a:extLst>
                <a:ext uri="{FF2B5EF4-FFF2-40B4-BE49-F238E27FC236}">
                  <a16:creationId xmlns:a16="http://schemas.microsoft.com/office/drawing/2014/main" id="{F14872C7-94FE-487D-7A93-DE5F9D431E81}"/>
                </a:ext>
                <a:ext uri="{C183D7F6-B498-43B3-948B-1728B52AA6E4}">
                  <adec:decorative xmlns:adec="http://schemas.microsoft.com/office/drawing/2017/decorative" val="1"/>
                </a:ext>
              </a:extLst>
            </p:cNvPr>
            <p:cNvSpPr/>
            <p:nvPr/>
          </p:nvSpPr>
          <p:spPr bwMode="auto">
            <a:xfrm>
              <a:off x="5183429" y="3375276"/>
              <a:ext cx="1825146" cy="1825146"/>
            </a:xfrm>
            <a:prstGeom prst="arc">
              <a:avLst>
                <a:gd name="adj1" fmla="val 19438948"/>
                <a:gd name="adj2" fmla="val 19399433"/>
              </a:avLst>
            </a:prstGeom>
            <a:no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9" name="Group 128">
              <a:extLst>
                <a:ext uri="{FF2B5EF4-FFF2-40B4-BE49-F238E27FC236}">
                  <a16:creationId xmlns:a16="http://schemas.microsoft.com/office/drawing/2014/main" id="{B0046A02-B175-9CE0-BEA2-1A1C876BCCEB}"/>
                </a:ext>
                <a:ext uri="{C183D7F6-B498-43B3-948B-1728B52AA6E4}">
                  <adec:decorative xmlns:adec="http://schemas.microsoft.com/office/drawing/2017/decorative" val="1"/>
                </a:ext>
              </a:extLst>
            </p:cNvPr>
            <p:cNvGrpSpPr/>
            <p:nvPr/>
          </p:nvGrpSpPr>
          <p:grpSpPr>
            <a:xfrm>
              <a:off x="6570836" y="4764544"/>
              <a:ext cx="356027" cy="350387"/>
              <a:chOff x="5771317" y="5292430"/>
              <a:chExt cx="635038" cy="624977"/>
            </a:xfrm>
          </p:grpSpPr>
          <p:sp>
            <p:nvSpPr>
              <p:cNvPr id="130" name="Oval 129">
                <a:extLst>
                  <a:ext uri="{FF2B5EF4-FFF2-40B4-BE49-F238E27FC236}">
                    <a16:creationId xmlns:a16="http://schemas.microsoft.com/office/drawing/2014/main" id="{366E1306-5018-8C66-51A9-3657658FCE97}"/>
                  </a:ext>
                </a:extLst>
              </p:cNvPr>
              <p:cNvSpPr/>
              <p:nvPr/>
            </p:nvSpPr>
            <p:spPr bwMode="auto">
              <a:xfrm>
                <a:off x="5771317" y="5308517"/>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31" name="Graphic 130">
                <a:extLst>
                  <a:ext uri="{FF2B5EF4-FFF2-40B4-BE49-F238E27FC236}">
                    <a16:creationId xmlns:a16="http://schemas.microsoft.com/office/drawing/2014/main" id="{360CFAC8-63E8-7D67-94F1-BEF33FE813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128" y="5385330"/>
                <a:ext cx="455264" cy="455264"/>
              </a:xfrm>
              <a:prstGeom prst="rect">
                <a:avLst/>
              </a:prstGeom>
            </p:spPr>
          </p:pic>
          <p:grpSp>
            <p:nvGrpSpPr>
              <p:cNvPr id="132" name="Group 131">
                <a:extLst>
                  <a:ext uri="{FF2B5EF4-FFF2-40B4-BE49-F238E27FC236}">
                    <a16:creationId xmlns:a16="http://schemas.microsoft.com/office/drawing/2014/main" id="{BACAC677-01B1-B829-6ECD-DDAF43699E67}"/>
                  </a:ext>
                </a:extLst>
              </p:cNvPr>
              <p:cNvGrpSpPr/>
              <p:nvPr/>
            </p:nvGrpSpPr>
            <p:grpSpPr>
              <a:xfrm>
                <a:off x="6128035" y="5292430"/>
                <a:ext cx="278320" cy="278321"/>
                <a:chOff x="5426397" y="5826206"/>
                <a:chExt cx="165510" cy="165510"/>
              </a:xfrm>
            </p:grpSpPr>
            <p:sp>
              <p:nvSpPr>
                <p:cNvPr id="133" name="Oval 132">
                  <a:extLst>
                    <a:ext uri="{FF2B5EF4-FFF2-40B4-BE49-F238E27FC236}">
                      <a16:creationId xmlns:a16="http://schemas.microsoft.com/office/drawing/2014/main" id="{FC8C3986-86C0-613E-4CB3-49F8A57E5BD7}"/>
                    </a:ext>
                  </a:extLst>
                </p:cNvPr>
                <p:cNvSpPr/>
                <p:nvPr/>
              </p:nvSpPr>
              <p:spPr bwMode="auto">
                <a:xfrm>
                  <a:off x="5426397" y="5826206"/>
                  <a:ext cx="165510" cy="1655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4" name="illegal" title="Icon of a circle with a diagonal line through it">
                  <a:extLst>
                    <a:ext uri="{FF2B5EF4-FFF2-40B4-BE49-F238E27FC236}">
                      <a16:creationId xmlns:a16="http://schemas.microsoft.com/office/drawing/2014/main" id="{7C95E93D-07A7-D093-69CC-965D29D9F47A}"/>
                    </a:ext>
                  </a:extLst>
                </p:cNvPr>
                <p:cNvSpPr>
                  <a:spLocks noChangeAspect="1" noEditPoints="1"/>
                </p:cNvSpPr>
                <p:nvPr/>
              </p:nvSpPr>
              <p:spPr bwMode="auto">
                <a:xfrm>
                  <a:off x="5451652" y="5851308"/>
                  <a:ext cx="115001" cy="115307"/>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25400" cap="sq">
                  <a:solidFill>
                    <a:srgbClr val="D83B0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5" name="Group 134">
              <a:extLst>
                <a:ext uri="{FF2B5EF4-FFF2-40B4-BE49-F238E27FC236}">
                  <a16:creationId xmlns:a16="http://schemas.microsoft.com/office/drawing/2014/main" id="{F490F1D2-B0AB-BD48-1AE3-4DC588B856A5}"/>
                </a:ext>
                <a:ext uri="{C183D7F6-B498-43B3-948B-1728B52AA6E4}">
                  <adec:decorative xmlns:adec="http://schemas.microsoft.com/office/drawing/2017/decorative" val="1"/>
                </a:ext>
              </a:extLst>
            </p:cNvPr>
            <p:cNvGrpSpPr/>
            <p:nvPr/>
          </p:nvGrpSpPr>
          <p:grpSpPr>
            <a:xfrm>
              <a:off x="5910950" y="5019356"/>
              <a:ext cx="370104" cy="341368"/>
              <a:chOff x="5743787" y="5333207"/>
              <a:chExt cx="660146" cy="608890"/>
            </a:xfrm>
          </p:grpSpPr>
          <p:sp>
            <p:nvSpPr>
              <p:cNvPr id="136" name="Oval 135">
                <a:extLst>
                  <a:ext uri="{FF2B5EF4-FFF2-40B4-BE49-F238E27FC236}">
                    <a16:creationId xmlns:a16="http://schemas.microsoft.com/office/drawing/2014/main" id="{70F52A85-8810-9EA4-61B2-AB5CCF0664E1}"/>
                  </a:ext>
                </a:extLst>
              </p:cNvPr>
              <p:cNvSpPr/>
              <p:nvPr/>
            </p:nvSpPr>
            <p:spPr bwMode="auto">
              <a:xfrm>
                <a:off x="5795047" y="5333207"/>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37" name="Group 136">
                <a:extLst>
                  <a:ext uri="{FF2B5EF4-FFF2-40B4-BE49-F238E27FC236}">
                    <a16:creationId xmlns:a16="http://schemas.microsoft.com/office/drawing/2014/main" id="{AA5C293F-1FAA-4F3D-90E1-2398F123B464}"/>
                  </a:ext>
                </a:extLst>
              </p:cNvPr>
              <p:cNvGrpSpPr/>
              <p:nvPr/>
            </p:nvGrpSpPr>
            <p:grpSpPr>
              <a:xfrm>
                <a:off x="5743787" y="5380765"/>
                <a:ext cx="582086" cy="483269"/>
                <a:chOff x="5743787" y="5380765"/>
                <a:chExt cx="582086" cy="483269"/>
              </a:xfrm>
            </p:grpSpPr>
            <p:pic>
              <p:nvPicPr>
                <p:cNvPr id="138" name="Graphic 137">
                  <a:extLst>
                    <a:ext uri="{FF2B5EF4-FFF2-40B4-BE49-F238E27FC236}">
                      <a16:creationId xmlns:a16="http://schemas.microsoft.com/office/drawing/2014/main" id="{4ED4A10D-610D-498E-0D46-7066745682CF}"/>
                    </a:ext>
                    <a:ext uri="{C183D7F6-B498-43B3-948B-1728B52AA6E4}">
                      <adec:decorative xmlns:adec="http://schemas.microsoft.com/office/drawing/2017/decorative" val="1"/>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3107" y="5411270"/>
                  <a:ext cx="452766" cy="452764"/>
                </a:xfrm>
                <a:prstGeom prst="rect">
                  <a:avLst/>
                </a:prstGeom>
              </p:spPr>
            </p:pic>
            <p:grpSp>
              <p:nvGrpSpPr>
                <p:cNvPr id="139" name="Group 138">
                  <a:extLst>
                    <a:ext uri="{FF2B5EF4-FFF2-40B4-BE49-F238E27FC236}">
                      <a16:creationId xmlns:a16="http://schemas.microsoft.com/office/drawing/2014/main" id="{27E7923F-C294-5983-3521-2A43FD27B0B2}"/>
                    </a:ext>
                  </a:extLst>
                </p:cNvPr>
                <p:cNvGrpSpPr/>
                <p:nvPr/>
              </p:nvGrpSpPr>
              <p:grpSpPr>
                <a:xfrm>
                  <a:off x="5743787" y="5380765"/>
                  <a:ext cx="284297" cy="261935"/>
                  <a:chOff x="4184217" y="4293394"/>
                  <a:chExt cx="177208" cy="163270"/>
                </a:xfrm>
              </p:grpSpPr>
              <p:pic>
                <p:nvPicPr>
                  <p:cNvPr id="140" name="Graphic 139">
                    <a:extLst>
                      <a:ext uri="{FF2B5EF4-FFF2-40B4-BE49-F238E27FC236}">
                        <a16:creationId xmlns:a16="http://schemas.microsoft.com/office/drawing/2014/main" id="{AF8B7F1E-796A-C3BE-77C3-824283048C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84217" y="4293394"/>
                    <a:ext cx="177208" cy="163270"/>
                  </a:xfrm>
                  <a:prstGeom prst="rect">
                    <a:avLst/>
                  </a:prstGeom>
                </p:spPr>
              </p:pic>
              <p:grpSp>
                <p:nvGrpSpPr>
                  <p:cNvPr id="141" name="Group 140">
                    <a:extLst>
                      <a:ext uri="{FF2B5EF4-FFF2-40B4-BE49-F238E27FC236}">
                        <a16:creationId xmlns:a16="http://schemas.microsoft.com/office/drawing/2014/main" id="{9E365A94-1195-1C5F-DAE1-9F5B34BD00EF}"/>
                      </a:ext>
                    </a:extLst>
                  </p:cNvPr>
                  <p:cNvGrpSpPr/>
                  <p:nvPr/>
                </p:nvGrpSpPr>
                <p:grpSpPr>
                  <a:xfrm>
                    <a:off x="4195434" y="4297606"/>
                    <a:ext cx="154850" cy="154847"/>
                    <a:chOff x="4509689" y="5656717"/>
                    <a:chExt cx="246066" cy="246066"/>
                  </a:xfrm>
                </p:grpSpPr>
                <p:sp>
                  <p:nvSpPr>
                    <p:cNvPr id="142" name="Rectangle 141">
                      <a:extLst>
                        <a:ext uri="{FF2B5EF4-FFF2-40B4-BE49-F238E27FC236}">
                          <a16:creationId xmlns:a16="http://schemas.microsoft.com/office/drawing/2014/main" id="{2CD97EA9-B34D-19CB-E447-436470E27DD7}"/>
                        </a:ext>
                      </a:extLst>
                    </p:cNvPr>
                    <p:cNvSpPr/>
                    <p:nvPr/>
                  </p:nvSpPr>
                  <p:spPr bwMode="auto">
                    <a:xfrm>
                      <a:off x="4609861" y="5727449"/>
                      <a:ext cx="45719" cy="1214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3" name="Graphic 142" descr="Warning with solid fill">
                      <a:extLst>
                        <a:ext uri="{FF2B5EF4-FFF2-40B4-BE49-F238E27FC236}">
                          <a16:creationId xmlns:a16="http://schemas.microsoft.com/office/drawing/2014/main" id="{59E1A7D0-3D69-3714-E5CE-AD1D42C9C9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9689" y="5656717"/>
                      <a:ext cx="246066" cy="246066"/>
                    </a:xfrm>
                    <a:prstGeom prst="rect">
                      <a:avLst/>
                    </a:prstGeom>
                  </p:spPr>
                </p:pic>
              </p:grpSp>
            </p:grpSp>
          </p:grpSp>
        </p:grpSp>
        <p:grpSp>
          <p:nvGrpSpPr>
            <p:cNvPr id="144" name="Group 143">
              <a:extLst>
                <a:ext uri="{FF2B5EF4-FFF2-40B4-BE49-F238E27FC236}">
                  <a16:creationId xmlns:a16="http://schemas.microsoft.com/office/drawing/2014/main" id="{1E4BBED7-1DC1-F843-3E6C-59BF5F51B82C}"/>
                </a:ext>
              </a:extLst>
            </p:cNvPr>
            <p:cNvGrpSpPr>
              <a:grpSpLocks/>
            </p:cNvGrpSpPr>
            <p:nvPr/>
          </p:nvGrpSpPr>
          <p:grpSpPr>
            <a:xfrm>
              <a:off x="5265409" y="3491692"/>
              <a:ext cx="360817" cy="341368"/>
              <a:chOff x="4730992" y="6397623"/>
              <a:chExt cx="643578" cy="608890"/>
            </a:xfrm>
          </p:grpSpPr>
          <p:sp>
            <p:nvSpPr>
              <p:cNvPr id="145" name="Oval 144">
                <a:extLst>
                  <a:ext uri="{FF2B5EF4-FFF2-40B4-BE49-F238E27FC236}">
                    <a16:creationId xmlns:a16="http://schemas.microsoft.com/office/drawing/2014/main" id="{78C4C692-F0E9-14E6-9C9A-CC97959F05F5}"/>
                  </a:ext>
                </a:extLst>
              </p:cNvPr>
              <p:cNvSpPr/>
              <p:nvPr/>
            </p:nvSpPr>
            <p:spPr bwMode="auto">
              <a:xfrm>
                <a:off x="4765684" y="6397623"/>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46" name="Graphic 145">
                <a:extLst>
                  <a:ext uri="{FF2B5EF4-FFF2-40B4-BE49-F238E27FC236}">
                    <a16:creationId xmlns:a16="http://schemas.microsoft.com/office/drawing/2014/main" id="{FAA3943A-691C-457D-5E4A-960BE3B639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2907" y="6539786"/>
                <a:ext cx="334440" cy="324564"/>
              </a:xfrm>
              <a:prstGeom prst="rect">
                <a:avLst/>
              </a:prstGeom>
            </p:spPr>
          </p:pic>
          <p:grpSp>
            <p:nvGrpSpPr>
              <p:cNvPr id="147" name="Group 146">
                <a:extLst>
                  <a:ext uri="{FF2B5EF4-FFF2-40B4-BE49-F238E27FC236}">
                    <a16:creationId xmlns:a16="http://schemas.microsoft.com/office/drawing/2014/main" id="{D86C5DC0-F127-26CE-2A53-3206C7E2FBFB}"/>
                  </a:ext>
                </a:extLst>
              </p:cNvPr>
              <p:cNvGrpSpPr/>
              <p:nvPr/>
            </p:nvGrpSpPr>
            <p:grpSpPr>
              <a:xfrm>
                <a:off x="4730992" y="6481176"/>
                <a:ext cx="242100" cy="242094"/>
                <a:chOff x="4183725" y="4285885"/>
                <a:chExt cx="178254" cy="178249"/>
              </a:xfrm>
            </p:grpSpPr>
            <p:pic>
              <p:nvPicPr>
                <p:cNvPr id="148" name="Graphic 147">
                  <a:extLst>
                    <a:ext uri="{FF2B5EF4-FFF2-40B4-BE49-F238E27FC236}">
                      <a16:creationId xmlns:a16="http://schemas.microsoft.com/office/drawing/2014/main" id="{3280404B-9DD0-8B8A-1400-FAEABEF279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84217" y="4293394"/>
                  <a:ext cx="177208" cy="163270"/>
                </a:xfrm>
                <a:prstGeom prst="rect">
                  <a:avLst/>
                </a:prstGeom>
              </p:spPr>
            </p:pic>
            <p:grpSp>
              <p:nvGrpSpPr>
                <p:cNvPr id="149" name="Group 148">
                  <a:extLst>
                    <a:ext uri="{FF2B5EF4-FFF2-40B4-BE49-F238E27FC236}">
                      <a16:creationId xmlns:a16="http://schemas.microsoft.com/office/drawing/2014/main" id="{DFC57678-17EF-17FD-AF3A-F14D2F502CE0}"/>
                    </a:ext>
                  </a:extLst>
                </p:cNvPr>
                <p:cNvGrpSpPr/>
                <p:nvPr/>
              </p:nvGrpSpPr>
              <p:grpSpPr>
                <a:xfrm>
                  <a:off x="4183725" y="4285885"/>
                  <a:ext cx="178254" cy="178249"/>
                  <a:chOff x="4491107" y="5638092"/>
                  <a:chExt cx="283258" cy="283254"/>
                </a:xfrm>
              </p:grpSpPr>
              <p:sp>
                <p:nvSpPr>
                  <p:cNvPr id="150" name="Rectangle 149">
                    <a:extLst>
                      <a:ext uri="{FF2B5EF4-FFF2-40B4-BE49-F238E27FC236}">
                        <a16:creationId xmlns:a16="http://schemas.microsoft.com/office/drawing/2014/main" id="{5B87C1FE-EDD0-F68D-2629-05EB3FC3935A}"/>
                      </a:ext>
                    </a:extLst>
                  </p:cNvPr>
                  <p:cNvSpPr/>
                  <p:nvPr/>
                </p:nvSpPr>
                <p:spPr bwMode="auto">
                  <a:xfrm>
                    <a:off x="4609861" y="5727449"/>
                    <a:ext cx="45719" cy="1214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1" name="Graphic 150" descr="Warning with solid fill">
                    <a:extLst>
                      <a:ext uri="{FF2B5EF4-FFF2-40B4-BE49-F238E27FC236}">
                        <a16:creationId xmlns:a16="http://schemas.microsoft.com/office/drawing/2014/main" id="{2C093A9B-3E78-B45B-2B78-8DDF155972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91107" y="5638092"/>
                    <a:ext cx="283258" cy="283254"/>
                  </a:xfrm>
                  <a:prstGeom prst="rect">
                    <a:avLst/>
                  </a:prstGeom>
                </p:spPr>
              </p:pic>
            </p:grpSp>
          </p:grpSp>
        </p:grpSp>
        <p:pic>
          <p:nvPicPr>
            <p:cNvPr id="152" name="Picture 151">
              <a:extLst>
                <a:ext uri="{FF2B5EF4-FFF2-40B4-BE49-F238E27FC236}">
                  <a16:creationId xmlns:a16="http://schemas.microsoft.com/office/drawing/2014/main" id="{B0779E22-56F5-A4AF-AEA8-6808AC83D570}"/>
                </a:ext>
                <a:ext uri="{C183D7F6-B498-43B3-948B-1728B52AA6E4}">
                  <adec:decorative xmlns:adec="http://schemas.microsoft.com/office/drawing/2017/decorative" val="1"/>
                </a:ext>
              </a:extLst>
            </p:cNvPr>
            <p:cNvPicPr>
              <a:picLocks/>
            </p:cNvPicPr>
            <p:nvPr/>
          </p:nvPicPr>
          <p:blipFill rotWithShape="1">
            <a:blip r:embed="rId13" cstate="hqprint">
              <a:extLst>
                <a:ext uri="{28A0092B-C50C-407E-A947-70E740481C1C}">
                  <a14:useLocalDpi xmlns:a14="http://schemas.microsoft.com/office/drawing/2010/main"/>
                </a:ext>
              </a:extLst>
            </a:blip>
            <a:srcRect/>
            <a:stretch/>
          </p:blipFill>
          <p:spPr>
            <a:xfrm>
              <a:off x="5911157" y="3183507"/>
              <a:ext cx="369690" cy="369688"/>
            </a:xfrm>
            <a:prstGeom prst="ellipse">
              <a:avLst/>
            </a:prstGeom>
            <a:ln w="28575">
              <a:solidFill>
                <a:schemeClr val="bg1"/>
              </a:solidFill>
            </a:ln>
          </p:spPr>
        </p:pic>
        <p:pic>
          <p:nvPicPr>
            <p:cNvPr id="153" name="Picture 152">
              <a:extLst>
                <a:ext uri="{FF2B5EF4-FFF2-40B4-BE49-F238E27FC236}">
                  <a16:creationId xmlns:a16="http://schemas.microsoft.com/office/drawing/2014/main" id="{8F06CF09-F5FC-AFB1-BD85-29D03E60107E}"/>
                </a:ext>
                <a:ext uri="{C183D7F6-B498-43B3-948B-1728B52AA6E4}">
                  <adec:decorative xmlns:adec="http://schemas.microsoft.com/office/drawing/2017/decorative" val="1"/>
                </a:ext>
              </a:extLst>
            </p:cNvPr>
            <p:cNvPicPr preferRelativeResize="0">
              <a:picLocks/>
            </p:cNvPicPr>
            <p:nvPr/>
          </p:nvPicPr>
          <p:blipFill rotWithShape="1">
            <a:blip r:embed="rId14" cstate="hqprint">
              <a:extLst>
                <a:ext uri="{28A0092B-C50C-407E-A947-70E740481C1C}">
                  <a14:useLocalDpi xmlns:a14="http://schemas.microsoft.com/office/drawing/2010/main"/>
                </a:ext>
              </a:extLst>
            </a:blip>
            <a:srcRect/>
            <a:stretch/>
          </p:blipFill>
          <p:spPr>
            <a:xfrm>
              <a:off x="6802635" y="4103005"/>
              <a:ext cx="369690" cy="369688"/>
            </a:xfrm>
            <a:prstGeom prst="ellipse">
              <a:avLst/>
            </a:prstGeom>
            <a:ln w="28575">
              <a:solidFill>
                <a:schemeClr val="bg1"/>
              </a:solidFill>
            </a:ln>
          </p:spPr>
        </p:pic>
        <p:pic>
          <p:nvPicPr>
            <p:cNvPr id="154" name="Picture 153">
              <a:extLst>
                <a:ext uri="{FF2B5EF4-FFF2-40B4-BE49-F238E27FC236}">
                  <a16:creationId xmlns:a16="http://schemas.microsoft.com/office/drawing/2014/main" id="{C6302398-A9C5-B092-7587-6B9483A25311}"/>
                </a:ext>
                <a:ext uri="{C183D7F6-B498-43B3-948B-1728B52AA6E4}">
                  <adec:decorative xmlns:adec="http://schemas.microsoft.com/office/drawing/2017/decorative" val="1"/>
                </a:ext>
              </a:extLst>
            </p:cNvPr>
            <p:cNvPicPr preferRelativeResize="0">
              <a:picLocks/>
            </p:cNvPicPr>
            <p:nvPr/>
          </p:nvPicPr>
          <p:blipFill rotWithShape="1">
            <a:blip r:embed="rId15" cstate="hqprint">
              <a:extLst>
                <a:ext uri="{28A0092B-C50C-407E-A947-70E740481C1C}">
                  <a14:useLocalDpi xmlns:a14="http://schemas.microsoft.com/office/drawing/2010/main"/>
                </a:ext>
              </a:extLst>
            </a:blip>
            <a:srcRect/>
            <a:stretch/>
          </p:blipFill>
          <p:spPr>
            <a:xfrm>
              <a:off x="5284783" y="4754893"/>
              <a:ext cx="369690" cy="369688"/>
            </a:xfrm>
            <a:prstGeom prst="ellipse">
              <a:avLst/>
            </a:prstGeom>
            <a:ln w="28575">
              <a:solidFill>
                <a:schemeClr val="bg1"/>
              </a:solidFill>
            </a:ln>
          </p:spPr>
        </p:pic>
        <p:pic>
          <p:nvPicPr>
            <p:cNvPr id="155" name="Picture 154">
              <a:extLst>
                <a:ext uri="{FF2B5EF4-FFF2-40B4-BE49-F238E27FC236}">
                  <a16:creationId xmlns:a16="http://schemas.microsoft.com/office/drawing/2014/main" id="{EB2A7C7D-284C-C6E2-F565-0DED992E2A98}"/>
                </a:ext>
                <a:ext uri="{C183D7F6-B498-43B3-948B-1728B52AA6E4}">
                  <adec:decorative xmlns:adec="http://schemas.microsoft.com/office/drawing/2017/decorative" val="1"/>
                </a:ext>
              </a:extLst>
            </p:cNvPr>
            <p:cNvPicPr preferRelativeResize="0">
              <a:picLocks/>
            </p:cNvPicPr>
            <p:nvPr/>
          </p:nvPicPr>
          <p:blipFill rotWithShape="1">
            <a:blip r:embed="rId16" cstate="hqprint">
              <a:extLst>
                <a:ext uri="{28A0092B-C50C-407E-A947-70E740481C1C}">
                  <a14:useLocalDpi xmlns:a14="http://schemas.microsoft.com/office/drawing/2010/main"/>
                </a:ext>
              </a:extLst>
            </a:blip>
            <a:srcRect/>
            <a:stretch/>
          </p:blipFill>
          <p:spPr>
            <a:xfrm>
              <a:off x="5021499" y="4103005"/>
              <a:ext cx="369690" cy="369688"/>
            </a:xfrm>
            <a:prstGeom prst="ellipse">
              <a:avLst/>
            </a:prstGeom>
            <a:ln w="28575">
              <a:solidFill>
                <a:schemeClr val="bg1"/>
              </a:solidFill>
            </a:ln>
          </p:spPr>
        </p:pic>
        <p:pic>
          <p:nvPicPr>
            <p:cNvPr id="156" name="Picture 155">
              <a:extLst>
                <a:ext uri="{FF2B5EF4-FFF2-40B4-BE49-F238E27FC236}">
                  <a16:creationId xmlns:a16="http://schemas.microsoft.com/office/drawing/2014/main" id="{DFF0B6B8-8A15-5CA4-3FA5-BB51241E9633}"/>
                </a:ext>
                <a:ext uri="{C183D7F6-B498-43B3-948B-1728B52AA6E4}">
                  <adec:decorative xmlns:adec="http://schemas.microsoft.com/office/drawing/2017/decorative" val="1"/>
                </a:ext>
              </a:extLst>
            </p:cNvPr>
            <p:cNvPicPr preferRelativeResize="0">
              <a:picLocks/>
            </p:cNvPicPr>
            <p:nvPr/>
          </p:nvPicPr>
          <p:blipFill rotWithShape="1">
            <a:blip r:embed="rId17" cstate="hqprint">
              <a:extLst>
                <a:ext uri="{28A0092B-C50C-407E-A947-70E740481C1C}">
                  <a14:useLocalDpi xmlns:a14="http://schemas.microsoft.com/office/drawing/2010/main"/>
                </a:ext>
              </a:extLst>
            </a:blip>
            <a:srcRect/>
            <a:stretch/>
          </p:blipFill>
          <p:spPr>
            <a:xfrm>
              <a:off x="6556488" y="3477532"/>
              <a:ext cx="369690" cy="369688"/>
            </a:xfrm>
            <a:prstGeom prst="ellipse">
              <a:avLst/>
            </a:prstGeom>
            <a:ln w="28575">
              <a:solidFill>
                <a:schemeClr val="bg1"/>
              </a:solidFill>
            </a:ln>
          </p:spPr>
        </p:pic>
        <p:grpSp>
          <p:nvGrpSpPr>
            <p:cNvPr id="157" name="Group 156">
              <a:extLst>
                <a:ext uri="{FF2B5EF4-FFF2-40B4-BE49-F238E27FC236}">
                  <a16:creationId xmlns:a16="http://schemas.microsoft.com/office/drawing/2014/main" id="{3FC065B8-9640-B28D-BB58-23DFE862B6EF}"/>
                </a:ext>
                <a:ext uri="{C183D7F6-B498-43B3-948B-1728B52AA6E4}">
                  <adec:decorative xmlns:adec="http://schemas.microsoft.com/office/drawing/2017/decorative" val="1"/>
                </a:ext>
              </a:extLst>
            </p:cNvPr>
            <p:cNvGrpSpPr/>
            <p:nvPr/>
          </p:nvGrpSpPr>
          <p:grpSpPr>
            <a:xfrm>
              <a:off x="6180239" y="3810395"/>
              <a:ext cx="363845" cy="363845"/>
              <a:chOff x="2461866" y="3974626"/>
              <a:chExt cx="470937" cy="470936"/>
            </a:xfrm>
          </p:grpSpPr>
          <p:sp>
            <p:nvSpPr>
              <p:cNvPr id="158" name="Oval 157">
                <a:extLst>
                  <a:ext uri="{FF2B5EF4-FFF2-40B4-BE49-F238E27FC236}">
                    <a16:creationId xmlns:a16="http://schemas.microsoft.com/office/drawing/2014/main" id="{9801EB9F-9EF6-AE3B-616A-9F173D8F3697}"/>
                  </a:ext>
                </a:extLst>
              </p:cNvPr>
              <p:cNvSpPr/>
              <p:nvPr/>
            </p:nvSpPr>
            <p:spPr bwMode="auto">
              <a:xfrm>
                <a:off x="2461866" y="3974626"/>
                <a:ext cx="470937" cy="470936"/>
              </a:xfrm>
              <a:prstGeom prst="ellipse">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59" name="Graphic 158">
                <a:extLst>
                  <a:ext uri="{FF2B5EF4-FFF2-40B4-BE49-F238E27FC236}">
                    <a16:creationId xmlns:a16="http://schemas.microsoft.com/office/drawing/2014/main" id="{106DC3FF-6F1F-A91D-F2B7-9A31C9F7FF3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49076" y="4061835"/>
                <a:ext cx="296518" cy="296518"/>
              </a:xfrm>
              <a:prstGeom prst="rect">
                <a:avLst/>
              </a:prstGeom>
            </p:spPr>
          </p:pic>
        </p:grpSp>
      </p:grpSp>
      <p:sp>
        <p:nvSpPr>
          <p:cNvPr id="54" name="Title 53">
            <a:extLst>
              <a:ext uri="{FF2B5EF4-FFF2-40B4-BE49-F238E27FC236}">
                <a16:creationId xmlns:a16="http://schemas.microsoft.com/office/drawing/2014/main" id="{F299DC2A-6640-D9BF-7F2B-DDF9A487C082}"/>
              </a:ext>
            </a:extLst>
          </p:cNvPr>
          <p:cNvSpPr>
            <a:spLocks noGrp="1"/>
          </p:cNvSpPr>
          <p:nvPr>
            <p:ph type="title"/>
          </p:nvPr>
        </p:nvSpPr>
        <p:spPr>
          <a:xfrm>
            <a:off x="588263" y="457200"/>
            <a:ext cx="11018520" cy="492443"/>
          </a:xfrm>
        </p:spPr>
        <p:txBody>
          <a:bodyPr/>
          <a:lstStyle/>
          <a:p>
            <a:pPr marR="0" lvl="0" indent="0" fontAlgn="auto">
              <a:spcAft>
                <a:spcPts val="0"/>
              </a:spcAft>
              <a:tabLst/>
              <a:defRPr/>
            </a:pPr>
            <a:r>
              <a:rPr lang="en-US" sz="3200">
                <a:solidFill>
                  <a:schemeClr val="bg1"/>
                </a:solidFill>
              </a:rPr>
              <a:t>Fortify data security with Microsoft Purview</a:t>
            </a:r>
          </a:p>
        </p:txBody>
      </p:sp>
      <p:sp>
        <p:nvSpPr>
          <p:cNvPr id="122" name="Rectangle 121" descr="A shield with a tick mark icon, around it rotates the portraits of people and the icons of a messaging chat bubble with a warning sign, a printer with a stop sign, a message with a warning sign icon, a USB flash drive with a stop sign icon and a cloud with a downward moving arrow and a warning sign which morphs inside of a triangle inforgraphic">
            <a:extLst>
              <a:ext uri="{FF2B5EF4-FFF2-40B4-BE49-F238E27FC236}">
                <a16:creationId xmlns:a16="http://schemas.microsoft.com/office/drawing/2014/main" id="{A1199D29-55D3-3509-5D61-36E082EE6428}"/>
              </a:ext>
            </a:extLst>
          </p:cNvPr>
          <p:cNvSpPr/>
          <p:nvPr/>
        </p:nvSpPr>
        <p:spPr bwMode="auto">
          <a:xfrm>
            <a:off x="639555" y="1435248"/>
            <a:ext cx="267830" cy="251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3" name="Oval 122" descr="A triangle having smaller circles rotating around it. On the top angle its protect sensitive data, on the right angle is manage insider risks, on the left is prevent data loss. On the bottom of the infographic, its written Support for multi-cloud, hybrid, SaaS data | Partner ecosystem">
            <a:extLst>
              <a:ext uri="{FF2B5EF4-FFF2-40B4-BE49-F238E27FC236}">
                <a16:creationId xmlns:a16="http://schemas.microsoft.com/office/drawing/2014/main" id="{A585674A-5096-242E-A5E1-5965E43B29FA}"/>
              </a:ext>
            </a:extLst>
          </p:cNvPr>
          <p:cNvSpPr/>
          <p:nvPr/>
        </p:nvSpPr>
        <p:spPr bwMode="auto">
          <a:xfrm>
            <a:off x="644995" y="1687174"/>
            <a:ext cx="136526" cy="13652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Slide Number Placeholder 1">
            <a:extLst>
              <a:ext uri="{FF2B5EF4-FFF2-40B4-BE49-F238E27FC236}">
                <a16:creationId xmlns:a16="http://schemas.microsoft.com/office/drawing/2014/main" id="{BD340D15-D3D7-7B07-97D2-1634202A393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42839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F299DC2A-6640-D9BF-7F2B-DDF9A487C082}"/>
              </a:ext>
            </a:extLst>
          </p:cNvPr>
          <p:cNvSpPr>
            <a:spLocks noGrp="1"/>
          </p:cNvSpPr>
          <p:nvPr>
            <p:ph type="title"/>
          </p:nvPr>
        </p:nvSpPr>
        <p:spPr>
          <a:xfrm>
            <a:off x="586740" y="447063"/>
            <a:ext cx="11018520" cy="553998"/>
          </a:xfrm>
        </p:spPr>
        <p:txBody>
          <a:bodyPr/>
          <a:lstStyle/>
          <a:p>
            <a:pPr lvl="0"/>
            <a:r>
              <a:rPr lang="en-US"/>
              <a:t>Fortify data security with an integrated approach</a:t>
            </a:r>
          </a:p>
        </p:txBody>
      </p:sp>
      <p:sp>
        <p:nvSpPr>
          <p:cNvPr id="16" name="Graphic 14">
            <a:extLst>
              <a:ext uri="{FF2B5EF4-FFF2-40B4-BE49-F238E27FC236}">
                <a16:creationId xmlns:a16="http://schemas.microsoft.com/office/drawing/2014/main" id="{44B2ED91-8D67-F9F2-4BF8-2E9C980B11BA}"/>
              </a:ext>
              <a:ext uri="{C183D7F6-B498-43B3-948B-1728B52AA6E4}">
                <adec:decorative xmlns:adec="http://schemas.microsoft.com/office/drawing/2017/decorative" val="1"/>
              </a:ext>
            </a:extLst>
          </p:cNvPr>
          <p:cNvSpPr/>
          <p:nvPr/>
        </p:nvSpPr>
        <p:spPr>
          <a:xfrm>
            <a:off x="26229" y="1458822"/>
            <a:ext cx="12192000" cy="5407152"/>
          </a:xfrm>
          <a:custGeom>
            <a:avLst/>
            <a:gdLst>
              <a:gd name="connsiteX0" fmla="*/ 0 w 12192000"/>
              <a:gd name="connsiteY0" fmla="*/ 5407152 h 5407152"/>
              <a:gd name="connsiteX1" fmla="*/ 0 w 12192000"/>
              <a:gd name="connsiteY1" fmla="*/ 4826000 h 5407152"/>
              <a:gd name="connsiteX2" fmla="*/ 4165600 w 12192000"/>
              <a:gd name="connsiteY2" fmla="*/ 4826000 h 5407152"/>
              <a:gd name="connsiteX3" fmla="*/ 5020755 w 12192000"/>
              <a:gd name="connsiteY3" fmla="*/ 3970846 h 5407152"/>
              <a:gd name="connsiteX4" fmla="*/ 5020755 w 12192000"/>
              <a:gd name="connsiteY4" fmla="*/ 855155 h 5407152"/>
              <a:gd name="connsiteX5" fmla="*/ 5875846 w 12192000"/>
              <a:gd name="connsiteY5" fmla="*/ 0 h 5407152"/>
              <a:gd name="connsiteX6" fmla="*/ 12192000 w 12192000"/>
              <a:gd name="connsiteY6" fmla="*/ 0 h 5407152"/>
              <a:gd name="connsiteX7" fmla="*/ 12192000 w 12192000"/>
              <a:gd name="connsiteY7" fmla="*/ 5407152 h 5407152"/>
              <a:gd name="connsiteX8" fmla="*/ 0 w 12192000"/>
              <a:gd name="connsiteY8" fmla="*/ 5407152 h 540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407152">
                <a:moveTo>
                  <a:pt x="0" y="5407152"/>
                </a:moveTo>
                <a:lnTo>
                  <a:pt x="0" y="4826000"/>
                </a:lnTo>
                <a:lnTo>
                  <a:pt x="4165600" y="4826000"/>
                </a:lnTo>
                <a:cubicBezTo>
                  <a:pt x="4637850" y="4826000"/>
                  <a:pt x="5020755" y="4443159"/>
                  <a:pt x="5020755" y="3970846"/>
                </a:cubicBezTo>
                <a:lnTo>
                  <a:pt x="5020755" y="855155"/>
                </a:lnTo>
                <a:cubicBezTo>
                  <a:pt x="5020755" y="382842"/>
                  <a:pt x="5403596" y="0"/>
                  <a:pt x="5875846" y="0"/>
                </a:cubicBezTo>
                <a:lnTo>
                  <a:pt x="12192000" y="0"/>
                </a:lnTo>
                <a:lnTo>
                  <a:pt x="12192000" y="5407152"/>
                </a:lnTo>
                <a:lnTo>
                  <a:pt x="0" y="5407152"/>
                </a:lnTo>
                <a:close/>
              </a:path>
            </a:pathLst>
          </a:custGeom>
          <a:solidFill>
            <a:schemeClr val="bg1">
              <a:lumMod val="95000"/>
            </a:schemeClr>
          </a:solidFill>
          <a:ln w="6350" cap="flat">
            <a:noFill/>
            <a:prstDash val="solid"/>
            <a:miter/>
          </a:ln>
          <a:effectLst>
            <a:innerShdw blurRad="63500" dist="50800" dir="15600000">
              <a:prstClr val="black">
                <a:alpha val="4000"/>
              </a:prstClr>
            </a:innerShdw>
          </a:effectLst>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Oval 5">
            <a:extLst>
              <a:ext uri="{FF2B5EF4-FFF2-40B4-BE49-F238E27FC236}">
                <a16:creationId xmlns:a16="http://schemas.microsoft.com/office/drawing/2014/main" id="{4C2B9BAB-EE23-B8CC-295E-A7483CB9AD89}"/>
              </a:ext>
              <a:ext uri="{C183D7F6-B498-43B3-948B-1728B52AA6E4}">
                <adec:decorative xmlns:adec="http://schemas.microsoft.com/office/drawing/2017/decorative" val="1"/>
              </a:ext>
            </a:extLst>
          </p:cNvPr>
          <p:cNvSpPr/>
          <p:nvPr/>
        </p:nvSpPr>
        <p:spPr bwMode="auto">
          <a:xfrm>
            <a:off x="980374" y="3279747"/>
            <a:ext cx="533676" cy="533676"/>
          </a:xfrm>
          <a:prstGeom prst="ellipse">
            <a:avLst/>
          </a:prstGeom>
          <a:solidFill>
            <a:schemeClr val="accent2">
              <a:alpha val="7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86" tIns="93269" rIns="116586" bIns="93269" numCol="1" spcCol="0" rtlCol="0" fromWordArt="0" anchor="t" anchorCtr="0" forceAA="0" compatLnSpc="1">
            <a:prstTxWarp prst="textNoShape">
              <a:avLst/>
            </a:prstTxWarp>
            <a:noAutofit/>
          </a:bodyPr>
          <a:lstStyle/>
          <a:p>
            <a:pPr marL="0" marR="0" lvl="0" indent="0" algn="l" defTabSz="5944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A1DC2A04-0BD5-8EF2-0650-6F155DBEC58C}"/>
              </a:ext>
              <a:ext uri="{C183D7F6-B498-43B3-948B-1728B52AA6E4}">
                <adec:decorative xmlns:adec="http://schemas.microsoft.com/office/drawing/2017/decorative" val="1"/>
              </a:ext>
            </a:extLst>
          </p:cNvPr>
          <p:cNvCxnSpPr>
            <a:cxnSpLocks/>
          </p:cNvCxnSpPr>
          <p:nvPr/>
        </p:nvCxnSpPr>
        <p:spPr>
          <a:xfrm>
            <a:off x="0" y="2664802"/>
            <a:ext cx="5021580" cy="0"/>
          </a:xfrm>
          <a:prstGeom prst="line">
            <a:avLst/>
          </a:prstGeom>
          <a:ln w="1270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9D92271-FF5E-E922-6BDB-F709AEAD389C}"/>
              </a:ext>
              <a:ext uri="{C183D7F6-B498-43B3-948B-1728B52AA6E4}">
                <adec:decorative xmlns:adec="http://schemas.microsoft.com/office/drawing/2017/decorative" val="1"/>
              </a:ext>
            </a:extLst>
          </p:cNvPr>
          <p:cNvSpPr/>
          <p:nvPr/>
        </p:nvSpPr>
        <p:spPr bwMode="auto">
          <a:xfrm>
            <a:off x="956724" y="2324892"/>
            <a:ext cx="533677" cy="533678"/>
          </a:xfrm>
          <a:prstGeom prst="ellipse">
            <a:avLst/>
          </a:prstGeom>
          <a:solidFill>
            <a:schemeClr val="tx2">
              <a:alpha val="7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86" tIns="93269" rIns="116586" bIns="93269" numCol="1" spcCol="0" rtlCol="0" fromWordArt="0" anchor="t" anchorCtr="0" forceAA="0" compatLnSpc="1">
            <a:prstTxWarp prst="textNoShape">
              <a:avLst/>
            </a:prstTxWarp>
            <a:noAutofit/>
          </a:bodyPr>
          <a:lstStyle/>
          <a:p>
            <a:pPr marL="0" marR="0" lvl="0" indent="0" algn="l" defTabSz="5944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03D89477-17CB-E740-03C8-B72AAA4BEEEA}"/>
              </a:ext>
              <a:ext uri="{C183D7F6-B498-43B3-948B-1728B52AA6E4}">
                <adec:decorative xmlns:adec="http://schemas.microsoft.com/office/drawing/2017/decorative" val="1"/>
              </a:ext>
            </a:extLst>
          </p:cNvPr>
          <p:cNvCxnSpPr>
            <a:cxnSpLocks/>
          </p:cNvCxnSpPr>
          <p:nvPr/>
        </p:nvCxnSpPr>
        <p:spPr>
          <a:xfrm>
            <a:off x="0" y="3640150"/>
            <a:ext cx="5021580" cy="0"/>
          </a:xfrm>
          <a:prstGeom prst="line">
            <a:avLst/>
          </a:prstGeom>
          <a:ln w="1270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5FAA400-CEE9-C6EA-DCE6-00C5C7F6F618}"/>
              </a:ext>
              <a:ext uri="{C183D7F6-B498-43B3-948B-1728B52AA6E4}">
                <adec:decorative xmlns:adec="http://schemas.microsoft.com/office/drawing/2017/decorative" val="1"/>
              </a:ext>
            </a:extLst>
          </p:cNvPr>
          <p:cNvSpPr/>
          <p:nvPr/>
        </p:nvSpPr>
        <p:spPr bwMode="auto">
          <a:xfrm>
            <a:off x="976152" y="4334642"/>
            <a:ext cx="533677" cy="533677"/>
          </a:xfrm>
          <a:prstGeom prst="ellipse">
            <a:avLst/>
          </a:prstGeom>
          <a:solidFill>
            <a:schemeClr val="accent3">
              <a:alpha val="7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86" tIns="93269" rIns="116586" bIns="93269" numCol="1" spcCol="0" rtlCol="0" fromWordArt="0" anchor="t" anchorCtr="0" forceAA="0" compatLnSpc="1">
            <a:prstTxWarp prst="textNoShape">
              <a:avLst/>
            </a:prstTxWarp>
            <a:noAutofit/>
          </a:bodyPr>
          <a:lstStyle/>
          <a:p>
            <a:pPr marL="0" marR="0" lvl="0" indent="0" algn="l" defTabSz="5944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9198D8D9-4A34-5CFA-0746-81DD6A198FA7}"/>
              </a:ext>
              <a:ext uri="{C183D7F6-B498-43B3-948B-1728B52AA6E4}">
                <adec:decorative xmlns:adec="http://schemas.microsoft.com/office/drawing/2017/decorative" val="1"/>
              </a:ext>
            </a:extLst>
          </p:cNvPr>
          <p:cNvCxnSpPr>
            <a:cxnSpLocks/>
          </p:cNvCxnSpPr>
          <p:nvPr/>
        </p:nvCxnSpPr>
        <p:spPr>
          <a:xfrm>
            <a:off x="0" y="4768069"/>
            <a:ext cx="5021580" cy="0"/>
          </a:xfrm>
          <a:prstGeom prst="line">
            <a:avLst/>
          </a:prstGeom>
          <a:ln w="1270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7C7C0B8-D6DE-33EF-CC7D-C45E03A1D543}"/>
              </a:ext>
              <a:ext uri="{C183D7F6-B498-43B3-948B-1728B52AA6E4}">
                <adec:decorative xmlns:adec="http://schemas.microsoft.com/office/drawing/2017/decorative" val="1"/>
              </a:ext>
            </a:extLst>
          </p:cNvPr>
          <p:cNvSpPr/>
          <p:nvPr/>
        </p:nvSpPr>
        <p:spPr bwMode="auto">
          <a:xfrm>
            <a:off x="11611294" y="505930"/>
            <a:ext cx="533677" cy="533676"/>
          </a:xfrm>
          <a:prstGeom prst="ellipse">
            <a:avLst/>
          </a:prstGeom>
          <a:solidFill>
            <a:schemeClr val="accent3">
              <a:alpha val="7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86" tIns="93269" rIns="116586" bIns="93269" numCol="1" spcCol="0" rtlCol="0" fromWordArt="0" anchor="t" anchorCtr="0" forceAA="0" compatLnSpc="1">
            <a:prstTxWarp prst="textNoShape">
              <a:avLst/>
            </a:prstTxWarp>
            <a:noAutofit/>
          </a:bodyPr>
          <a:lstStyle/>
          <a:p>
            <a:pPr marL="0" marR="0" lvl="0" indent="0" algn="l" defTabSz="5944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6D14D7-BA15-B0C8-9B98-788AA37279A5}"/>
              </a:ext>
              <a:ext uri="{C183D7F6-B498-43B3-948B-1728B52AA6E4}">
                <adec:decorative xmlns:adec="http://schemas.microsoft.com/office/drawing/2017/decorative" val="1"/>
              </a:ext>
            </a:extLst>
          </p:cNvPr>
          <p:cNvSpPr/>
          <p:nvPr/>
        </p:nvSpPr>
        <p:spPr bwMode="auto">
          <a:xfrm>
            <a:off x="11257066" y="505930"/>
            <a:ext cx="533677" cy="533676"/>
          </a:xfrm>
          <a:prstGeom prst="ellipse">
            <a:avLst/>
          </a:prstGeom>
          <a:solidFill>
            <a:schemeClr val="tx2">
              <a:alpha val="7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86" tIns="93269" rIns="116586" bIns="93269" numCol="1" spcCol="0" rtlCol="0" fromWordArt="0" anchor="t" anchorCtr="0" forceAA="0" compatLnSpc="1">
            <a:prstTxWarp prst="textNoShape">
              <a:avLst/>
            </a:prstTxWarp>
            <a:noAutofit/>
          </a:bodyPr>
          <a:lstStyle/>
          <a:p>
            <a:pPr marL="0" marR="0" lvl="0" indent="0" algn="l" defTabSz="5944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 name="!!Y" descr="Green circle indicates insider risk management where the yellow circle is integrating">
            <a:extLst>
              <a:ext uri="{FF2B5EF4-FFF2-40B4-BE49-F238E27FC236}">
                <a16:creationId xmlns:a16="http://schemas.microsoft.com/office/drawing/2014/main" id="{7C419AB2-7149-DA32-C02E-16F3E37849B8}"/>
              </a:ext>
            </a:extLst>
          </p:cNvPr>
          <p:cNvGrpSpPr/>
          <p:nvPr/>
        </p:nvGrpSpPr>
        <p:grpSpPr>
          <a:xfrm>
            <a:off x="620604" y="3279741"/>
            <a:ext cx="533676" cy="533676"/>
            <a:chOff x="588675" y="1908792"/>
            <a:chExt cx="533676" cy="533676"/>
          </a:xfrm>
        </p:grpSpPr>
        <p:sp>
          <p:nvSpPr>
            <p:cNvPr id="7" name="Oval 6">
              <a:extLst>
                <a:ext uri="{FF2B5EF4-FFF2-40B4-BE49-F238E27FC236}">
                  <a16:creationId xmlns:a16="http://schemas.microsoft.com/office/drawing/2014/main" id="{5CE39217-929F-5B5C-FE98-4D3D459D5044}"/>
                </a:ext>
              </a:extLst>
            </p:cNvPr>
            <p:cNvSpPr/>
            <p:nvPr/>
          </p:nvSpPr>
          <p:spPr bwMode="auto">
            <a:xfrm>
              <a:off x="588675" y="1908792"/>
              <a:ext cx="533676" cy="533676"/>
            </a:xfrm>
            <a:prstGeom prst="ellipse">
              <a:avLst/>
            </a:prstGeom>
            <a:solidFill>
              <a:schemeClr val="accent3">
                <a:alpha val="7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86" tIns="93269" rIns="116586" bIns="93269" numCol="1" spcCol="0" rtlCol="0" fromWordArt="0" anchor="t" anchorCtr="0" forceAA="0" compatLnSpc="1">
              <a:prstTxWarp prst="textNoShape">
                <a:avLst/>
              </a:prstTxWarp>
              <a:noAutofit/>
            </a:bodyPr>
            <a:lstStyle/>
            <a:p>
              <a:pPr marL="0" marR="0" lvl="0" indent="0" algn="l" defTabSz="5944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F69D3961-2632-1650-8150-883DD3C3334B}"/>
                </a:ext>
              </a:extLst>
            </p:cNvPr>
            <p:cNvSpPr/>
            <p:nvPr/>
          </p:nvSpPr>
          <p:spPr bwMode="auto">
            <a:xfrm flipH="1">
              <a:off x="780051" y="2100168"/>
              <a:ext cx="150924" cy="1509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 name="TextBox 7">
            <a:extLst>
              <a:ext uri="{FF2B5EF4-FFF2-40B4-BE49-F238E27FC236}">
                <a16:creationId xmlns:a16="http://schemas.microsoft.com/office/drawing/2014/main" id="{9574B890-73C2-E3A7-AFD7-60A3FAC4766A}"/>
              </a:ext>
            </a:extLst>
          </p:cNvPr>
          <p:cNvSpPr txBox="1"/>
          <p:nvPr/>
        </p:nvSpPr>
        <p:spPr>
          <a:xfrm>
            <a:off x="1770995" y="3321250"/>
            <a:ext cx="3003784"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Understand the </a:t>
            </a:r>
            <a:r>
              <a:rPr kumimoji="0" lang="en-US" sz="1400" b="1" i="0" u="none" strike="noStrike" kern="1200" cap="none" spc="0" normalizeH="0" baseline="0" noProof="0">
                <a:ln>
                  <a:noFill/>
                </a:ln>
                <a:solidFill>
                  <a:srgbClr val="107C10"/>
                </a:solidFill>
                <a:effectLst/>
                <a:uLnTx/>
                <a:uFillTx/>
                <a:latin typeface="Segoe UI Semibold"/>
                <a:ea typeface="+mn-ea"/>
                <a:cs typeface="+mn-cs"/>
              </a:rPr>
              <a:t>user intent and context around sensitive data</a:t>
            </a:r>
            <a:r>
              <a:rPr kumimoji="0" lang="en-US" sz="1400" b="0" i="0" u="none" strike="noStrike" kern="1200" cap="none" spc="0" normalizeH="0" baseline="0" noProof="0">
                <a:ln>
                  <a:noFill/>
                </a:ln>
                <a:solidFill>
                  <a:srgbClr val="107C10"/>
                </a:solidFill>
                <a:effectLst/>
                <a:uLnTx/>
                <a:uFillTx/>
                <a:latin typeface="Segoe UI Semibold"/>
                <a:ea typeface="+mn-ea"/>
                <a:cs typeface="+mn-cs"/>
              </a:rPr>
              <a:t> </a:t>
            </a:r>
            <a:br>
              <a:rPr kumimoji="0" lang="en-US" sz="1400" b="0" i="0" u="none" strike="noStrike" kern="1200" cap="none" spc="0" normalizeH="0" baseline="0" noProof="0">
                <a:ln>
                  <a:noFill/>
                </a:ln>
                <a:solidFill>
                  <a:srgbClr val="107C10"/>
                </a:solidFill>
                <a:effectLst/>
                <a:uLnTx/>
                <a:uFillTx/>
                <a:latin typeface="Segoe UI Semibold"/>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to identify the most critical risks</a:t>
            </a:r>
          </a:p>
        </p:txBody>
      </p:sp>
      <p:grpSp>
        <p:nvGrpSpPr>
          <p:cNvPr id="19" name="!!S" descr="Yellow circle indicates information protection where the blue circle is integrating">
            <a:extLst>
              <a:ext uri="{FF2B5EF4-FFF2-40B4-BE49-F238E27FC236}">
                <a16:creationId xmlns:a16="http://schemas.microsoft.com/office/drawing/2014/main" id="{24D1F1D3-9417-F56E-C6CC-1B6D05A6B7A3}"/>
              </a:ext>
            </a:extLst>
          </p:cNvPr>
          <p:cNvGrpSpPr/>
          <p:nvPr/>
        </p:nvGrpSpPr>
        <p:grpSpPr>
          <a:xfrm>
            <a:off x="592480" y="2324902"/>
            <a:ext cx="533677" cy="533678"/>
            <a:chOff x="584200" y="2887135"/>
            <a:chExt cx="533677" cy="533678"/>
          </a:xfrm>
        </p:grpSpPr>
        <p:sp>
          <p:nvSpPr>
            <p:cNvPr id="26" name="Oval 25">
              <a:extLst>
                <a:ext uri="{FF2B5EF4-FFF2-40B4-BE49-F238E27FC236}">
                  <a16:creationId xmlns:a16="http://schemas.microsoft.com/office/drawing/2014/main" id="{B21BAF6B-937B-B16A-1106-2938E48B144E}"/>
                </a:ext>
              </a:extLst>
            </p:cNvPr>
            <p:cNvSpPr/>
            <p:nvPr/>
          </p:nvSpPr>
          <p:spPr bwMode="auto">
            <a:xfrm>
              <a:off x="584200" y="2887135"/>
              <a:ext cx="533677" cy="533678"/>
            </a:xfrm>
            <a:prstGeom prst="ellipse">
              <a:avLst/>
            </a:prstGeom>
            <a:solidFill>
              <a:schemeClr val="accent2">
                <a:alpha val="7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86" tIns="93269" rIns="116586" bIns="93269" numCol="1" spcCol="0" rtlCol="0" fromWordArt="0" anchor="t" anchorCtr="0" forceAA="0" compatLnSpc="1">
              <a:prstTxWarp prst="textNoShape">
                <a:avLst/>
              </a:prstTxWarp>
              <a:noAutofit/>
            </a:bodyPr>
            <a:lstStyle/>
            <a:p>
              <a:pPr marL="0" marR="0" lvl="0" indent="0" algn="l" defTabSz="5944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F2CE028-54E9-D4B5-C360-1E3191CDDF11}"/>
                </a:ext>
              </a:extLst>
            </p:cNvPr>
            <p:cNvSpPr/>
            <p:nvPr/>
          </p:nvSpPr>
          <p:spPr bwMode="auto">
            <a:xfrm flipH="1">
              <a:off x="775577" y="3078512"/>
              <a:ext cx="150924" cy="1509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367CF127-9697-5D28-4511-6B6DF71427E8}"/>
              </a:ext>
            </a:extLst>
          </p:cNvPr>
          <p:cNvSpPr txBox="1"/>
          <p:nvPr/>
        </p:nvSpPr>
        <p:spPr>
          <a:xfrm>
            <a:off x="1793739" y="2341636"/>
            <a:ext cx="3003784"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FFB900">
                    <a:lumMod val="50000"/>
                  </a:srgbClr>
                </a:solidFill>
                <a:latin typeface="Segoe UI Semibold"/>
              </a:rPr>
              <a:t>Discover and auto-classify </a:t>
            </a:r>
            <a:r>
              <a:rPr kumimoji="0" lang="en-US" sz="1400" b="0" i="0" u="none" strike="noStrike" kern="1200" cap="none" spc="0" normalizeH="0" baseline="0" noProof="0">
                <a:ln>
                  <a:noFill/>
                </a:ln>
                <a:solidFill>
                  <a:srgbClr val="000000"/>
                </a:solidFill>
                <a:effectLst/>
                <a:uLnTx/>
                <a:uFillTx/>
                <a:latin typeface="Segoe UI"/>
                <a:ea typeface="+mn-ea"/>
                <a:cs typeface="+mn-cs"/>
              </a:rPr>
              <a:t>data and </a:t>
            </a:r>
            <a:r>
              <a:rPr lang="en-US" sz="1400">
                <a:solidFill>
                  <a:srgbClr val="000000"/>
                </a:solidFill>
                <a:latin typeface="Segoe UI"/>
              </a:rPr>
              <a:t>prevent it </a:t>
            </a:r>
            <a:r>
              <a:rPr kumimoji="0" lang="en-US" sz="1400" b="0" i="0" u="none" strike="noStrike" kern="1200" cap="none" spc="0" normalizeH="0" baseline="0" noProof="0">
                <a:ln>
                  <a:noFill/>
                </a:ln>
                <a:solidFill>
                  <a:srgbClr val="000000"/>
                </a:solidFill>
                <a:effectLst/>
                <a:uLnTx/>
                <a:uFillTx/>
                <a:latin typeface="Segoe UI"/>
                <a:ea typeface="+mn-ea"/>
                <a:cs typeface="+mn-cs"/>
              </a:rPr>
              <a:t>from unauthorized use across apps, services, and devices</a:t>
            </a:r>
          </a:p>
        </p:txBody>
      </p:sp>
      <p:grpSp>
        <p:nvGrpSpPr>
          <p:cNvPr id="21" name="!!D" descr="Blue circle indicates data loss prevention where the green circle is integrating">
            <a:extLst>
              <a:ext uri="{FF2B5EF4-FFF2-40B4-BE49-F238E27FC236}">
                <a16:creationId xmlns:a16="http://schemas.microsoft.com/office/drawing/2014/main" id="{0FB2D302-DFCC-E784-6B60-5F41538E0920}"/>
              </a:ext>
            </a:extLst>
          </p:cNvPr>
          <p:cNvGrpSpPr/>
          <p:nvPr/>
        </p:nvGrpSpPr>
        <p:grpSpPr>
          <a:xfrm>
            <a:off x="616916" y="4334630"/>
            <a:ext cx="533677" cy="533677"/>
            <a:chOff x="589208" y="3859486"/>
            <a:chExt cx="533677" cy="533677"/>
          </a:xfrm>
        </p:grpSpPr>
        <p:sp>
          <p:nvSpPr>
            <p:cNvPr id="38" name="Oval 37">
              <a:extLst>
                <a:ext uri="{FF2B5EF4-FFF2-40B4-BE49-F238E27FC236}">
                  <a16:creationId xmlns:a16="http://schemas.microsoft.com/office/drawing/2014/main" id="{65FE063B-B943-0045-D304-7CB0A34C3EAE}"/>
                </a:ext>
              </a:extLst>
            </p:cNvPr>
            <p:cNvSpPr/>
            <p:nvPr/>
          </p:nvSpPr>
          <p:spPr bwMode="auto">
            <a:xfrm>
              <a:off x="589208" y="3859486"/>
              <a:ext cx="533677" cy="533677"/>
            </a:xfrm>
            <a:prstGeom prst="ellipse">
              <a:avLst/>
            </a:prstGeom>
            <a:solidFill>
              <a:schemeClr val="tx2">
                <a:alpha val="7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86" tIns="93269" rIns="116586" bIns="93269" numCol="1" spcCol="0" rtlCol="0" fromWordArt="0" anchor="t" anchorCtr="0" forceAA="0" compatLnSpc="1">
              <a:prstTxWarp prst="textNoShape">
                <a:avLst/>
              </a:prstTxWarp>
              <a:noAutofit/>
            </a:bodyPr>
            <a:lstStyle/>
            <a:p>
              <a:pPr marL="0" marR="0" lvl="0" indent="0" algn="l" defTabSz="5944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9E637D8-3562-049B-6079-2CD2965165FD}"/>
                </a:ext>
              </a:extLst>
            </p:cNvPr>
            <p:cNvSpPr/>
            <p:nvPr/>
          </p:nvSpPr>
          <p:spPr bwMode="auto">
            <a:xfrm flipH="1">
              <a:off x="780584" y="4050862"/>
              <a:ext cx="150924" cy="1509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60FC79A4-5DCB-DDE4-4334-9678DFBB177C}"/>
              </a:ext>
            </a:extLst>
          </p:cNvPr>
          <p:cNvSpPr txBox="1"/>
          <p:nvPr/>
        </p:nvSpPr>
        <p:spPr>
          <a:xfrm>
            <a:off x="1770995" y="4354742"/>
            <a:ext cx="3003784"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Enable </a:t>
            </a:r>
            <a:r>
              <a:rPr kumimoji="0" lang="en-US" sz="1400" b="1" i="0" u="none" strike="noStrike" kern="1200" cap="none" spc="0" normalizeH="0" baseline="0" noProof="0">
                <a:ln>
                  <a:noFill/>
                </a:ln>
                <a:solidFill>
                  <a:srgbClr val="243A5E">
                    <a:lumMod val="75000"/>
                  </a:srgbClr>
                </a:solidFill>
                <a:effectLst/>
                <a:uLnTx/>
                <a:uFillTx/>
                <a:latin typeface="Segoe UI Semibold"/>
                <a:ea typeface="+mn-ea"/>
                <a:cs typeface="+mn-cs"/>
              </a:rPr>
              <a:t>Adaptive Protection </a:t>
            </a:r>
            <a:r>
              <a:rPr kumimoji="0" lang="en-US" sz="1400" b="0" i="0" u="none" strike="noStrike" kern="1200" cap="none" spc="0" normalizeH="0" baseline="0" noProof="0">
                <a:ln>
                  <a:noFill/>
                </a:ln>
                <a:solidFill>
                  <a:srgbClr val="000000"/>
                </a:solidFill>
                <a:effectLst/>
                <a:uLnTx/>
                <a:uFillTx/>
                <a:latin typeface="Segoe UI"/>
                <a:ea typeface="+mn-ea"/>
                <a:cs typeface="+mn-cs"/>
              </a:rPr>
              <a:t>to assign appropriate DLP policies to </a:t>
            </a:r>
            <a:r>
              <a:rPr lang="en-US" sz="1400">
                <a:solidFill>
                  <a:srgbClr val="000000"/>
                </a:solidFill>
                <a:latin typeface="Segoe UI"/>
              </a:rPr>
              <a:t>high-risk users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Oval 43" descr="Yellow circle indicates information protection where the blue and green circles are integrating">
            <a:extLst>
              <a:ext uri="{FF2B5EF4-FFF2-40B4-BE49-F238E27FC236}">
                <a16:creationId xmlns:a16="http://schemas.microsoft.com/office/drawing/2014/main" id="{7D01B0AF-1084-2D30-AD08-DFB2825E3EFF}"/>
              </a:ext>
            </a:extLst>
          </p:cNvPr>
          <p:cNvSpPr/>
          <p:nvPr/>
        </p:nvSpPr>
        <p:spPr bwMode="auto">
          <a:xfrm>
            <a:off x="11434180" y="150759"/>
            <a:ext cx="533677" cy="533676"/>
          </a:xfrm>
          <a:prstGeom prst="ellipse">
            <a:avLst/>
          </a:prstGeom>
          <a:solidFill>
            <a:schemeClr val="accent2">
              <a:alpha val="7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86" tIns="93269" rIns="116586" bIns="93269" numCol="1" spcCol="0" rtlCol="0" fromWordArt="0" anchor="t" anchorCtr="0" forceAA="0" compatLnSpc="1">
            <a:prstTxWarp prst="textNoShape">
              <a:avLst/>
            </a:prstTxWarp>
            <a:noAutofit/>
          </a:bodyPr>
          <a:lstStyle/>
          <a:p>
            <a:pPr marL="0" marR="0" lvl="0" indent="0" algn="l" defTabSz="5944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50" name="Group 249" descr="A shield with a tick mark icon, around it rotates the portraits of people and the icons of a messaging chat bubble with a warning sign, a printer with a stop sign, a message with a warning sign icon, a USB flash drive with a stop sign icon and a cloud with a downward moving arrow and a warning sign which is inside of a triangle infographic having information protection, insider risk management and data loss prevention at each end of the triangle representing support for multi-cloud, hybrid, SaaS data | Partner ecosystem">
            <a:extLst>
              <a:ext uri="{FF2B5EF4-FFF2-40B4-BE49-F238E27FC236}">
                <a16:creationId xmlns:a16="http://schemas.microsoft.com/office/drawing/2014/main" id="{71603FE6-2369-1FDF-6A0E-D89258355629}"/>
              </a:ext>
            </a:extLst>
          </p:cNvPr>
          <p:cNvGrpSpPr/>
          <p:nvPr/>
        </p:nvGrpSpPr>
        <p:grpSpPr>
          <a:xfrm>
            <a:off x="5443457" y="2142240"/>
            <a:ext cx="6277258" cy="3557922"/>
            <a:chOff x="5443457" y="2142240"/>
            <a:chExt cx="6277258" cy="3557922"/>
          </a:xfrm>
        </p:grpSpPr>
        <p:cxnSp>
          <p:nvCxnSpPr>
            <p:cNvPr id="55" name="Straight Connector 54">
              <a:extLst>
                <a:ext uri="{FF2B5EF4-FFF2-40B4-BE49-F238E27FC236}">
                  <a16:creationId xmlns:a16="http://schemas.microsoft.com/office/drawing/2014/main" id="{A68FD294-548F-2C65-6401-F56EC3A90CC4}"/>
                </a:ext>
                <a:ext uri="{C183D7F6-B498-43B3-948B-1728B52AA6E4}">
                  <adec:decorative xmlns:adec="http://schemas.microsoft.com/office/drawing/2017/decorative" val="1"/>
                </a:ext>
              </a:extLst>
            </p:cNvPr>
            <p:cNvCxnSpPr>
              <a:cxnSpLocks/>
            </p:cNvCxnSpPr>
            <p:nvPr/>
          </p:nvCxnSpPr>
          <p:spPr>
            <a:xfrm>
              <a:off x="6724024" y="5102546"/>
              <a:ext cx="3461012" cy="0"/>
            </a:xfrm>
            <a:prstGeom prst="line">
              <a:avLst/>
            </a:prstGeom>
            <a:ln w="136525"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3A18F19C-ECA0-70AF-DB8A-EA14CDDF2076}"/>
                </a:ext>
                <a:ext uri="{C183D7F6-B498-43B3-948B-1728B52AA6E4}">
                  <adec:decorative xmlns:adec="http://schemas.microsoft.com/office/drawing/2017/decorative" val="1"/>
                </a:ext>
              </a:extLst>
            </p:cNvPr>
            <p:cNvCxnSpPr>
              <a:cxnSpLocks/>
            </p:cNvCxnSpPr>
            <p:nvPr/>
          </p:nvCxnSpPr>
          <p:spPr>
            <a:xfrm flipH="1">
              <a:off x="6724024" y="2400366"/>
              <a:ext cx="1730506" cy="2705882"/>
            </a:xfrm>
            <a:prstGeom prst="line">
              <a:avLst/>
            </a:prstGeom>
            <a:ln w="136525"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83D5EC6-5DDD-9031-9989-FEDD7A2CFA20}"/>
                </a:ext>
                <a:ext uri="{C183D7F6-B498-43B3-948B-1728B52AA6E4}">
                  <adec:decorative xmlns:adec="http://schemas.microsoft.com/office/drawing/2017/decorative" val="1"/>
                </a:ext>
              </a:extLst>
            </p:cNvPr>
            <p:cNvCxnSpPr>
              <a:cxnSpLocks/>
            </p:cNvCxnSpPr>
            <p:nvPr/>
          </p:nvCxnSpPr>
          <p:spPr>
            <a:xfrm>
              <a:off x="8454529" y="2400366"/>
              <a:ext cx="1730506" cy="2705882"/>
            </a:xfrm>
            <a:prstGeom prst="line">
              <a:avLst/>
            </a:prstGeom>
            <a:ln w="136525"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yellow">
              <a:extLst>
                <a:ext uri="{FF2B5EF4-FFF2-40B4-BE49-F238E27FC236}">
                  <a16:creationId xmlns:a16="http://schemas.microsoft.com/office/drawing/2014/main" id="{7E439187-CAD3-10A4-6A5F-BC123BA2E767}"/>
                </a:ext>
                <a:ext uri="{C183D7F6-B498-43B3-948B-1728B52AA6E4}">
                  <adec:decorative xmlns:adec="http://schemas.microsoft.com/office/drawing/2017/decorative" val="1"/>
                </a:ext>
              </a:extLst>
            </p:cNvPr>
            <p:cNvSpPr/>
            <p:nvPr/>
          </p:nvSpPr>
          <p:spPr bwMode="auto">
            <a:xfrm>
              <a:off x="8454529" y="2142240"/>
              <a:ext cx="1416643" cy="496818"/>
            </a:xfrm>
            <a:prstGeom prst="round1Rect">
              <a:avLst>
                <a:gd name="adj" fmla="val 3556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 name="!!green">
              <a:extLst>
                <a:ext uri="{FF2B5EF4-FFF2-40B4-BE49-F238E27FC236}">
                  <a16:creationId xmlns:a16="http://schemas.microsoft.com/office/drawing/2014/main" id="{30A8FD3D-05DC-B2D3-875B-810F942568D5}"/>
                </a:ext>
                <a:ext uri="{C183D7F6-B498-43B3-948B-1728B52AA6E4}">
                  <adec:decorative xmlns:adec="http://schemas.microsoft.com/office/drawing/2017/decorative" val="1"/>
                </a:ext>
              </a:extLst>
            </p:cNvPr>
            <p:cNvSpPr/>
            <p:nvPr/>
          </p:nvSpPr>
          <p:spPr bwMode="auto">
            <a:xfrm flipV="1">
              <a:off x="10216335" y="4859202"/>
              <a:ext cx="1484684" cy="496818"/>
            </a:xfrm>
            <a:prstGeom prst="round1Rect">
              <a:avLst>
                <a:gd name="adj" fmla="val 3556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 name="!!blue">
              <a:extLst>
                <a:ext uri="{FF2B5EF4-FFF2-40B4-BE49-F238E27FC236}">
                  <a16:creationId xmlns:a16="http://schemas.microsoft.com/office/drawing/2014/main" id="{65C2BA09-4EB8-A337-079E-127EB8EBD83B}"/>
                </a:ext>
                <a:ext uri="{C183D7F6-B498-43B3-948B-1728B52AA6E4}">
                  <adec:decorative xmlns:adec="http://schemas.microsoft.com/office/drawing/2017/decorative" val="1"/>
                </a:ext>
              </a:extLst>
            </p:cNvPr>
            <p:cNvSpPr/>
            <p:nvPr/>
          </p:nvSpPr>
          <p:spPr bwMode="auto">
            <a:xfrm flipH="1">
              <a:off x="5454223" y="4859202"/>
              <a:ext cx="1283699" cy="496818"/>
            </a:xfrm>
            <a:prstGeom prst="round1Rect">
              <a:avLst>
                <a:gd name="adj" fmla="val 3556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Isosceles Triangle 29">
              <a:extLst>
                <a:ext uri="{FF2B5EF4-FFF2-40B4-BE49-F238E27FC236}">
                  <a16:creationId xmlns:a16="http://schemas.microsoft.com/office/drawing/2014/main" id="{50E1B4B6-4E40-3891-DDD9-021292E1BB11}"/>
                </a:ext>
                <a:ext uri="{C183D7F6-B498-43B3-948B-1728B52AA6E4}">
                  <adec:decorative xmlns:adec="http://schemas.microsoft.com/office/drawing/2017/decorative" val="1"/>
                </a:ext>
              </a:extLst>
            </p:cNvPr>
            <p:cNvSpPr/>
            <p:nvPr/>
          </p:nvSpPr>
          <p:spPr bwMode="auto">
            <a:xfrm>
              <a:off x="6724024" y="2400366"/>
              <a:ext cx="3461012" cy="2705882"/>
            </a:xfrm>
            <a:prstGeom prst="triangle">
              <a:avLst/>
            </a:prstGeom>
            <a:solidFill>
              <a:schemeClr val="bg1"/>
            </a:solidFill>
            <a:ln>
              <a:noFill/>
              <a:headEnd type="none" w="med" len="med"/>
              <a:tailEnd type="none" w="med" len="med"/>
            </a:ln>
            <a:effectLst>
              <a:outerShdw blurRad="1905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02DAB2C0-E8BB-026D-8BA4-1E73E3D63FC1}"/>
                </a:ext>
                <a:ext uri="{C183D7F6-B498-43B3-948B-1728B52AA6E4}">
                  <adec:decorative xmlns:adec="http://schemas.microsoft.com/office/drawing/2017/decorative" val="1"/>
                </a:ext>
              </a:extLst>
            </p:cNvPr>
            <p:cNvSpPr txBox="1"/>
            <p:nvPr/>
          </p:nvSpPr>
          <p:spPr>
            <a:xfrm>
              <a:off x="10613022" y="4892610"/>
              <a:ext cx="1107693" cy="430003"/>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panose="02020603050405020304" pitchFamily="18" charset="0"/>
                </a:rPr>
                <a:t>Insider Risk Management</a:t>
              </a:r>
            </a:p>
          </p:txBody>
        </p:sp>
        <p:sp>
          <p:nvSpPr>
            <p:cNvPr id="34" name="TextBox 33">
              <a:extLst>
                <a:ext uri="{FF2B5EF4-FFF2-40B4-BE49-F238E27FC236}">
                  <a16:creationId xmlns:a16="http://schemas.microsoft.com/office/drawing/2014/main" id="{7533A6A6-EEFD-0131-9714-2BD2944B983C}"/>
                </a:ext>
                <a:ext uri="{C183D7F6-B498-43B3-948B-1728B52AA6E4}">
                  <adec:decorative xmlns:adec="http://schemas.microsoft.com/office/drawing/2017/decorative" val="1"/>
                </a:ext>
              </a:extLst>
            </p:cNvPr>
            <p:cNvSpPr txBox="1"/>
            <p:nvPr/>
          </p:nvSpPr>
          <p:spPr>
            <a:xfrm>
              <a:off x="8851219" y="2175648"/>
              <a:ext cx="1193826" cy="430003"/>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Information Protection</a:t>
              </a:r>
            </a:p>
          </p:txBody>
        </p:sp>
        <p:sp>
          <p:nvSpPr>
            <p:cNvPr id="35" name="TextBox 34">
              <a:extLst>
                <a:ext uri="{FF2B5EF4-FFF2-40B4-BE49-F238E27FC236}">
                  <a16:creationId xmlns:a16="http://schemas.microsoft.com/office/drawing/2014/main" id="{D1522485-FFF1-E9AD-B4FE-724F56BBFA8B}"/>
                </a:ext>
                <a:ext uri="{C183D7F6-B498-43B3-948B-1728B52AA6E4}">
                  <adec:decorative xmlns:adec="http://schemas.microsoft.com/office/drawing/2017/decorative" val="1"/>
                </a:ext>
              </a:extLst>
            </p:cNvPr>
            <p:cNvSpPr txBox="1"/>
            <p:nvPr/>
          </p:nvSpPr>
          <p:spPr>
            <a:xfrm>
              <a:off x="5443457" y="4892610"/>
              <a:ext cx="892933" cy="430003"/>
            </a:xfrm>
            <a:prstGeom prst="rect">
              <a:avLst/>
            </a:prstGeom>
            <a:noFill/>
          </p:spPr>
          <p:txBody>
            <a:bodyPr wrap="square" lIns="0" tIns="0" rIns="0" bIns="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panose="02020603050405020304" pitchFamily="18" charset="0"/>
                </a:rPr>
                <a:t>Data Loss Prevention</a:t>
              </a:r>
            </a:p>
          </p:txBody>
        </p:sp>
        <p:grpSp>
          <p:nvGrpSpPr>
            <p:cNvPr id="41" name="Group 40">
              <a:extLst>
                <a:ext uri="{FF2B5EF4-FFF2-40B4-BE49-F238E27FC236}">
                  <a16:creationId xmlns:a16="http://schemas.microsoft.com/office/drawing/2014/main" id="{5932F8E6-D77E-21F4-FFCD-2AB16AE195A1}"/>
                </a:ext>
                <a:ext uri="{C183D7F6-B498-43B3-948B-1728B52AA6E4}">
                  <adec:decorative xmlns:adec="http://schemas.microsoft.com/office/drawing/2017/decorative" val="1"/>
                </a:ext>
              </a:extLst>
            </p:cNvPr>
            <p:cNvGrpSpPr/>
            <p:nvPr/>
          </p:nvGrpSpPr>
          <p:grpSpPr>
            <a:xfrm>
              <a:off x="8208708" y="2144828"/>
              <a:ext cx="491642" cy="491642"/>
              <a:chOff x="4750435" y="2509694"/>
              <a:chExt cx="548640" cy="548640"/>
            </a:xfrm>
          </p:grpSpPr>
          <p:sp>
            <p:nvSpPr>
              <p:cNvPr id="43" name="Oval 42">
                <a:extLst>
                  <a:ext uri="{FF2B5EF4-FFF2-40B4-BE49-F238E27FC236}">
                    <a16:creationId xmlns:a16="http://schemas.microsoft.com/office/drawing/2014/main" id="{1FB636CC-0644-4C83-04E2-FBF5EBA478F1}"/>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Oval 44">
                <a:extLst>
                  <a:ext uri="{FF2B5EF4-FFF2-40B4-BE49-F238E27FC236}">
                    <a16:creationId xmlns:a16="http://schemas.microsoft.com/office/drawing/2014/main" id="{CFEE810F-53B6-A839-9324-5943C8DF44C7}"/>
                  </a:ext>
                </a:extLst>
              </p:cNvPr>
              <p:cNvSpPr/>
              <p:nvPr/>
            </p:nvSpPr>
            <p:spPr bwMode="auto">
              <a:xfrm>
                <a:off x="4791686" y="2550945"/>
                <a:ext cx="466138" cy="466138"/>
              </a:xfrm>
              <a:prstGeom prst="ellipse">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7900D33D-5315-6139-F83F-5DED104E929B}"/>
                </a:ext>
                <a:ext uri="{C183D7F6-B498-43B3-948B-1728B52AA6E4}">
                  <adec:decorative xmlns:adec="http://schemas.microsoft.com/office/drawing/2017/decorative" val="1"/>
                </a:ext>
              </a:extLst>
            </p:cNvPr>
            <p:cNvGrpSpPr/>
            <p:nvPr/>
          </p:nvGrpSpPr>
          <p:grpSpPr>
            <a:xfrm>
              <a:off x="9970513" y="4861790"/>
              <a:ext cx="491642" cy="491642"/>
              <a:chOff x="4750435" y="2509694"/>
              <a:chExt cx="548640" cy="548640"/>
            </a:xfrm>
          </p:grpSpPr>
          <p:sp>
            <p:nvSpPr>
              <p:cNvPr id="47" name="Oval 46">
                <a:extLst>
                  <a:ext uri="{FF2B5EF4-FFF2-40B4-BE49-F238E27FC236}">
                    <a16:creationId xmlns:a16="http://schemas.microsoft.com/office/drawing/2014/main" id="{D79E1F28-E987-A7BF-9562-BA5F06CE7321}"/>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8" name="Oval 47">
                <a:extLst>
                  <a:ext uri="{FF2B5EF4-FFF2-40B4-BE49-F238E27FC236}">
                    <a16:creationId xmlns:a16="http://schemas.microsoft.com/office/drawing/2014/main" id="{32A53EFA-6C03-A9AD-E872-05E51AD90B7D}"/>
                  </a:ext>
                </a:extLst>
              </p:cNvPr>
              <p:cNvSpPr/>
              <p:nvPr/>
            </p:nvSpPr>
            <p:spPr bwMode="auto">
              <a:xfrm>
                <a:off x="4791686" y="2550945"/>
                <a:ext cx="466138" cy="466138"/>
              </a:xfrm>
              <a:prstGeom prst="ellipse">
                <a:avLst/>
              </a:prstGeom>
              <a:solidFill>
                <a:schemeClr val="accent3"/>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4B9C1EB8-D35B-C2EE-DF8D-D2E1B74E4EC4}"/>
                </a:ext>
                <a:ext uri="{C183D7F6-B498-43B3-948B-1728B52AA6E4}">
                  <adec:decorative xmlns:adec="http://schemas.microsoft.com/office/drawing/2017/decorative" val="1"/>
                </a:ext>
              </a:extLst>
            </p:cNvPr>
            <p:cNvGrpSpPr/>
            <p:nvPr/>
          </p:nvGrpSpPr>
          <p:grpSpPr>
            <a:xfrm>
              <a:off x="6487258" y="4861790"/>
              <a:ext cx="491642" cy="491642"/>
              <a:chOff x="4750435" y="2509694"/>
              <a:chExt cx="548640" cy="548640"/>
            </a:xfrm>
          </p:grpSpPr>
          <p:sp>
            <p:nvSpPr>
              <p:cNvPr id="50" name="Oval 49">
                <a:extLst>
                  <a:ext uri="{FF2B5EF4-FFF2-40B4-BE49-F238E27FC236}">
                    <a16:creationId xmlns:a16="http://schemas.microsoft.com/office/drawing/2014/main" id="{26FFC6E4-1CAF-0191-E477-080102A49C02}"/>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1" name="Oval 50">
                <a:extLst>
                  <a:ext uri="{FF2B5EF4-FFF2-40B4-BE49-F238E27FC236}">
                    <a16:creationId xmlns:a16="http://schemas.microsoft.com/office/drawing/2014/main" id="{4E015B76-C099-DDA9-A8B4-53EE61400E52}"/>
                  </a:ext>
                </a:extLst>
              </p:cNvPr>
              <p:cNvSpPr/>
              <p:nvPr/>
            </p:nvSpPr>
            <p:spPr bwMode="auto">
              <a:xfrm>
                <a:off x="4791686" y="2550945"/>
                <a:ext cx="466138" cy="466138"/>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E209BF1A-76A7-43AF-E8C3-2BEC1688F855}"/>
                </a:ext>
                <a:ext uri="{C183D7F6-B498-43B3-948B-1728B52AA6E4}">
                  <adec:decorative xmlns:adec="http://schemas.microsoft.com/office/drawing/2017/decorative" val="1"/>
                </a:ext>
              </a:extLst>
            </p:cNvPr>
            <p:cNvSpPr txBox="1"/>
            <p:nvPr/>
          </p:nvSpPr>
          <p:spPr>
            <a:xfrm>
              <a:off x="6122229" y="5462287"/>
              <a:ext cx="4943053" cy="237875"/>
            </a:xfrm>
            <a:prstGeom prst="round2DiagRect">
              <a:avLst>
                <a:gd name="adj1" fmla="val 0"/>
                <a:gd name="adj2" fmla="val 39627"/>
              </a:avLst>
            </a:prstGeom>
            <a:solidFill>
              <a:schemeClr val="accent1"/>
            </a:solidFill>
          </p:spPr>
          <p:txBody>
            <a:bodyPr wrap="square" lIns="0" tIns="0" rIns="0" bIns="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Support for multi-cloud, hybrid, SaaS data | Partner ecosystem</a:t>
              </a:r>
            </a:p>
          </p:txBody>
        </p:sp>
        <p:grpSp>
          <p:nvGrpSpPr>
            <p:cNvPr id="149" name="Group 148">
              <a:extLst>
                <a:ext uri="{FF2B5EF4-FFF2-40B4-BE49-F238E27FC236}">
                  <a16:creationId xmlns:a16="http://schemas.microsoft.com/office/drawing/2014/main" id="{0424AED1-6830-BC1F-52F5-1F0AAFB420B1}"/>
                </a:ext>
                <a:ext uri="{C183D7F6-B498-43B3-948B-1728B52AA6E4}">
                  <adec:decorative xmlns:adec="http://schemas.microsoft.com/office/drawing/2017/decorative" val="1"/>
                </a:ext>
              </a:extLst>
            </p:cNvPr>
            <p:cNvGrpSpPr>
              <a:grpSpLocks/>
            </p:cNvGrpSpPr>
            <p:nvPr/>
          </p:nvGrpSpPr>
          <p:grpSpPr>
            <a:xfrm>
              <a:off x="7620521" y="3305230"/>
              <a:ext cx="1669428" cy="1689912"/>
              <a:chOff x="5021499" y="3183507"/>
              <a:chExt cx="2150826" cy="2177217"/>
            </a:xfrm>
          </p:grpSpPr>
          <p:grpSp>
            <p:nvGrpSpPr>
              <p:cNvPr id="150" name="!!B">
                <a:extLst>
                  <a:ext uri="{FF2B5EF4-FFF2-40B4-BE49-F238E27FC236}">
                    <a16:creationId xmlns:a16="http://schemas.microsoft.com/office/drawing/2014/main" id="{A1D43941-AAF3-F40D-15A7-72D6536ADF23}"/>
                  </a:ext>
                  <a:ext uri="{C183D7F6-B498-43B3-948B-1728B52AA6E4}">
                    <adec:decorative xmlns:adec="http://schemas.microsoft.com/office/drawing/2017/decorative" val="1"/>
                  </a:ext>
                </a:extLst>
              </p:cNvPr>
              <p:cNvGrpSpPr>
                <a:grpSpLocks/>
              </p:cNvGrpSpPr>
              <p:nvPr/>
            </p:nvGrpSpPr>
            <p:grpSpPr>
              <a:xfrm>
                <a:off x="5780532" y="3972383"/>
                <a:ext cx="630936" cy="630936"/>
                <a:chOff x="4750435" y="2509694"/>
                <a:chExt cx="548640" cy="548640"/>
              </a:xfrm>
            </p:grpSpPr>
            <p:sp>
              <p:nvSpPr>
                <p:cNvPr id="185" name="Oval 184">
                  <a:extLst>
                    <a:ext uri="{FF2B5EF4-FFF2-40B4-BE49-F238E27FC236}">
                      <a16:creationId xmlns:a16="http://schemas.microsoft.com/office/drawing/2014/main" id="{1EE63A90-B02F-356C-01F0-DB8BD961FBB8}"/>
                    </a:ext>
                  </a:extLst>
                </p:cNvPr>
                <p:cNvSpPr/>
                <p:nvPr/>
              </p:nvSpPr>
              <p:spPr bwMode="auto">
                <a:xfrm>
                  <a:off x="4750435" y="2509694"/>
                  <a:ext cx="548640" cy="548640"/>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6" name="Oval 185">
                  <a:extLst>
                    <a:ext uri="{FF2B5EF4-FFF2-40B4-BE49-F238E27FC236}">
                      <a16:creationId xmlns:a16="http://schemas.microsoft.com/office/drawing/2014/main" id="{55586D9A-3888-69DC-5AE8-17D4DD4A8F92}"/>
                    </a:ext>
                  </a:extLst>
                </p:cNvPr>
                <p:cNvSpPr/>
                <p:nvPr/>
              </p:nvSpPr>
              <p:spPr bwMode="auto">
                <a:xfrm>
                  <a:off x="4791686" y="2550945"/>
                  <a:ext cx="466138" cy="466138"/>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51" name="Oval 150">
                <a:extLst>
                  <a:ext uri="{FF2B5EF4-FFF2-40B4-BE49-F238E27FC236}">
                    <a16:creationId xmlns:a16="http://schemas.microsoft.com/office/drawing/2014/main" id="{3897584D-5FE0-F49C-7764-F51C4E48DE54}"/>
                  </a:ext>
                </a:extLst>
              </p:cNvPr>
              <p:cNvSpPr>
                <a:spLocks/>
              </p:cNvSpPr>
              <p:nvPr/>
            </p:nvSpPr>
            <p:spPr bwMode="auto">
              <a:xfrm>
                <a:off x="5668418" y="3860276"/>
                <a:ext cx="855157" cy="855157"/>
              </a:xfrm>
              <a:prstGeom prst="ellipse">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2" name="Oval 151">
                <a:extLst>
                  <a:ext uri="{FF2B5EF4-FFF2-40B4-BE49-F238E27FC236}">
                    <a16:creationId xmlns:a16="http://schemas.microsoft.com/office/drawing/2014/main" id="{6C46016B-F6BB-D993-7A85-B487797D43DC}"/>
                  </a:ext>
                </a:extLst>
              </p:cNvPr>
              <p:cNvSpPr>
                <a:spLocks/>
              </p:cNvSpPr>
              <p:nvPr/>
            </p:nvSpPr>
            <p:spPr bwMode="auto">
              <a:xfrm>
                <a:off x="5732716" y="3924574"/>
                <a:ext cx="726562" cy="726562"/>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3" name="Arc 152">
                <a:extLst>
                  <a:ext uri="{FF2B5EF4-FFF2-40B4-BE49-F238E27FC236}">
                    <a16:creationId xmlns:a16="http://schemas.microsoft.com/office/drawing/2014/main" id="{8C1DCF15-C165-56A4-989B-79B4714DBD3B}"/>
                  </a:ext>
                  <a:ext uri="{C183D7F6-B498-43B3-948B-1728B52AA6E4}">
                    <adec:decorative xmlns:adec="http://schemas.microsoft.com/office/drawing/2017/decorative" val="1"/>
                  </a:ext>
                </a:extLst>
              </p:cNvPr>
              <p:cNvSpPr/>
              <p:nvPr/>
            </p:nvSpPr>
            <p:spPr bwMode="auto">
              <a:xfrm>
                <a:off x="5183429" y="3375276"/>
                <a:ext cx="1825146" cy="1825146"/>
              </a:xfrm>
              <a:prstGeom prst="arc">
                <a:avLst>
                  <a:gd name="adj1" fmla="val 19438948"/>
                  <a:gd name="adj2" fmla="val 19399433"/>
                </a:avLst>
              </a:prstGeom>
              <a:noFill/>
              <a:ln w="381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4" name="Group 153">
                <a:extLst>
                  <a:ext uri="{FF2B5EF4-FFF2-40B4-BE49-F238E27FC236}">
                    <a16:creationId xmlns:a16="http://schemas.microsoft.com/office/drawing/2014/main" id="{40CC6EEA-5EEA-9C2B-8DBE-E5661A1FCAF4}"/>
                  </a:ext>
                  <a:ext uri="{C183D7F6-B498-43B3-948B-1728B52AA6E4}">
                    <adec:decorative xmlns:adec="http://schemas.microsoft.com/office/drawing/2017/decorative" val="1"/>
                  </a:ext>
                </a:extLst>
              </p:cNvPr>
              <p:cNvGrpSpPr/>
              <p:nvPr/>
            </p:nvGrpSpPr>
            <p:grpSpPr>
              <a:xfrm>
                <a:off x="6570836" y="4764544"/>
                <a:ext cx="356027" cy="350387"/>
                <a:chOff x="5771317" y="5292430"/>
                <a:chExt cx="635038" cy="624977"/>
              </a:xfrm>
            </p:grpSpPr>
            <p:sp>
              <p:nvSpPr>
                <p:cNvPr id="180" name="Oval 179">
                  <a:extLst>
                    <a:ext uri="{FF2B5EF4-FFF2-40B4-BE49-F238E27FC236}">
                      <a16:creationId xmlns:a16="http://schemas.microsoft.com/office/drawing/2014/main" id="{7146726E-E525-1E9F-326D-5898F205876F}"/>
                    </a:ext>
                  </a:extLst>
                </p:cNvPr>
                <p:cNvSpPr/>
                <p:nvPr/>
              </p:nvSpPr>
              <p:spPr bwMode="auto">
                <a:xfrm>
                  <a:off x="5771317" y="5308517"/>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81" name="Graphic 180">
                  <a:extLst>
                    <a:ext uri="{FF2B5EF4-FFF2-40B4-BE49-F238E27FC236}">
                      <a16:creationId xmlns:a16="http://schemas.microsoft.com/office/drawing/2014/main" id="{ACE569E5-2884-B596-A25A-7CBC7B4BF9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8128" y="5385330"/>
                  <a:ext cx="455264" cy="455264"/>
                </a:xfrm>
                <a:prstGeom prst="rect">
                  <a:avLst/>
                </a:prstGeom>
              </p:spPr>
            </p:pic>
            <p:grpSp>
              <p:nvGrpSpPr>
                <p:cNvPr id="182" name="Group 181">
                  <a:extLst>
                    <a:ext uri="{FF2B5EF4-FFF2-40B4-BE49-F238E27FC236}">
                      <a16:creationId xmlns:a16="http://schemas.microsoft.com/office/drawing/2014/main" id="{4F3B53A5-7168-C26C-D14C-36CF899074BE}"/>
                    </a:ext>
                  </a:extLst>
                </p:cNvPr>
                <p:cNvGrpSpPr/>
                <p:nvPr/>
              </p:nvGrpSpPr>
              <p:grpSpPr>
                <a:xfrm>
                  <a:off x="6128035" y="5292430"/>
                  <a:ext cx="278320" cy="278321"/>
                  <a:chOff x="5426397" y="5826206"/>
                  <a:chExt cx="165510" cy="165510"/>
                </a:xfrm>
              </p:grpSpPr>
              <p:sp>
                <p:nvSpPr>
                  <p:cNvPr id="183" name="Oval 182">
                    <a:extLst>
                      <a:ext uri="{FF2B5EF4-FFF2-40B4-BE49-F238E27FC236}">
                        <a16:creationId xmlns:a16="http://schemas.microsoft.com/office/drawing/2014/main" id="{BEB3B940-86C2-BFF1-E3C7-F8156135F388}"/>
                      </a:ext>
                    </a:extLst>
                  </p:cNvPr>
                  <p:cNvSpPr/>
                  <p:nvPr/>
                </p:nvSpPr>
                <p:spPr bwMode="auto">
                  <a:xfrm>
                    <a:off x="5426397" y="5826206"/>
                    <a:ext cx="165510" cy="1655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4" name="illegal" title="Icon of a circle with a diagonal line through it">
                    <a:extLst>
                      <a:ext uri="{FF2B5EF4-FFF2-40B4-BE49-F238E27FC236}">
                        <a16:creationId xmlns:a16="http://schemas.microsoft.com/office/drawing/2014/main" id="{E96F1637-1A4F-B54B-5A10-7ADA588F8EB4}"/>
                      </a:ext>
                    </a:extLst>
                  </p:cNvPr>
                  <p:cNvSpPr>
                    <a:spLocks noChangeAspect="1" noEditPoints="1"/>
                  </p:cNvSpPr>
                  <p:nvPr/>
                </p:nvSpPr>
                <p:spPr bwMode="auto">
                  <a:xfrm>
                    <a:off x="5451652" y="5851308"/>
                    <a:ext cx="115001" cy="115307"/>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25400" cap="sq">
                    <a:solidFill>
                      <a:srgbClr val="D83B0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55" name="Group 154">
                <a:extLst>
                  <a:ext uri="{FF2B5EF4-FFF2-40B4-BE49-F238E27FC236}">
                    <a16:creationId xmlns:a16="http://schemas.microsoft.com/office/drawing/2014/main" id="{6E0A0483-8448-EAAF-268B-C29B1882D623}"/>
                  </a:ext>
                  <a:ext uri="{C183D7F6-B498-43B3-948B-1728B52AA6E4}">
                    <adec:decorative xmlns:adec="http://schemas.microsoft.com/office/drawing/2017/decorative" val="1"/>
                  </a:ext>
                </a:extLst>
              </p:cNvPr>
              <p:cNvGrpSpPr/>
              <p:nvPr/>
            </p:nvGrpSpPr>
            <p:grpSpPr>
              <a:xfrm>
                <a:off x="5910950" y="5019356"/>
                <a:ext cx="370104" cy="341368"/>
                <a:chOff x="5743787" y="5333207"/>
                <a:chExt cx="660146" cy="608890"/>
              </a:xfrm>
            </p:grpSpPr>
            <p:sp>
              <p:nvSpPr>
                <p:cNvPr id="172" name="Oval 171">
                  <a:extLst>
                    <a:ext uri="{FF2B5EF4-FFF2-40B4-BE49-F238E27FC236}">
                      <a16:creationId xmlns:a16="http://schemas.microsoft.com/office/drawing/2014/main" id="{ECF2376A-F794-9532-1F3A-16C7C62FEA6D}"/>
                    </a:ext>
                  </a:extLst>
                </p:cNvPr>
                <p:cNvSpPr/>
                <p:nvPr/>
              </p:nvSpPr>
              <p:spPr bwMode="auto">
                <a:xfrm>
                  <a:off x="5795047" y="5333207"/>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73" name="Group 172">
                  <a:extLst>
                    <a:ext uri="{FF2B5EF4-FFF2-40B4-BE49-F238E27FC236}">
                      <a16:creationId xmlns:a16="http://schemas.microsoft.com/office/drawing/2014/main" id="{A208E4B8-B8B9-C2E4-2568-677198090807}"/>
                    </a:ext>
                  </a:extLst>
                </p:cNvPr>
                <p:cNvGrpSpPr/>
                <p:nvPr/>
              </p:nvGrpSpPr>
              <p:grpSpPr>
                <a:xfrm>
                  <a:off x="5743787" y="5380765"/>
                  <a:ext cx="582086" cy="483269"/>
                  <a:chOff x="5743787" y="5380765"/>
                  <a:chExt cx="582086" cy="483269"/>
                </a:xfrm>
              </p:grpSpPr>
              <p:pic>
                <p:nvPicPr>
                  <p:cNvPr id="174" name="Graphic 173">
                    <a:extLst>
                      <a:ext uri="{FF2B5EF4-FFF2-40B4-BE49-F238E27FC236}">
                        <a16:creationId xmlns:a16="http://schemas.microsoft.com/office/drawing/2014/main" id="{736F79CE-2EF9-AA95-569C-5C9DBAA4BCDF}"/>
                      </a:ext>
                      <a:ext uri="{C183D7F6-B498-43B3-948B-1728B52AA6E4}">
                        <adec:decorative xmlns:adec="http://schemas.microsoft.com/office/drawing/2017/decorative" val="1"/>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3107" y="5411270"/>
                    <a:ext cx="452766" cy="452764"/>
                  </a:xfrm>
                  <a:prstGeom prst="rect">
                    <a:avLst/>
                  </a:prstGeom>
                </p:spPr>
              </p:pic>
              <p:grpSp>
                <p:nvGrpSpPr>
                  <p:cNvPr id="175" name="Group 174">
                    <a:extLst>
                      <a:ext uri="{FF2B5EF4-FFF2-40B4-BE49-F238E27FC236}">
                        <a16:creationId xmlns:a16="http://schemas.microsoft.com/office/drawing/2014/main" id="{9572CF46-0609-8A38-899D-E327FD73FBEA}"/>
                      </a:ext>
                    </a:extLst>
                  </p:cNvPr>
                  <p:cNvGrpSpPr/>
                  <p:nvPr/>
                </p:nvGrpSpPr>
                <p:grpSpPr>
                  <a:xfrm>
                    <a:off x="5743787" y="5380765"/>
                    <a:ext cx="284297" cy="261935"/>
                    <a:chOff x="4184217" y="4293394"/>
                    <a:chExt cx="177208" cy="163270"/>
                  </a:xfrm>
                </p:grpSpPr>
                <p:pic>
                  <p:nvPicPr>
                    <p:cNvPr id="176" name="Graphic 175">
                      <a:extLst>
                        <a:ext uri="{FF2B5EF4-FFF2-40B4-BE49-F238E27FC236}">
                          <a16:creationId xmlns:a16="http://schemas.microsoft.com/office/drawing/2014/main" id="{A0F5B4C1-0542-02F9-DD68-8DEE59E7A9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84217" y="4293394"/>
                      <a:ext cx="177208" cy="163270"/>
                    </a:xfrm>
                    <a:prstGeom prst="rect">
                      <a:avLst/>
                    </a:prstGeom>
                  </p:spPr>
                </p:pic>
                <p:grpSp>
                  <p:nvGrpSpPr>
                    <p:cNvPr id="177" name="Group 176">
                      <a:extLst>
                        <a:ext uri="{FF2B5EF4-FFF2-40B4-BE49-F238E27FC236}">
                          <a16:creationId xmlns:a16="http://schemas.microsoft.com/office/drawing/2014/main" id="{51FF0398-44BA-8286-725B-AA6B9E1BC792}"/>
                        </a:ext>
                      </a:extLst>
                    </p:cNvPr>
                    <p:cNvGrpSpPr/>
                    <p:nvPr/>
                  </p:nvGrpSpPr>
                  <p:grpSpPr>
                    <a:xfrm>
                      <a:off x="4195434" y="4297606"/>
                      <a:ext cx="154850" cy="154847"/>
                      <a:chOff x="4509689" y="5656717"/>
                      <a:chExt cx="246066" cy="246066"/>
                    </a:xfrm>
                  </p:grpSpPr>
                  <p:sp>
                    <p:nvSpPr>
                      <p:cNvPr id="178" name="Rectangle 177">
                        <a:extLst>
                          <a:ext uri="{FF2B5EF4-FFF2-40B4-BE49-F238E27FC236}">
                            <a16:creationId xmlns:a16="http://schemas.microsoft.com/office/drawing/2014/main" id="{5D068D1B-0DB6-D6F7-9D48-D70B55CC1624}"/>
                          </a:ext>
                        </a:extLst>
                      </p:cNvPr>
                      <p:cNvSpPr/>
                      <p:nvPr/>
                    </p:nvSpPr>
                    <p:spPr bwMode="auto">
                      <a:xfrm>
                        <a:off x="4609861" y="5727449"/>
                        <a:ext cx="45719" cy="1214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79" name="Graphic 178" descr="Warning with solid fill">
                        <a:extLst>
                          <a:ext uri="{FF2B5EF4-FFF2-40B4-BE49-F238E27FC236}">
                            <a16:creationId xmlns:a16="http://schemas.microsoft.com/office/drawing/2014/main" id="{8C9F308B-4C18-370A-EF9E-D0F5B804C9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9689" y="5656717"/>
                        <a:ext cx="246066" cy="246066"/>
                      </a:xfrm>
                      <a:prstGeom prst="rect">
                        <a:avLst/>
                      </a:prstGeom>
                    </p:spPr>
                  </p:pic>
                </p:grpSp>
              </p:grpSp>
            </p:grpSp>
          </p:grpSp>
          <p:grpSp>
            <p:nvGrpSpPr>
              <p:cNvPr id="156" name="Group 155">
                <a:extLst>
                  <a:ext uri="{FF2B5EF4-FFF2-40B4-BE49-F238E27FC236}">
                    <a16:creationId xmlns:a16="http://schemas.microsoft.com/office/drawing/2014/main" id="{905FC2B9-0607-B328-791C-C858BA94247B}"/>
                  </a:ext>
                </a:extLst>
              </p:cNvPr>
              <p:cNvGrpSpPr>
                <a:grpSpLocks/>
              </p:cNvGrpSpPr>
              <p:nvPr/>
            </p:nvGrpSpPr>
            <p:grpSpPr>
              <a:xfrm>
                <a:off x="5265409" y="3491692"/>
                <a:ext cx="360817" cy="341368"/>
                <a:chOff x="4730992" y="6397623"/>
                <a:chExt cx="643578" cy="608890"/>
              </a:xfrm>
            </p:grpSpPr>
            <p:sp>
              <p:nvSpPr>
                <p:cNvPr id="165" name="Oval 164">
                  <a:extLst>
                    <a:ext uri="{FF2B5EF4-FFF2-40B4-BE49-F238E27FC236}">
                      <a16:creationId xmlns:a16="http://schemas.microsoft.com/office/drawing/2014/main" id="{2CD487E1-7B6B-AE65-E6AB-18E188C959B7}"/>
                    </a:ext>
                  </a:extLst>
                </p:cNvPr>
                <p:cNvSpPr/>
                <p:nvPr/>
              </p:nvSpPr>
              <p:spPr bwMode="auto">
                <a:xfrm>
                  <a:off x="4765684" y="6397623"/>
                  <a:ext cx="608886" cy="608890"/>
                </a:xfrm>
                <a:prstGeom prst="ellipse">
                  <a:avLst/>
                </a:prstGeom>
                <a:solidFill>
                  <a:schemeClr val="bg1"/>
                </a:solidFill>
                <a:ln>
                  <a:noFill/>
                  <a:headEnd type="none" w="med" len="med"/>
                  <a:tailEnd type="none" w="med" len="med"/>
                </a:ln>
                <a:effectLst>
                  <a:outerShdw blurRad="372272" dist="50800" dir="2760000" algn="ctr" rotWithShape="0">
                    <a:srgbClr val="000000">
                      <a:alpha val="14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66" name="Graphic 165">
                  <a:extLst>
                    <a:ext uri="{FF2B5EF4-FFF2-40B4-BE49-F238E27FC236}">
                      <a16:creationId xmlns:a16="http://schemas.microsoft.com/office/drawing/2014/main" id="{65BC0C91-6358-7028-830C-A6336F0131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2907" y="6539786"/>
                  <a:ext cx="334440" cy="324564"/>
                </a:xfrm>
                <a:prstGeom prst="rect">
                  <a:avLst/>
                </a:prstGeom>
              </p:spPr>
            </p:pic>
            <p:grpSp>
              <p:nvGrpSpPr>
                <p:cNvPr id="167" name="Group 166">
                  <a:extLst>
                    <a:ext uri="{FF2B5EF4-FFF2-40B4-BE49-F238E27FC236}">
                      <a16:creationId xmlns:a16="http://schemas.microsoft.com/office/drawing/2014/main" id="{55542A36-AF2A-0DB9-4361-2A80210DCA0F}"/>
                    </a:ext>
                  </a:extLst>
                </p:cNvPr>
                <p:cNvGrpSpPr/>
                <p:nvPr/>
              </p:nvGrpSpPr>
              <p:grpSpPr>
                <a:xfrm>
                  <a:off x="4730992" y="6481176"/>
                  <a:ext cx="242100" cy="242094"/>
                  <a:chOff x="4183725" y="4285885"/>
                  <a:chExt cx="178254" cy="178249"/>
                </a:xfrm>
              </p:grpSpPr>
              <p:pic>
                <p:nvPicPr>
                  <p:cNvPr id="168" name="Graphic 167">
                    <a:extLst>
                      <a:ext uri="{FF2B5EF4-FFF2-40B4-BE49-F238E27FC236}">
                        <a16:creationId xmlns:a16="http://schemas.microsoft.com/office/drawing/2014/main" id="{CCB80281-F204-BBB8-6B02-6AB2A30157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84217" y="4293394"/>
                    <a:ext cx="177208" cy="163270"/>
                  </a:xfrm>
                  <a:prstGeom prst="rect">
                    <a:avLst/>
                  </a:prstGeom>
                </p:spPr>
              </p:pic>
              <p:grpSp>
                <p:nvGrpSpPr>
                  <p:cNvPr id="169" name="Group 168">
                    <a:extLst>
                      <a:ext uri="{FF2B5EF4-FFF2-40B4-BE49-F238E27FC236}">
                        <a16:creationId xmlns:a16="http://schemas.microsoft.com/office/drawing/2014/main" id="{13FAA6A1-46AE-48A2-EF19-71D99E2B3E53}"/>
                      </a:ext>
                    </a:extLst>
                  </p:cNvPr>
                  <p:cNvGrpSpPr/>
                  <p:nvPr/>
                </p:nvGrpSpPr>
                <p:grpSpPr>
                  <a:xfrm>
                    <a:off x="4183725" y="4285885"/>
                    <a:ext cx="178254" cy="178249"/>
                    <a:chOff x="4491107" y="5638092"/>
                    <a:chExt cx="283258" cy="283254"/>
                  </a:xfrm>
                </p:grpSpPr>
                <p:sp>
                  <p:nvSpPr>
                    <p:cNvPr id="170" name="Rectangle 169">
                      <a:extLst>
                        <a:ext uri="{FF2B5EF4-FFF2-40B4-BE49-F238E27FC236}">
                          <a16:creationId xmlns:a16="http://schemas.microsoft.com/office/drawing/2014/main" id="{EA6B7C1E-D0F3-3C43-46D0-528625C2DE3A}"/>
                        </a:ext>
                      </a:extLst>
                    </p:cNvPr>
                    <p:cNvSpPr/>
                    <p:nvPr/>
                  </p:nvSpPr>
                  <p:spPr bwMode="auto">
                    <a:xfrm>
                      <a:off x="4609861" y="5727449"/>
                      <a:ext cx="45719" cy="1214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71" name="Graphic 170" descr="Warning with solid fill">
                      <a:extLst>
                        <a:ext uri="{FF2B5EF4-FFF2-40B4-BE49-F238E27FC236}">
                          <a16:creationId xmlns:a16="http://schemas.microsoft.com/office/drawing/2014/main" id="{5D115671-6EF8-E259-617D-54C6522CB4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91107" y="5638092"/>
                      <a:ext cx="283258" cy="283254"/>
                    </a:xfrm>
                    <a:prstGeom prst="rect">
                      <a:avLst/>
                    </a:prstGeom>
                  </p:spPr>
                </p:pic>
              </p:grpSp>
            </p:grpSp>
          </p:grpSp>
          <p:pic>
            <p:nvPicPr>
              <p:cNvPr id="157" name="Picture 156">
                <a:extLst>
                  <a:ext uri="{FF2B5EF4-FFF2-40B4-BE49-F238E27FC236}">
                    <a16:creationId xmlns:a16="http://schemas.microsoft.com/office/drawing/2014/main" id="{BF9E704B-0BDB-3BE4-A8E1-1A7A590719FE}"/>
                  </a:ext>
                  <a:ext uri="{C183D7F6-B498-43B3-948B-1728B52AA6E4}">
                    <adec:decorative xmlns:adec="http://schemas.microsoft.com/office/drawing/2017/decorative" val="1"/>
                  </a:ext>
                </a:extLst>
              </p:cNvPr>
              <p:cNvPicPr>
                <a:picLocks/>
              </p:cNvPicPr>
              <p:nvPr/>
            </p:nvPicPr>
            <p:blipFill rotWithShape="1">
              <a:blip r:embed="rId13" cstate="hqprint">
                <a:extLst>
                  <a:ext uri="{28A0092B-C50C-407E-A947-70E740481C1C}">
                    <a14:useLocalDpi xmlns:a14="http://schemas.microsoft.com/office/drawing/2010/main"/>
                  </a:ext>
                </a:extLst>
              </a:blip>
              <a:srcRect/>
              <a:stretch/>
            </p:blipFill>
            <p:spPr>
              <a:xfrm>
                <a:off x="5911157" y="3183507"/>
                <a:ext cx="369690" cy="369688"/>
              </a:xfrm>
              <a:prstGeom prst="ellipse">
                <a:avLst/>
              </a:prstGeom>
              <a:ln w="28575">
                <a:solidFill>
                  <a:schemeClr val="bg1"/>
                </a:solidFill>
              </a:ln>
            </p:spPr>
          </p:pic>
          <p:pic>
            <p:nvPicPr>
              <p:cNvPr id="158" name="Picture 157">
                <a:extLst>
                  <a:ext uri="{FF2B5EF4-FFF2-40B4-BE49-F238E27FC236}">
                    <a16:creationId xmlns:a16="http://schemas.microsoft.com/office/drawing/2014/main" id="{FD6D26DA-314E-2A2B-0A9F-2EEFC8E23852}"/>
                  </a:ext>
                  <a:ext uri="{C183D7F6-B498-43B3-948B-1728B52AA6E4}">
                    <adec:decorative xmlns:adec="http://schemas.microsoft.com/office/drawing/2017/decorative" val="1"/>
                  </a:ext>
                </a:extLst>
              </p:cNvPr>
              <p:cNvPicPr preferRelativeResize="0">
                <a:picLocks/>
              </p:cNvPicPr>
              <p:nvPr/>
            </p:nvPicPr>
            <p:blipFill rotWithShape="1">
              <a:blip r:embed="rId14" cstate="hqprint">
                <a:extLst>
                  <a:ext uri="{28A0092B-C50C-407E-A947-70E740481C1C}">
                    <a14:useLocalDpi xmlns:a14="http://schemas.microsoft.com/office/drawing/2010/main"/>
                  </a:ext>
                </a:extLst>
              </a:blip>
              <a:srcRect/>
              <a:stretch/>
            </p:blipFill>
            <p:spPr>
              <a:xfrm>
                <a:off x="6802635" y="4103005"/>
                <a:ext cx="369690" cy="369688"/>
              </a:xfrm>
              <a:prstGeom prst="ellipse">
                <a:avLst/>
              </a:prstGeom>
              <a:ln w="28575">
                <a:solidFill>
                  <a:schemeClr val="bg1"/>
                </a:solidFill>
              </a:ln>
            </p:spPr>
          </p:pic>
          <p:pic>
            <p:nvPicPr>
              <p:cNvPr id="159" name="Picture 158">
                <a:extLst>
                  <a:ext uri="{FF2B5EF4-FFF2-40B4-BE49-F238E27FC236}">
                    <a16:creationId xmlns:a16="http://schemas.microsoft.com/office/drawing/2014/main" id="{D6732EE7-F1AC-E036-F7E1-B0685FAB1586}"/>
                  </a:ext>
                  <a:ext uri="{C183D7F6-B498-43B3-948B-1728B52AA6E4}">
                    <adec:decorative xmlns:adec="http://schemas.microsoft.com/office/drawing/2017/decorative" val="1"/>
                  </a:ext>
                </a:extLst>
              </p:cNvPr>
              <p:cNvPicPr preferRelativeResize="0">
                <a:picLocks/>
              </p:cNvPicPr>
              <p:nvPr/>
            </p:nvPicPr>
            <p:blipFill rotWithShape="1">
              <a:blip r:embed="rId15" cstate="hqprint">
                <a:extLst>
                  <a:ext uri="{28A0092B-C50C-407E-A947-70E740481C1C}">
                    <a14:useLocalDpi xmlns:a14="http://schemas.microsoft.com/office/drawing/2010/main"/>
                  </a:ext>
                </a:extLst>
              </a:blip>
              <a:srcRect/>
              <a:stretch/>
            </p:blipFill>
            <p:spPr>
              <a:xfrm>
                <a:off x="5284783" y="4754893"/>
                <a:ext cx="369690" cy="369688"/>
              </a:xfrm>
              <a:prstGeom prst="ellipse">
                <a:avLst/>
              </a:prstGeom>
              <a:ln w="28575">
                <a:solidFill>
                  <a:schemeClr val="bg1"/>
                </a:solidFill>
              </a:ln>
            </p:spPr>
          </p:pic>
          <p:pic>
            <p:nvPicPr>
              <p:cNvPr id="160" name="Picture 159">
                <a:extLst>
                  <a:ext uri="{FF2B5EF4-FFF2-40B4-BE49-F238E27FC236}">
                    <a16:creationId xmlns:a16="http://schemas.microsoft.com/office/drawing/2014/main" id="{6868C406-EE88-9020-5D24-26AA53051CED}"/>
                  </a:ext>
                  <a:ext uri="{C183D7F6-B498-43B3-948B-1728B52AA6E4}">
                    <adec:decorative xmlns:adec="http://schemas.microsoft.com/office/drawing/2017/decorative" val="1"/>
                  </a:ext>
                </a:extLst>
              </p:cNvPr>
              <p:cNvPicPr preferRelativeResize="0">
                <a:picLocks/>
              </p:cNvPicPr>
              <p:nvPr/>
            </p:nvPicPr>
            <p:blipFill rotWithShape="1">
              <a:blip r:embed="rId16" cstate="hqprint">
                <a:extLst>
                  <a:ext uri="{28A0092B-C50C-407E-A947-70E740481C1C}">
                    <a14:useLocalDpi xmlns:a14="http://schemas.microsoft.com/office/drawing/2010/main"/>
                  </a:ext>
                </a:extLst>
              </a:blip>
              <a:srcRect/>
              <a:stretch/>
            </p:blipFill>
            <p:spPr>
              <a:xfrm>
                <a:off x="5021499" y="4103005"/>
                <a:ext cx="369690" cy="369688"/>
              </a:xfrm>
              <a:prstGeom prst="ellipse">
                <a:avLst/>
              </a:prstGeom>
              <a:ln w="28575">
                <a:solidFill>
                  <a:schemeClr val="bg1"/>
                </a:solidFill>
              </a:ln>
            </p:spPr>
          </p:pic>
          <p:pic>
            <p:nvPicPr>
              <p:cNvPr id="161" name="Picture 160">
                <a:extLst>
                  <a:ext uri="{FF2B5EF4-FFF2-40B4-BE49-F238E27FC236}">
                    <a16:creationId xmlns:a16="http://schemas.microsoft.com/office/drawing/2014/main" id="{443785B0-DEA7-8630-F43B-6B6277991EF1}"/>
                  </a:ext>
                  <a:ext uri="{C183D7F6-B498-43B3-948B-1728B52AA6E4}">
                    <adec:decorative xmlns:adec="http://schemas.microsoft.com/office/drawing/2017/decorative" val="1"/>
                  </a:ext>
                </a:extLst>
              </p:cNvPr>
              <p:cNvPicPr preferRelativeResize="0">
                <a:picLocks/>
              </p:cNvPicPr>
              <p:nvPr/>
            </p:nvPicPr>
            <p:blipFill rotWithShape="1">
              <a:blip r:embed="rId17" cstate="hqprint">
                <a:extLst>
                  <a:ext uri="{28A0092B-C50C-407E-A947-70E740481C1C}">
                    <a14:useLocalDpi xmlns:a14="http://schemas.microsoft.com/office/drawing/2010/main"/>
                  </a:ext>
                </a:extLst>
              </a:blip>
              <a:srcRect/>
              <a:stretch/>
            </p:blipFill>
            <p:spPr>
              <a:xfrm>
                <a:off x="6556488" y="3477532"/>
                <a:ext cx="369690" cy="369688"/>
              </a:xfrm>
              <a:prstGeom prst="ellipse">
                <a:avLst/>
              </a:prstGeom>
              <a:ln w="28575">
                <a:solidFill>
                  <a:schemeClr val="bg1"/>
                </a:solidFill>
              </a:ln>
            </p:spPr>
          </p:pic>
          <p:grpSp>
            <p:nvGrpSpPr>
              <p:cNvPr id="162" name="Group 161">
                <a:extLst>
                  <a:ext uri="{FF2B5EF4-FFF2-40B4-BE49-F238E27FC236}">
                    <a16:creationId xmlns:a16="http://schemas.microsoft.com/office/drawing/2014/main" id="{D3CDB6AF-DD4B-BE38-36DF-14D9F397C839}"/>
                  </a:ext>
                  <a:ext uri="{C183D7F6-B498-43B3-948B-1728B52AA6E4}">
                    <adec:decorative xmlns:adec="http://schemas.microsoft.com/office/drawing/2017/decorative" val="1"/>
                  </a:ext>
                </a:extLst>
              </p:cNvPr>
              <p:cNvGrpSpPr/>
              <p:nvPr/>
            </p:nvGrpSpPr>
            <p:grpSpPr>
              <a:xfrm>
                <a:off x="6180239" y="3810395"/>
                <a:ext cx="363845" cy="363845"/>
                <a:chOff x="2461866" y="3974626"/>
                <a:chExt cx="470937" cy="470936"/>
              </a:xfrm>
            </p:grpSpPr>
            <p:sp>
              <p:nvSpPr>
                <p:cNvPr id="163" name="Oval 162">
                  <a:extLst>
                    <a:ext uri="{FF2B5EF4-FFF2-40B4-BE49-F238E27FC236}">
                      <a16:creationId xmlns:a16="http://schemas.microsoft.com/office/drawing/2014/main" id="{35AC9513-8C95-4398-ACDF-4763F5DAE448}"/>
                    </a:ext>
                  </a:extLst>
                </p:cNvPr>
                <p:cNvSpPr/>
                <p:nvPr/>
              </p:nvSpPr>
              <p:spPr bwMode="auto">
                <a:xfrm>
                  <a:off x="2461866" y="3974626"/>
                  <a:ext cx="470937" cy="470936"/>
                </a:xfrm>
                <a:prstGeom prst="ellipse">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64" name="Graphic 163">
                  <a:extLst>
                    <a:ext uri="{FF2B5EF4-FFF2-40B4-BE49-F238E27FC236}">
                      <a16:creationId xmlns:a16="http://schemas.microsoft.com/office/drawing/2014/main" id="{6029C3AE-496A-F111-1ADD-054BF792A8A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49076" y="4061835"/>
                  <a:ext cx="296518" cy="296518"/>
                </a:xfrm>
                <a:prstGeom prst="rect">
                  <a:avLst/>
                </a:prstGeom>
              </p:spPr>
            </p:pic>
          </p:grpSp>
        </p:grpSp>
      </p:grpSp>
      <p:sp>
        <p:nvSpPr>
          <p:cNvPr id="63" name="Slide Number Placeholder 62">
            <a:extLst>
              <a:ext uri="{FF2B5EF4-FFF2-40B4-BE49-F238E27FC236}">
                <a16:creationId xmlns:a16="http://schemas.microsoft.com/office/drawing/2014/main" id="{C541AA4F-609D-A687-E848-F8054CEF198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4897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100"/>
                                        <p:tgtEl>
                                          <p:spTgt spid="37"/>
                                        </p:tgtEl>
                                      </p:cBhvr>
                                    </p:animEffect>
                                  </p:childTnLst>
                                </p:cTn>
                              </p:par>
                              <p:par>
                                <p:cTn id="14" presetID="35" presetClass="path" presetSubtype="0" accel="50000" decel="50000" fill="hold" grpId="1" nodeType="withEffect">
                                  <p:stCondLst>
                                    <p:cond delay="0"/>
                                  </p:stCondLst>
                                  <p:childTnLst>
                                    <p:animMotion origin="layout" path="M -3.75E-6 3.7037E-7 L -0.02825 0.00046 " pathEditMode="relative" rAng="0" ptsTypes="AA">
                                      <p:cBhvr>
                                        <p:cTn id="15" dur="500" spd="-100000" fill="hold"/>
                                        <p:tgtEl>
                                          <p:spTgt spid="6"/>
                                        </p:tgtEl>
                                        <p:attrNameLst>
                                          <p:attrName>ppt_x</p:attrName>
                                          <p:attrName>ppt_y</p:attrName>
                                        </p:attrNameLst>
                                      </p:cBhvr>
                                      <p:rCtr x="-1419" y="23"/>
                                    </p:animMotion>
                                  </p:childTnLst>
                                </p:cTn>
                              </p:par>
                              <p:par>
                                <p:cTn id="16" presetID="35" presetClass="path" presetSubtype="0" accel="50000" decel="50000" fill="hold" grpId="1" nodeType="withEffect">
                                  <p:stCondLst>
                                    <p:cond delay="0"/>
                                  </p:stCondLst>
                                  <p:childTnLst>
                                    <p:animMotion origin="layout" path="M -6.25E-7 2.22222E-6 L -0.03034 0.00116 " pathEditMode="relative" rAng="0" ptsTypes="AA">
                                      <p:cBhvr>
                                        <p:cTn id="17" dur="500" spd="-100000" fill="hold"/>
                                        <p:tgtEl>
                                          <p:spTgt spid="10"/>
                                        </p:tgtEl>
                                        <p:attrNameLst>
                                          <p:attrName>ppt_x</p:attrName>
                                          <p:attrName>ppt_y</p:attrName>
                                        </p:attrNameLst>
                                      </p:cBhvr>
                                      <p:rCtr x="-1523" y="46"/>
                                    </p:animMotion>
                                  </p:childTnLst>
                                </p:cTn>
                              </p:par>
                              <p:par>
                                <p:cTn id="18" presetID="35" presetClass="path" presetSubtype="0" accel="50000" decel="50000" fill="hold" grpId="1" nodeType="withEffect">
                                  <p:stCondLst>
                                    <p:cond delay="0"/>
                                  </p:stCondLst>
                                  <p:childTnLst>
                                    <p:animMotion origin="layout" path="M -3.125E-6 -3.33333E-6 L -0.02981 0.00023 " pathEditMode="relative" rAng="0" ptsTypes="AA">
                                      <p:cBhvr>
                                        <p:cTn id="19" dur="500" spd="-100000" fill="hold"/>
                                        <p:tgtEl>
                                          <p:spTgt spid="37"/>
                                        </p:tgtEl>
                                        <p:attrNameLst>
                                          <p:attrName>ppt_x</p:attrName>
                                          <p:attrName>ppt_y</p:attrName>
                                        </p:attrNameLst>
                                      </p:cBhvr>
                                      <p:rCtr x="-1497" y="0"/>
                                    </p:animMotion>
                                  </p:childTnLst>
                                </p:cTn>
                              </p:par>
                              <p:par>
                                <p:cTn id="20" presetID="10"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42" presetClass="path" presetSubtype="0" accel="50000" decel="50000" fill="hold" grpId="1" nodeType="withEffect">
                                  <p:stCondLst>
                                    <p:cond delay="0"/>
                                  </p:stCondLst>
                                  <p:childTnLst>
                                    <p:animMotion origin="layout" path="M 4.375E-6 3.7037E-7 L 4.375E-6 0.02569 " pathEditMode="relative" rAng="0" ptsTypes="AA">
                                      <p:cBhvr>
                                        <p:cTn id="30" dur="500" spd="-100000" fill="hold"/>
                                        <p:tgtEl>
                                          <p:spTgt spid="44"/>
                                        </p:tgtEl>
                                        <p:attrNameLst>
                                          <p:attrName>ppt_x</p:attrName>
                                          <p:attrName>ppt_y</p:attrName>
                                        </p:attrNameLst>
                                      </p:cBhvr>
                                      <p:rCtr x="0" y="1273"/>
                                    </p:animMotion>
                                  </p:childTnLst>
                                </p:cTn>
                              </p:par>
                              <p:par>
                                <p:cTn id="31" presetID="42" presetClass="path" presetSubtype="0" accel="50000" decel="50000" fill="hold" grpId="1" nodeType="withEffect">
                                  <p:stCondLst>
                                    <p:cond delay="0"/>
                                  </p:stCondLst>
                                  <p:childTnLst>
                                    <p:animMotion origin="layout" path="M -2.29167E-6 -1.48148E-6 L 0.01524 -0.03055 " pathEditMode="relative" rAng="0" ptsTypes="AA">
                                      <p:cBhvr>
                                        <p:cTn id="32" dur="500" spd="-100000" fill="hold"/>
                                        <p:tgtEl>
                                          <p:spTgt spid="53"/>
                                        </p:tgtEl>
                                        <p:attrNameLst>
                                          <p:attrName>ppt_x</p:attrName>
                                          <p:attrName>ppt_y</p:attrName>
                                        </p:attrNameLst>
                                      </p:cBhvr>
                                      <p:rCtr x="755" y="-1528"/>
                                    </p:animMotion>
                                  </p:childTnLst>
                                </p:cTn>
                              </p:par>
                              <p:par>
                                <p:cTn id="33" presetID="42" presetClass="path" presetSubtype="0" accel="50000" decel="50000" fill="hold" grpId="1" nodeType="withEffect">
                                  <p:stCondLst>
                                    <p:cond delay="0"/>
                                  </p:stCondLst>
                                  <p:childTnLst>
                                    <p:animMotion origin="layout" path="M 1.25E-6 -1.48148E-6 L -0.01406 -0.02893 " pathEditMode="relative" rAng="0" ptsTypes="AA">
                                      <p:cBhvr>
                                        <p:cTn id="34" dur="500" spd="-100000" fill="hold"/>
                                        <p:tgtEl>
                                          <p:spTgt spid="52"/>
                                        </p:tgtEl>
                                        <p:attrNameLst>
                                          <p:attrName>ppt_x</p:attrName>
                                          <p:attrName>ppt_y</p:attrName>
                                        </p:attrNameLst>
                                      </p:cBhvr>
                                      <p:rCtr x="-703" y="-1458"/>
                                    </p:animMotion>
                                  </p:childTnLst>
                                </p:cTn>
                              </p:par>
                              <p:par>
                                <p:cTn id="35" presetID="2" presetClass="entr" presetSubtype="8"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0-#ppt_w/2"/>
                                          </p:val>
                                        </p:tav>
                                        <p:tav tm="100000">
                                          <p:val>
                                            <p:strVal val="#ppt_x"/>
                                          </p:val>
                                        </p:tav>
                                      </p:tavLst>
                                    </p:anim>
                                    <p:anim calcmode="lin" valueType="num">
                                      <p:cBhvr additive="base">
                                        <p:cTn id="38" dur="500" fill="hold"/>
                                        <p:tgtEl>
                                          <p:spTgt spid="59"/>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 calcmode="lin" valueType="num">
                                      <p:cBhvr additive="base">
                                        <p:cTn id="41" dur="500" fill="hold"/>
                                        <p:tgtEl>
                                          <p:spTgt spid="61"/>
                                        </p:tgtEl>
                                        <p:attrNameLst>
                                          <p:attrName>ppt_x</p:attrName>
                                        </p:attrNameLst>
                                      </p:cBhvr>
                                      <p:tavLst>
                                        <p:tav tm="0">
                                          <p:val>
                                            <p:strVal val="0-#ppt_w/2"/>
                                          </p:val>
                                        </p:tav>
                                        <p:tav tm="100000">
                                          <p:val>
                                            <p:strVal val="#ppt_x"/>
                                          </p:val>
                                        </p:tav>
                                      </p:tavLst>
                                    </p:anim>
                                    <p:anim calcmode="lin" valueType="num">
                                      <p:cBhvr additive="base">
                                        <p:cTn id="42" dur="500" fill="hold"/>
                                        <p:tgtEl>
                                          <p:spTgt spid="61"/>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anim calcmode="lin" valueType="num">
                                      <p:cBhvr additive="base">
                                        <p:cTn id="45" dur="500" fill="hold"/>
                                        <p:tgtEl>
                                          <p:spTgt spid="62"/>
                                        </p:tgtEl>
                                        <p:attrNameLst>
                                          <p:attrName>ppt_x</p:attrName>
                                        </p:attrNameLst>
                                      </p:cBhvr>
                                      <p:tavLst>
                                        <p:tav tm="0">
                                          <p:val>
                                            <p:strVal val="0-#ppt_w/2"/>
                                          </p:val>
                                        </p:tav>
                                        <p:tav tm="100000">
                                          <p:val>
                                            <p:strVal val="#ppt_x"/>
                                          </p:val>
                                        </p:tav>
                                      </p:tavLst>
                                    </p:anim>
                                    <p:anim calcmode="lin" valueType="num">
                                      <p:cBhvr additive="base">
                                        <p:cTn id="4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P spid="37" grpId="0" animBg="1"/>
      <p:bldP spid="37" grpId="1" animBg="1"/>
      <p:bldP spid="52" grpId="0" animBg="1"/>
      <p:bldP spid="52" grpId="1" animBg="1"/>
      <p:bldP spid="53" grpId="0" animBg="1"/>
      <p:bldP spid="53" grpId="1" animBg="1"/>
      <p:bldP spid="44" grpId="0" animBg="1"/>
      <p:bldP spid="4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Rectangle: Single Corner Rounded 3">
            <a:extLst>
              <a:ext uri="{FF2B5EF4-FFF2-40B4-BE49-F238E27FC236}">
                <a16:creationId xmlns:a16="http://schemas.microsoft.com/office/drawing/2014/main" id="{05361C03-5A99-BD22-11FB-7203A9DB5EFC}"/>
              </a:ext>
              <a:ext uri="{C183D7F6-B498-43B3-948B-1728B52AA6E4}">
                <adec:decorative xmlns:adec="http://schemas.microsoft.com/office/drawing/2017/decorative" val="1"/>
              </a:ext>
            </a:extLst>
          </p:cNvPr>
          <p:cNvSpPr/>
          <p:nvPr/>
        </p:nvSpPr>
        <p:spPr bwMode="auto">
          <a:xfrm rot="5400000">
            <a:off x="-395514" y="395513"/>
            <a:ext cx="6858000" cy="6066971"/>
          </a:xfrm>
          <a:prstGeom prst="round1Rect">
            <a:avLst>
              <a:gd name="adj" fmla="val 4228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EDCE75B6-91A1-B023-6D3C-458417EF94DC}"/>
              </a:ext>
              <a:ext uri="{C183D7F6-B498-43B3-948B-1728B52AA6E4}">
                <adec:decorative xmlns:adec="http://schemas.microsoft.com/office/drawing/2017/decorative" val="1"/>
              </a:ext>
            </a:extLst>
          </p:cNvPr>
          <p:cNvGrpSpPr/>
          <p:nvPr/>
        </p:nvGrpSpPr>
        <p:grpSpPr>
          <a:xfrm>
            <a:off x="6746709" y="3209703"/>
            <a:ext cx="663742" cy="663740"/>
            <a:chOff x="6746709" y="3071711"/>
            <a:chExt cx="663742" cy="663740"/>
          </a:xfrm>
        </p:grpSpPr>
        <p:sp>
          <p:nvSpPr>
            <p:cNvPr id="7" name="Oval 6">
              <a:extLst>
                <a:ext uri="{FF2B5EF4-FFF2-40B4-BE49-F238E27FC236}">
                  <a16:creationId xmlns:a16="http://schemas.microsoft.com/office/drawing/2014/main" id="{BD948925-DC21-6367-6E53-13F139DA2A2D}"/>
                </a:ext>
              </a:extLst>
            </p:cNvPr>
            <p:cNvSpPr/>
            <p:nvPr/>
          </p:nvSpPr>
          <p:spPr bwMode="auto">
            <a:xfrm>
              <a:off x="6746709" y="3071711"/>
              <a:ext cx="663742" cy="663740"/>
            </a:xfrm>
            <a:prstGeom prst="ellipse">
              <a:avLst/>
            </a:prstGeom>
            <a:solidFill>
              <a:schemeClr val="accent1"/>
            </a:solidFill>
            <a:ln w="1905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Graphic 8">
              <a:extLst>
                <a:ext uri="{FF2B5EF4-FFF2-40B4-BE49-F238E27FC236}">
                  <a16:creationId xmlns:a16="http://schemas.microsoft.com/office/drawing/2014/main" id="{5A0F8723-DFE5-D57F-2E6A-F1A750B3D435}"/>
                </a:ext>
              </a:extLst>
            </p:cNvPr>
            <p:cNvSpPr/>
            <p:nvPr/>
          </p:nvSpPr>
          <p:spPr>
            <a:xfrm>
              <a:off x="6888080" y="3154323"/>
              <a:ext cx="381000" cy="476250"/>
            </a:xfrm>
            <a:custGeom>
              <a:avLst/>
              <a:gdLst>
                <a:gd name="connsiteX0" fmla="*/ 190500 w 381000"/>
                <a:gd name="connsiteY0" fmla="*/ 0 h 476250"/>
                <a:gd name="connsiteX1" fmla="*/ 71438 w 381000"/>
                <a:gd name="connsiteY1" fmla="*/ 119063 h 476250"/>
                <a:gd name="connsiteX2" fmla="*/ 190500 w 381000"/>
                <a:gd name="connsiteY2" fmla="*/ 238125 h 476250"/>
                <a:gd name="connsiteX3" fmla="*/ 309563 w 381000"/>
                <a:gd name="connsiteY3" fmla="*/ 119063 h 476250"/>
                <a:gd name="connsiteX4" fmla="*/ 190500 w 381000"/>
                <a:gd name="connsiteY4" fmla="*/ 0 h 476250"/>
                <a:gd name="connsiteX5" fmla="*/ 50600 w 381000"/>
                <a:gd name="connsiteY5" fmla="*/ 285750 h 476250"/>
                <a:gd name="connsiteX6" fmla="*/ 0 w 381000"/>
                <a:gd name="connsiteY6" fmla="*/ 336338 h 476250"/>
                <a:gd name="connsiteX7" fmla="*/ 0 w 381000"/>
                <a:gd name="connsiteY7" fmla="*/ 345281 h 476250"/>
                <a:gd name="connsiteX8" fmla="*/ 58581 w 381000"/>
                <a:gd name="connsiteY8" fmla="*/ 445058 h 476250"/>
                <a:gd name="connsiteX9" fmla="*/ 190500 w 381000"/>
                <a:gd name="connsiteY9" fmla="*/ 476250 h 476250"/>
                <a:gd name="connsiteX10" fmla="*/ 322419 w 381000"/>
                <a:gd name="connsiteY10" fmla="*/ 445058 h 476250"/>
                <a:gd name="connsiteX11" fmla="*/ 381000 w 381000"/>
                <a:gd name="connsiteY11" fmla="*/ 345281 h 476250"/>
                <a:gd name="connsiteX12" fmla="*/ 381000 w 381000"/>
                <a:gd name="connsiteY12" fmla="*/ 336336 h 476250"/>
                <a:gd name="connsiteX13" fmla="*/ 330401 w 381000"/>
                <a:gd name="connsiteY13" fmla="*/ 285750 h 476250"/>
                <a:gd name="connsiteX14" fmla="*/ 50600 w 381000"/>
                <a:gd name="connsiteY14" fmla="*/ 28575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476250">
                  <a:moveTo>
                    <a:pt x="190500" y="0"/>
                  </a:moveTo>
                  <a:cubicBezTo>
                    <a:pt x="124744" y="0"/>
                    <a:pt x="71438" y="53306"/>
                    <a:pt x="71438" y="119063"/>
                  </a:cubicBezTo>
                  <a:cubicBezTo>
                    <a:pt x="71438" y="184818"/>
                    <a:pt x="124744" y="238125"/>
                    <a:pt x="190500" y="238125"/>
                  </a:cubicBezTo>
                  <a:cubicBezTo>
                    <a:pt x="256256" y="238125"/>
                    <a:pt x="309563" y="184818"/>
                    <a:pt x="309563" y="119063"/>
                  </a:cubicBezTo>
                  <a:cubicBezTo>
                    <a:pt x="309563" y="53306"/>
                    <a:pt x="256256" y="0"/>
                    <a:pt x="190500" y="0"/>
                  </a:cubicBezTo>
                  <a:close/>
                  <a:moveTo>
                    <a:pt x="50600" y="285750"/>
                  </a:moveTo>
                  <a:cubicBezTo>
                    <a:pt x="22661" y="285750"/>
                    <a:pt x="0" y="308387"/>
                    <a:pt x="0" y="336338"/>
                  </a:cubicBezTo>
                  <a:lnTo>
                    <a:pt x="0" y="345281"/>
                  </a:lnTo>
                  <a:cubicBezTo>
                    <a:pt x="0" y="389995"/>
                    <a:pt x="23118" y="423468"/>
                    <a:pt x="58581" y="445058"/>
                  </a:cubicBezTo>
                  <a:cubicBezTo>
                    <a:pt x="93453" y="466288"/>
                    <a:pt x="140328" y="476250"/>
                    <a:pt x="190500" y="476250"/>
                  </a:cubicBezTo>
                  <a:cubicBezTo>
                    <a:pt x="240672" y="476250"/>
                    <a:pt x="287547" y="466288"/>
                    <a:pt x="322419" y="445058"/>
                  </a:cubicBezTo>
                  <a:cubicBezTo>
                    <a:pt x="357882" y="423468"/>
                    <a:pt x="381000" y="389995"/>
                    <a:pt x="381000" y="345281"/>
                  </a:cubicBezTo>
                  <a:lnTo>
                    <a:pt x="381000" y="336336"/>
                  </a:lnTo>
                  <a:cubicBezTo>
                    <a:pt x="381000" y="308385"/>
                    <a:pt x="358339" y="285750"/>
                    <a:pt x="330401" y="285750"/>
                  </a:cubicBezTo>
                  <a:lnTo>
                    <a:pt x="50600" y="285750"/>
                  </a:lnTo>
                  <a:close/>
                </a:path>
              </a:pathLst>
            </a:custGeom>
            <a:solidFill>
              <a:schemeClr val="bg1"/>
            </a:solidFill>
            <a:ln w="11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D0867844-4C28-ADAC-C0B1-E4C5EB9FACAA}"/>
              </a:ext>
              <a:ext uri="{C183D7F6-B498-43B3-948B-1728B52AA6E4}">
                <adec:decorative xmlns:adec="http://schemas.microsoft.com/office/drawing/2017/decorative" val="1"/>
              </a:ext>
            </a:extLst>
          </p:cNvPr>
          <p:cNvGrpSpPr/>
          <p:nvPr/>
        </p:nvGrpSpPr>
        <p:grpSpPr>
          <a:xfrm>
            <a:off x="6746709" y="4094002"/>
            <a:ext cx="663742" cy="663740"/>
            <a:chOff x="6746709" y="3976586"/>
            <a:chExt cx="663742" cy="663740"/>
          </a:xfrm>
        </p:grpSpPr>
        <p:sp>
          <p:nvSpPr>
            <p:cNvPr id="9" name="Oval 8">
              <a:extLst>
                <a:ext uri="{FF2B5EF4-FFF2-40B4-BE49-F238E27FC236}">
                  <a16:creationId xmlns:a16="http://schemas.microsoft.com/office/drawing/2014/main" id="{C3B6051E-D189-35BD-D92E-271DA898FD26}"/>
                </a:ext>
              </a:extLst>
            </p:cNvPr>
            <p:cNvSpPr/>
            <p:nvPr/>
          </p:nvSpPr>
          <p:spPr bwMode="auto">
            <a:xfrm>
              <a:off x="6746709" y="3976586"/>
              <a:ext cx="663742" cy="663740"/>
            </a:xfrm>
            <a:prstGeom prst="ellipse">
              <a:avLst/>
            </a:prstGeom>
            <a:solidFill>
              <a:schemeClr val="accent1"/>
            </a:solidFill>
            <a:ln w="1905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Graphic 9">
              <a:extLst>
                <a:ext uri="{FF2B5EF4-FFF2-40B4-BE49-F238E27FC236}">
                  <a16:creationId xmlns:a16="http://schemas.microsoft.com/office/drawing/2014/main" id="{36E4F7A3-49C8-9969-ACCB-7C64323C0874}"/>
                </a:ext>
              </a:extLst>
            </p:cNvPr>
            <p:cNvSpPr/>
            <p:nvPr/>
          </p:nvSpPr>
          <p:spPr>
            <a:xfrm>
              <a:off x="6888080" y="4057724"/>
              <a:ext cx="381000" cy="476250"/>
            </a:xfrm>
            <a:custGeom>
              <a:avLst/>
              <a:gdLst>
                <a:gd name="connsiteX0" fmla="*/ 190500 w 381000"/>
                <a:gd name="connsiteY0" fmla="*/ 0 h 476250"/>
                <a:gd name="connsiteX1" fmla="*/ 71438 w 381000"/>
                <a:gd name="connsiteY1" fmla="*/ 119063 h 476250"/>
                <a:gd name="connsiteX2" fmla="*/ 190500 w 381000"/>
                <a:gd name="connsiteY2" fmla="*/ 238125 h 476250"/>
                <a:gd name="connsiteX3" fmla="*/ 309563 w 381000"/>
                <a:gd name="connsiteY3" fmla="*/ 119063 h 476250"/>
                <a:gd name="connsiteX4" fmla="*/ 190500 w 381000"/>
                <a:gd name="connsiteY4" fmla="*/ 0 h 476250"/>
                <a:gd name="connsiteX5" fmla="*/ 50600 w 381000"/>
                <a:gd name="connsiteY5" fmla="*/ 285750 h 476250"/>
                <a:gd name="connsiteX6" fmla="*/ 0 w 381000"/>
                <a:gd name="connsiteY6" fmla="*/ 336338 h 476250"/>
                <a:gd name="connsiteX7" fmla="*/ 0 w 381000"/>
                <a:gd name="connsiteY7" fmla="*/ 345281 h 476250"/>
                <a:gd name="connsiteX8" fmla="*/ 58581 w 381000"/>
                <a:gd name="connsiteY8" fmla="*/ 445058 h 476250"/>
                <a:gd name="connsiteX9" fmla="*/ 190500 w 381000"/>
                <a:gd name="connsiteY9" fmla="*/ 476250 h 476250"/>
                <a:gd name="connsiteX10" fmla="*/ 322419 w 381000"/>
                <a:gd name="connsiteY10" fmla="*/ 445058 h 476250"/>
                <a:gd name="connsiteX11" fmla="*/ 381000 w 381000"/>
                <a:gd name="connsiteY11" fmla="*/ 345281 h 476250"/>
                <a:gd name="connsiteX12" fmla="*/ 381000 w 381000"/>
                <a:gd name="connsiteY12" fmla="*/ 336336 h 476250"/>
                <a:gd name="connsiteX13" fmla="*/ 330401 w 381000"/>
                <a:gd name="connsiteY13" fmla="*/ 285750 h 476250"/>
                <a:gd name="connsiteX14" fmla="*/ 50600 w 381000"/>
                <a:gd name="connsiteY14" fmla="*/ 28575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476250">
                  <a:moveTo>
                    <a:pt x="190500" y="0"/>
                  </a:moveTo>
                  <a:cubicBezTo>
                    <a:pt x="124744" y="0"/>
                    <a:pt x="71438" y="53306"/>
                    <a:pt x="71438" y="119063"/>
                  </a:cubicBezTo>
                  <a:cubicBezTo>
                    <a:pt x="71438" y="184818"/>
                    <a:pt x="124744" y="238125"/>
                    <a:pt x="190500" y="238125"/>
                  </a:cubicBezTo>
                  <a:cubicBezTo>
                    <a:pt x="256256" y="238125"/>
                    <a:pt x="309563" y="184818"/>
                    <a:pt x="309563" y="119063"/>
                  </a:cubicBezTo>
                  <a:cubicBezTo>
                    <a:pt x="309563" y="53306"/>
                    <a:pt x="256256" y="0"/>
                    <a:pt x="190500" y="0"/>
                  </a:cubicBezTo>
                  <a:close/>
                  <a:moveTo>
                    <a:pt x="50600" y="285750"/>
                  </a:moveTo>
                  <a:cubicBezTo>
                    <a:pt x="22661" y="285750"/>
                    <a:pt x="0" y="308387"/>
                    <a:pt x="0" y="336338"/>
                  </a:cubicBezTo>
                  <a:lnTo>
                    <a:pt x="0" y="345281"/>
                  </a:lnTo>
                  <a:cubicBezTo>
                    <a:pt x="0" y="389995"/>
                    <a:pt x="23118" y="423468"/>
                    <a:pt x="58581" y="445058"/>
                  </a:cubicBezTo>
                  <a:cubicBezTo>
                    <a:pt x="93453" y="466288"/>
                    <a:pt x="140328" y="476250"/>
                    <a:pt x="190500" y="476250"/>
                  </a:cubicBezTo>
                  <a:cubicBezTo>
                    <a:pt x="240672" y="476250"/>
                    <a:pt x="287547" y="466288"/>
                    <a:pt x="322419" y="445058"/>
                  </a:cubicBezTo>
                  <a:cubicBezTo>
                    <a:pt x="357882" y="423468"/>
                    <a:pt x="381000" y="389995"/>
                    <a:pt x="381000" y="345281"/>
                  </a:cubicBezTo>
                  <a:lnTo>
                    <a:pt x="381000" y="336336"/>
                  </a:lnTo>
                  <a:cubicBezTo>
                    <a:pt x="381000" y="308385"/>
                    <a:pt x="358339" y="285750"/>
                    <a:pt x="330401" y="285750"/>
                  </a:cubicBezTo>
                  <a:lnTo>
                    <a:pt x="50600" y="285750"/>
                  </a:lnTo>
                  <a:close/>
                </a:path>
              </a:pathLst>
            </a:custGeom>
            <a:solidFill>
              <a:schemeClr val="bg1"/>
            </a:solidFill>
            <a:ln w="11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01953A6A-5C3C-412B-BBB8-52159D70C961}"/>
              </a:ext>
              <a:ext uri="{C183D7F6-B498-43B3-948B-1728B52AA6E4}">
                <adec:decorative xmlns:adec="http://schemas.microsoft.com/office/drawing/2017/decorative" val="1"/>
              </a:ext>
            </a:extLst>
          </p:cNvPr>
          <p:cNvGrpSpPr/>
          <p:nvPr/>
        </p:nvGrpSpPr>
        <p:grpSpPr>
          <a:xfrm>
            <a:off x="6746709" y="4978302"/>
            <a:ext cx="663742" cy="663740"/>
            <a:chOff x="6746709" y="4860030"/>
            <a:chExt cx="663742" cy="663740"/>
          </a:xfrm>
        </p:grpSpPr>
        <p:sp>
          <p:nvSpPr>
            <p:cNvPr id="11" name="Oval 10">
              <a:extLst>
                <a:ext uri="{FF2B5EF4-FFF2-40B4-BE49-F238E27FC236}">
                  <a16:creationId xmlns:a16="http://schemas.microsoft.com/office/drawing/2014/main" id="{2D69AAD6-2670-2443-5A89-A5E5A5C35E24}"/>
                </a:ext>
              </a:extLst>
            </p:cNvPr>
            <p:cNvSpPr/>
            <p:nvPr/>
          </p:nvSpPr>
          <p:spPr bwMode="auto">
            <a:xfrm>
              <a:off x="6746709" y="4860030"/>
              <a:ext cx="663742" cy="663740"/>
            </a:xfrm>
            <a:prstGeom prst="ellipse">
              <a:avLst/>
            </a:prstGeom>
            <a:solidFill>
              <a:schemeClr val="accent1"/>
            </a:solidFill>
            <a:ln w="19050">
              <a:solidFill>
                <a:schemeClr val="bg1"/>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Graphic 10">
              <a:extLst>
                <a:ext uri="{FF2B5EF4-FFF2-40B4-BE49-F238E27FC236}">
                  <a16:creationId xmlns:a16="http://schemas.microsoft.com/office/drawing/2014/main" id="{4DCEF511-496F-CD38-3A4C-1B662769E0B4}"/>
                </a:ext>
              </a:extLst>
            </p:cNvPr>
            <p:cNvSpPr/>
            <p:nvPr/>
          </p:nvSpPr>
          <p:spPr>
            <a:xfrm>
              <a:off x="6888080" y="4942642"/>
              <a:ext cx="381000" cy="476250"/>
            </a:xfrm>
            <a:custGeom>
              <a:avLst/>
              <a:gdLst>
                <a:gd name="connsiteX0" fmla="*/ 190500 w 381000"/>
                <a:gd name="connsiteY0" fmla="*/ 0 h 476250"/>
                <a:gd name="connsiteX1" fmla="*/ 71438 w 381000"/>
                <a:gd name="connsiteY1" fmla="*/ 119063 h 476250"/>
                <a:gd name="connsiteX2" fmla="*/ 190500 w 381000"/>
                <a:gd name="connsiteY2" fmla="*/ 238125 h 476250"/>
                <a:gd name="connsiteX3" fmla="*/ 309563 w 381000"/>
                <a:gd name="connsiteY3" fmla="*/ 119063 h 476250"/>
                <a:gd name="connsiteX4" fmla="*/ 190500 w 381000"/>
                <a:gd name="connsiteY4" fmla="*/ 0 h 476250"/>
                <a:gd name="connsiteX5" fmla="*/ 50600 w 381000"/>
                <a:gd name="connsiteY5" fmla="*/ 285750 h 476250"/>
                <a:gd name="connsiteX6" fmla="*/ 0 w 381000"/>
                <a:gd name="connsiteY6" fmla="*/ 336338 h 476250"/>
                <a:gd name="connsiteX7" fmla="*/ 0 w 381000"/>
                <a:gd name="connsiteY7" fmla="*/ 345281 h 476250"/>
                <a:gd name="connsiteX8" fmla="*/ 58581 w 381000"/>
                <a:gd name="connsiteY8" fmla="*/ 445058 h 476250"/>
                <a:gd name="connsiteX9" fmla="*/ 190500 w 381000"/>
                <a:gd name="connsiteY9" fmla="*/ 476250 h 476250"/>
                <a:gd name="connsiteX10" fmla="*/ 322419 w 381000"/>
                <a:gd name="connsiteY10" fmla="*/ 445058 h 476250"/>
                <a:gd name="connsiteX11" fmla="*/ 381000 w 381000"/>
                <a:gd name="connsiteY11" fmla="*/ 345281 h 476250"/>
                <a:gd name="connsiteX12" fmla="*/ 381000 w 381000"/>
                <a:gd name="connsiteY12" fmla="*/ 336336 h 476250"/>
                <a:gd name="connsiteX13" fmla="*/ 330401 w 381000"/>
                <a:gd name="connsiteY13" fmla="*/ 285750 h 476250"/>
                <a:gd name="connsiteX14" fmla="*/ 50600 w 381000"/>
                <a:gd name="connsiteY14" fmla="*/ 285750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00" h="476250">
                  <a:moveTo>
                    <a:pt x="190500" y="0"/>
                  </a:moveTo>
                  <a:cubicBezTo>
                    <a:pt x="124744" y="0"/>
                    <a:pt x="71438" y="53306"/>
                    <a:pt x="71438" y="119063"/>
                  </a:cubicBezTo>
                  <a:cubicBezTo>
                    <a:pt x="71438" y="184818"/>
                    <a:pt x="124744" y="238125"/>
                    <a:pt x="190500" y="238125"/>
                  </a:cubicBezTo>
                  <a:cubicBezTo>
                    <a:pt x="256256" y="238125"/>
                    <a:pt x="309563" y="184818"/>
                    <a:pt x="309563" y="119063"/>
                  </a:cubicBezTo>
                  <a:cubicBezTo>
                    <a:pt x="309563" y="53306"/>
                    <a:pt x="256256" y="0"/>
                    <a:pt x="190500" y="0"/>
                  </a:cubicBezTo>
                  <a:close/>
                  <a:moveTo>
                    <a:pt x="50600" y="285750"/>
                  </a:moveTo>
                  <a:cubicBezTo>
                    <a:pt x="22661" y="285750"/>
                    <a:pt x="0" y="308387"/>
                    <a:pt x="0" y="336338"/>
                  </a:cubicBezTo>
                  <a:lnTo>
                    <a:pt x="0" y="345281"/>
                  </a:lnTo>
                  <a:cubicBezTo>
                    <a:pt x="0" y="389995"/>
                    <a:pt x="23118" y="423468"/>
                    <a:pt x="58581" y="445058"/>
                  </a:cubicBezTo>
                  <a:cubicBezTo>
                    <a:pt x="93453" y="466288"/>
                    <a:pt x="140328" y="476250"/>
                    <a:pt x="190500" y="476250"/>
                  </a:cubicBezTo>
                  <a:cubicBezTo>
                    <a:pt x="240672" y="476250"/>
                    <a:pt x="287547" y="466288"/>
                    <a:pt x="322419" y="445058"/>
                  </a:cubicBezTo>
                  <a:cubicBezTo>
                    <a:pt x="357882" y="423468"/>
                    <a:pt x="381000" y="389995"/>
                    <a:pt x="381000" y="345281"/>
                  </a:cubicBezTo>
                  <a:lnTo>
                    <a:pt x="381000" y="336336"/>
                  </a:lnTo>
                  <a:cubicBezTo>
                    <a:pt x="381000" y="308385"/>
                    <a:pt x="358339" y="285750"/>
                    <a:pt x="330401" y="285750"/>
                  </a:cubicBezTo>
                  <a:lnTo>
                    <a:pt x="50600" y="285750"/>
                  </a:lnTo>
                  <a:close/>
                </a:path>
              </a:pathLst>
            </a:custGeom>
            <a:solidFill>
              <a:schemeClr val="bg1"/>
            </a:solidFill>
            <a:ln w="119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Rounded Corners 22">
            <a:extLst>
              <a:ext uri="{FF2B5EF4-FFF2-40B4-BE49-F238E27FC236}">
                <a16:creationId xmlns:a16="http://schemas.microsoft.com/office/drawing/2014/main" id="{045DA42F-FC33-8433-29F8-4AFBCFD9290E}"/>
              </a:ext>
              <a:ext uri="{C183D7F6-B498-43B3-948B-1728B52AA6E4}">
                <adec:decorative xmlns:adec="http://schemas.microsoft.com/office/drawing/2017/decorative" val="1"/>
              </a:ext>
            </a:extLst>
          </p:cNvPr>
          <p:cNvSpPr/>
          <p:nvPr/>
        </p:nvSpPr>
        <p:spPr bwMode="auto">
          <a:xfrm>
            <a:off x="8921874" y="3051765"/>
            <a:ext cx="1395606" cy="979616"/>
          </a:xfrm>
          <a:prstGeom prst="roundRect">
            <a:avLst>
              <a:gd name="adj" fmla="val 556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2743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DLP Policy 1 </a:t>
            </a:r>
          </a:p>
        </p:txBody>
      </p:sp>
      <p:sp>
        <p:nvSpPr>
          <p:cNvPr id="24" name="Rectangle: Rounded Corners 23">
            <a:extLst>
              <a:ext uri="{FF2B5EF4-FFF2-40B4-BE49-F238E27FC236}">
                <a16:creationId xmlns:a16="http://schemas.microsoft.com/office/drawing/2014/main" id="{6E4514D6-7E19-A7AA-0E5C-927F27B6B7E3}"/>
              </a:ext>
              <a:ext uri="{C183D7F6-B498-43B3-948B-1728B52AA6E4}">
                <adec:decorative xmlns:adec="http://schemas.microsoft.com/office/drawing/2017/decorative" val="1"/>
              </a:ext>
            </a:extLst>
          </p:cNvPr>
          <p:cNvSpPr/>
          <p:nvPr/>
        </p:nvSpPr>
        <p:spPr bwMode="auto">
          <a:xfrm>
            <a:off x="8921874" y="4108799"/>
            <a:ext cx="1395606" cy="757223"/>
          </a:xfrm>
          <a:prstGeom prst="roundRect">
            <a:avLst>
              <a:gd name="adj" fmla="val 41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2743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DLP Policy 2</a:t>
            </a:r>
          </a:p>
        </p:txBody>
      </p:sp>
      <p:grpSp>
        <p:nvGrpSpPr>
          <p:cNvPr id="46" name="Group 45">
            <a:extLst>
              <a:ext uri="{FF2B5EF4-FFF2-40B4-BE49-F238E27FC236}">
                <a16:creationId xmlns:a16="http://schemas.microsoft.com/office/drawing/2014/main" id="{763D5AFA-156C-F880-C060-2D4550C6CD89}"/>
              </a:ext>
              <a:ext uri="{C183D7F6-B498-43B3-948B-1728B52AA6E4}">
                <adec:decorative xmlns:adec="http://schemas.microsoft.com/office/drawing/2017/decorative" val="1"/>
              </a:ext>
            </a:extLst>
          </p:cNvPr>
          <p:cNvGrpSpPr/>
          <p:nvPr/>
        </p:nvGrpSpPr>
        <p:grpSpPr>
          <a:xfrm>
            <a:off x="8467048" y="3415600"/>
            <a:ext cx="654060" cy="251946"/>
            <a:chOff x="8467048" y="3429397"/>
            <a:chExt cx="654060" cy="251946"/>
          </a:xfrm>
        </p:grpSpPr>
        <p:cxnSp>
          <p:nvCxnSpPr>
            <p:cNvPr id="41" name="Straight Connector 40">
              <a:extLst>
                <a:ext uri="{FF2B5EF4-FFF2-40B4-BE49-F238E27FC236}">
                  <a16:creationId xmlns:a16="http://schemas.microsoft.com/office/drawing/2014/main" id="{A19F5CAB-BA53-BF4A-3FFC-9F3E328B2375}"/>
                </a:ext>
              </a:extLst>
            </p:cNvPr>
            <p:cNvCxnSpPr>
              <a:cxnSpLocks/>
            </p:cNvCxnSpPr>
            <p:nvPr/>
          </p:nvCxnSpPr>
          <p:spPr>
            <a:xfrm rot="16200000">
              <a:off x="8680408" y="3342010"/>
              <a:ext cx="0" cy="426720"/>
            </a:xfrm>
            <a:prstGeom prst="line">
              <a:avLst/>
            </a:prstGeom>
            <a:ln w="5080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66B319DB-32D8-132C-EC5A-E0CC35E4EF8B}"/>
                </a:ext>
              </a:extLst>
            </p:cNvPr>
            <p:cNvGrpSpPr/>
            <p:nvPr/>
          </p:nvGrpSpPr>
          <p:grpSpPr>
            <a:xfrm>
              <a:off x="8869162" y="3429397"/>
              <a:ext cx="251946" cy="251946"/>
              <a:chOff x="560530" y="2252696"/>
              <a:chExt cx="340088" cy="340088"/>
            </a:xfrm>
          </p:grpSpPr>
          <p:sp>
            <p:nvSpPr>
              <p:cNvPr id="43" name="Oval 42">
                <a:extLst>
                  <a:ext uri="{FF2B5EF4-FFF2-40B4-BE49-F238E27FC236}">
                    <a16:creationId xmlns:a16="http://schemas.microsoft.com/office/drawing/2014/main" id="{4FDC2DAE-0B1C-0AEE-C1EA-22C36184A30A}"/>
                  </a:ext>
                </a:extLst>
              </p:cNvPr>
              <p:cNvSpPr/>
              <p:nvPr/>
            </p:nvSpPr>
            <p:spPr bwMode="auto">
              <a:xfrm>
                <a:off x="560530" y="2252696"/>
                <a:ext cx="340088" cy="340088"/>
              </a:xfrm>
              <a:prstGeom prst="ellipse">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Graphic 4">
                <a:extLst>
                  <a:ext uri="{FF2B5EF4-FFF2-40B4-BE49-F238E27FC236}">
                    <a16:creationId xmlns:a16="http://schemas.microsoft.com/office/drawing/2014/main" id="{BAF29065-0491-2D17-0B9A-DBB3D70F7B62}"/>
                  </a:ext>
                </a:extLst>
              </p:cNvPr>
              <p:cNvSpPr/>
              <p:nvPr/>
            </p:nvSpPr>
            <p:spPr>
              <a:xfrm>
                <a:off x="674214" y="2330880"/>
                <a:ext cx="112720" cy="18372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D83B0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3526B796-C9F6-5552-E579-A37BEAE22E93}"/>
              </a:ext>
              <a:ext uri="{C183D7F6-B498-43B3-948B-1728B52AA6E4}">
                <adec:decorative xmlns:adec="http://schemas.microsoft.com/office/drawing/2017/decorative" val="1"/>
              </a:ext>
            </a:extLst>
          </p:cNvPr>
          <p:cNvGrpSpPr/>
          <p:nvPr/>
        </p:nvGrpSpPr>
        <p:grpSpPr>
          <a:xfrm>
            <a:off x="8467048" y="4299899"/>
            <a:ext cx="654060" cy="251946"/>
            <a:chOff x="8467048" y="3429397"/>
            <a:chExt cx="654060" cy="251946"/>
          </a:xfrm>
        </p:grpSpPr>
        <p:cxnSp>
          <p:nvCxnSpPr>
            <p:cNvPr id="48" name="Straight Connector 47">
              <a:extLst>
                <a:ext uri="{FF2B5EF4-FFF2-40B4-BE49-F238E27FC236}">
                  <a16:creationId xmlns:a16="http://schemas.microsoft.com/office/drawing/2014/main" id="{D3930CA8-6F33-87E8-ABB8-5176DE2A3420}"/>
                </a:ext>
              </a:extLst>
            </p:cNvPr>
            <p:cNvCxnSpPr>
              <a:cxnSpLocks/>
            </p:cNvCxnSpPr>
            <p:nvPr/>
          </p:nvCxnSpPr>
          <p:spPr>
            <a:xfrm rot="16200000">
              <a:off x="8680408" y="3342010"/>
              <a:ext cx="0" cy="426720"/>
            </a:xfrm>
            <a:prstGeom prst="line">
              <a:avLst/>
            </a:prstGeom>
            <a:ln w="508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C87304B1-E2D8-1A4C-B4F9-EEBDEBBD43BB}"/>
                </a:ext>
              </a:extLst>
            </p:cNvPr>
            <p:cNvGrpSpPr/>
            <p:nvPr/>
          </p:nvGrpSpPr>
          <p:grpSpPr>
            <a:xfrm>
              <a:off x="8869162" y="3429397"/>
              <a:ext cx="251946" cy="251946"/>
              <a:chOff x="560530" y="2252696"/>
              <a:chExt cx="340088" cy="340088"/>
            </a:xfrm>
          </p:grpSpPr>
          <p:sp>
            <p:nvSpPr>
              <p:cNvPr id="50" name="Oval 49">
                <a:extLst>
                  <a:ext uri="{FF2B5EF4-FFF2-40B4-BE49-F238E27FC236}">
                    <a16:creationId xmlns:a16="http://schemas.microsoft.com/office/drawing/2014/main" id="{3B193CF2-8364-960F-2C80-78AB11F1DB2C}"/>
                  </a:ext>
                </a:extLst>
              </p:cNvPr>
              <p:cNvSpPr/>
              <p:nvPr/>
            </p:nvSpPr>
            <p:spPr bwMode="auto">
              <a:xfrm>
                <a:off x="560530" y="2252696"/>
                <a:ext cx="340088" cy="340088"/>
              </a:xfrm>
              <a:prstGeom prst="ellipse">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Graphic 4">
                <a:extLst>
                  <a:ext uri="{FF2B5EF4-FFF2-40B4-BE49-F238E27FC236}">
                    <a16:creationId xmlns:a16="http://schemas.microsoft.com/office/drawing/2014/main" id="{107D41CE-10A6-5FAE-B598-B347FC0BBF97}"/>
                  </a:ext>
                </a:extLst>
              </p:cNvPr>
              <p:cNvSpPr/>
              <p:nvPr/>
            </p:nvSpPr>
            <p:spPr>
              <a:xfrm>
                <a:off x="674214" y="2330880"/>
                <a:ext cx="112720" cy="18372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00EA89EE-2E7C-C404-56BA-D8CA89618851}"/>
              </a:ext>
              <a:ext uri="{C183D7F6-B498-43B3-948B-1728B52AA6E4}">
                <adec:decorative xmlns:adec="http://schemas.microsoft.com/office/drawing/2017/decorative" val="1"/>
              </a:ext>
            </a:extLst>
          </p:cNvPr>
          <p:cNvGrpSpPr/>
          <p:nvPr/>
        </p:nvGrpSpPr>
        <p:grpSpPr>
          <a:xfrm>
            <a:off x="7201655" y="3326130"/>
            <a:ext cx="1025880" cy="430887"/>
            <a:chOff x="6950388" y="3145728"/>
            <a:chExt cx="1025880" cy="430887"/>
          </a:xfrm>
        </p:grpSpPr>
        <p:sp>
          <p:nvSpPr>
            <p:cNvPr id="40" name="Oval 39">
              <a:extLst>
                <a:ext uri="{FF2B5EF4-FFF2-40B4-BE49-F238E27FC236}">
                  <a16:creationId xmlns:a16="http://schemas.microsoft.com/office/drawing/2014/main" id="{B4A99CBA-E8C3-4211-5B35-8760FEF8E68E}"/>
                </a:ext>
              </a:extLst>
            </p:cNvPr>
            <p:cNvSpPr/>
            <p:nvPr/>
          </p:nvSpPr>
          <p:spPr bwMode="auto">
            <a:xfrm>
              <a:off x="6950388" y="3256398"/>
              <a:ext cx="209548" cy="209548"/>
            </a:xfrm>
            <a:prstGeom prst="ellipse">
              <a:avLst/>
            </a:prstGeom>
            <a:solidFill>
              <a:srgbClr val="D83B01"/>
            </a:solidFill>
            <a:ln w="7302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B67E15E-9682-1A7B-1D52-43745449CC69}"/>
                </a:ext>
              </a:extLst>
            </p:cNvPr>
            <p:cNvSpPr txBox="1"/>
            <p:nvPr/>
          </p:nvSpPr>
          <p:spPr>
            <a:xfrm>
              <a:off x="7292555" y="3145728"/>
              <a:ext cx="683713"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Elevated</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risk</a:t>
              </a:r>
            </a:p>
          </p:txBody>
        </p:sp>
      </p:grpSp>
      <p:grpSp>
        <p:nvGrpSpPr>
          <p:cNvPr id="57" name="Group 56">
            <a:extLst>
              <a:ext uri="{FF2B5EF4-FFF2-40B4-BE49-F238E27FC236}">
                <a16:creationId xmlns:a16="http://schemas.microsoft.com/office/drawing/2014/main" id="{31FDD3E9-0910-8AA5-D86C-61F9AD749EF8}"/>
              </a:ext>
              <a:ext uri="{C183D7F6-B498-43B3-948B-1728B52AA6E4}">
                <adec:decorative xmlns:adec="http://schemas.microsoft.com/office/drawing/2017/decorative" val="1"/>
              </a:ext>
            </a:extLst>
          </p:cNvPr>
          <p:cNvGrpSpPr/>
          <p:nvPr/>
        </p:nvGrpSpPr>
        <p:grpSpPr>
          <a:xfrm>
            <a:off x="7201655" y="4210429"/>
            <a:ext cx="1137834" cy="430887"/>
            <a:chOff x="6950388" y="4037676"/>
            <a:chExt cx="1137834" cy="430887"/>
          </a:xfrm>
        </p:grpSpPr>
        <p:sp>
          <p:nvSpPr>
            <p:cNvPr id="58" name="Oval 57">
              <a:extLst>
                <a:ext uri="{FF2B5EF4-FFF2-40B4-BE49-F238E27FC236}">
                  <a16:creationId xmlns:a16="http://schemas.microsoft.com/office/drawing/2014/main" id="{857E53AF-7D78-B34D-CBBC-2BD11933F643}"/>
                </a:ext>
              </a:extLst>
            </p:cNvPr>
            <p:cNvSpPr/>
            <p:nvPr/>
          </p:nvSpPr>
          <p:spPr bwMode="auto">
            <a:xfrm>
              <a:off x="6950388" y="4148346"/>
              <a:ext cx="209548" cy="209548"/>
            </a:xfrm>
            <a:prstGeom prst="ellipse">
              <a:avLst/>
            </a:prstGeom>
            <a:solidFill>
              <a:schemeClr val="accent2"/>
            </a:solidFill>
            <a:ln w="7302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52DEBAFD-C35C-944F-41C0-03645C187D03}"/>
                </a:ext>
              </a:extLst>
            </p:cNvPr>
            <p:cNvSpPr txBox="1"/>
            <p:nvPr/>
          </p:nvSpPr>
          <p:spPr>
            <a:xfrm>
              <a:off x="7292555" y="4037676"/>
              <a:ext cx="795667"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Moderate</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risk</a:t>
              </a:r>
            </a:p>
          </p:txBody>
        </p:sp>
      </p:grpSp>
      <p:grpSp>
        <p:nvGrpSpPr>
          <p:cNvPr id="60" name="Group 59">
            <a:extLst>
              <a:ext uri="{FF2B5EF4-FFF2-40B4-BE49-F238E27FC236}">
                <a16:creationId xmlns:a16="http://schemas.microsoft.com/office/drawing/2014/main" id="{83BA3909-9A74-346F-7A7F-6A031DD568F9}"/>
              </a:ext>
              <a:ext uri="{C183D7F6-B498-43B3-948B-1728B52AA6E4}">
                <adec:decorative xmlns:adec="http://schemas.microsoft.com/office/drawing/2017/decorative" val="1"/>
              </a:ext>
            </a:extLst>
          </p:cNvPr>
          <p:cNvGrpSpPr/>
          <p:nvPr/>
        </p:nvGrpSpPr>
        <p:grpSpPr>
          <a:xfrm>
            <a:off x="7201655" y="5094729"/>
            <a:ext cx="832686" cy="430887"/>
            <a:chOff x="6950388" y="4911849"/>
            <a:chExt cx="832686" cy="430887"/>
          </a:xfrm>
        </p:grpSpPr>
        <p:sp>
          <p:nvSpPr>
            <p:cNvPr id="61" name="Oval 60">
              <a:extLst>
                <a:ext uri="{FF2B5EF4-FFF2-40B4-BE49-F238E27FC236}">
                  <a16:creationId xmlns:a16="http://schemas.microsoft.com/office/drawing/2014/main" id="{67AAF62C-92EB-B967-2CDC-A00C9C0CF9A8}"/>
                </a:ext>
              </a:extLst>
            </p:cNvPr>
            <p:cNvSpPr/>
            <p:nvPr/>
          </p:nvSpPr>
          <p:spPr bwMode="auto">
            <a:xfrm>
              <a:off x="6950388" y="5034398"/>
              <a:ext cx="209548" cy="209548"/>
            </a:xfrm>
            <a:prstGeom prst="ellipse">
              <a:avLst/>
            </a:prstGeom>
            <a:solidFill>
              <a:srgbClr val="9BF00B"/>
            </a:solidFill>
            <a:ln w="7302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A8F1BD41-4C9A-15AD-A8F6-92E5FEDD1DFC}"/>
                </a:ext>
              </a:extLst>
            </p:cNvPr>
            <p:cNvSpPr txBox="1"/>
            <p:nvPr/>
          </p:nvSpPr>
          <p:spPr>
            <a:xfrm>
              <a:off x="7292555" y="4911849"/>
              <a:ext cx="490519"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Minor</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risk</a:t>
              </a:r>
            </a:p>
          </p:txBody>
        </p:sp>
      </p:grpSp>
      <p:sp>
        <p:nvSpPr>
          <p:cNvPr id="5" name="Rectangle: Rounded Corners 4">
            <a:extLst>
              <a:ext uri="{FF2B5EF4-FFF2-40B4-BE49-F238E27FC236}">
                <a16:creationId xmlns:a16="http://schemas.microsoft.com/office/drawing/2014/main" id="{3EB4D013-8FDA-1FAB-D419-AB9B0F2628F4}"/>
              </a:ext>
              <a:ext uri="{C183D7F6-B498-43B3-948B-1728B52AA6E4}">
                <adec:decorative xmlns:adec="http://schemas.microsoft.com/office/drawing/2017/decorative" val="1"/>
              </a:ext>
            </a:extLst>
          </p:cNvPr>
          <p:cNvSpPr/>
          <p:nvPr/>
        </p:nvSpPr>
        <p:spPr bwMode="auto">
          <a:xfrm>
            <a:off x="6651172" y="1128179"/>
            <a:ext cx="1961344" cy="1335491"/>
          </a:xfrm>
          <a:prstGeom prst="roundRect">
            <a:avLst>
              <a:gd name="adj" fmla="val 8179"/>
            </a:avLst>
          </a:prstGeom>
          <a:gradFill>
            <a:gsLst>
              <a:gs pos="0">
                <a:schemeClr val="accent1">
                  <a:lumMod val="50000"/>
                </a:schemeClr>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23AE57A0-CA73-0F01-C8F6-5AD50B4A4B01}"/>
              </a:ext>
              <a:ext uri="{C183D7F6-B498-43B3-948B-1728B52AA6E4}">
                <adec:decorative xmlns:adec="http://schemas.microsoft.com/office/drawing/2017/decorative" val="1"/>
              </a:ext>
            </a:extLst>
          </p:cNvPr>
          <p:cNvSpPr/>
          <p:nvPr/>
        </p:nvSpPr>
        <p:spPr bwMode="auto">
          <a:xfrm>
            <a:off x="8751183" y="1128179"/>
            <a:ext cx="1961344" cy="1335491"/>
          </a:xfrm>
          <a:prstGeom prst="roundRect">
            <a:avLst>
              <a:gd name="adj" fmla="val 8179"/>
            </a:avLst>
          </a:prstGeom>
          <a:gradFill>
            <a:gsLst>
              <a:gs pos="0">
                <a:schemeClr val="accent1">
                  <a:lumMod val="50000"/>
                </a:schemeClr>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9E297A81-FFB0-D1DA-0720-5A8A6B1FE6A8}"/>
              </a:ext>
              <a:ext uri="{C183D7F6-B498-43B3-948B-1728B52AA6E4}">
                <adec:decorative xmlns:adec="http://schemas.microsoft.com/office/drawing/2017/decorative" val="1"/>
              </a:ext>
            </a:extLst>
          </p:cNvPr>
          <p:cNvSpPr txBox="1"/>
          <p:nvPr/>
        </p:nvSpPr>
        <p:spPr>
          <a:xfrm>
            <a:off x="10473353" y="3433851"/>
            <a:ext cx="97467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abon Next LT" panose="02000500000000000000" pitchFamily="2" charset="0"/>
              </a:rPr>
              <a:t>Block</a:t>
            </a:r>
          </a:p>
        </p:txBody>
      </p:sp>
      <p:sp>
        <p:nvSpPr>
          <p:cNvPr id="29" name="TextBox 28">
            <a:extLst>
              <a:ext uri="{FF2B5EF4-FFF2-40B4-BE49-F238E27FC236}">
                <a16:creationId xmlns:a16="http://schemas.microsoft.com/office/drawing/2014/main" id="{89E73471-F9DB-D8FE-16BC-85C6B18B79D3}"/>
              </a:ext>
              <a:ext uri="{C183D7F6-B498-43B3-948B-1728B52AA6E4}">
                <adec:decorative xmlns:adec="http://schemas.microsoft.com/office/drawing/2017/decorative" val="1"/>
              </a:ext>
            </a:extLst>
          </p:cNvPr>
          <p:cNvSpPr txBox="1"/>
          <p:nvPr/>
        </p:nvSpPr>
        <p:spPr>
          <a:xfrm>
            <a:off x="10473353" y="4239992"/>
            <a:ext cx="974674"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abon Next LT" panose="02000500000000000000" pitchFamily="2" charset="0"/>
              </a:rPr>
              <a:t>Block with override</a:t>
            </a:r>
          </a:p>
        </p:txBody>
      </p:sp>
      <p:sp>
        <p:nvSpPr>
          <p:cNvPr id="2" name="Title 1">
            <a:extLst>
              <a:ext uri="{FF2B5EF4-FFF2-40B4-BE49-F238E27FC236}">
                <a16:creationId xmlns:a16="http://schemas.microsoft.com/office/drawing/2014/main" id="{6CC8D0E7-280B-40A3-91FC-4B5D77D8A4A3}"/>
              </a:ext>
            </a:extLst>
          </p:cNvPr>
          <p:cNvSpPr>
            <a:spLocks noGrp="1"/>
          </p:cNvSpPr>
          <p:nvPr>
            <p:ph type="title"/>
          </p:nvPr>
        </p:nvSpPr>
        <p:spPr>
          <a:xfrm>
            <a:off x="588263" y="457200"/>
            <a:ext cx="11018520" cy="984885"/>
          </a:xfrm>
        </p:spPr>
        <p:txBody>
          <a:bodyPr/>
          <a:lstStyle/>
          <a:p>
            <a:r>
              <a:rPr lang="en-US" sz="3200"/>
              <a:t>Enable </a:t>
            </a:r>
            <a:r>
              <a:rPr lang="en-US" sz="3200">
                <a:solidFill>
                  <a:schemeClr val="accent1"/>
                </a:solidFill>
              </a:rPr>
              <a:t>Adaptive Protection </a:t>
            </a:r>
            <a:br>
              <a:rPr lang="en-US" sz="3200">
                <a:solidFill>
                  <a:schemeClr val="accent1"/>
                </a:solidFill>
              </a:rPr>
            </a:br>
            <a:r>
              <a:rPr lang="en-US" sz="3200"/>
              <a:t>with Microsoft Purview </a:t>
            </a:r>
          </a:p>
        </p:txBody>
      </p:sp>
      <p:sp>
        <p:nvSpPr>
          <p:cNvPr id="21" name="TextBox 20">
            <a:extLst>
              <a:ext uri="{FF2B5EF4-FFF2-40B4-BE49-F238E27FC236}">
                <a16:creationId xmlns:a16="http://schemas.microsoft.com/office/drawing/2014/main" id="{04D83303-8463-2531-EA41-4A468C2FA43C}"/>
              </a:ext>
            </a:extLst>
          </p:cNvPr>
          <p:cNvSpPr txBox="1"/>
          <p:nvPr/>
        </p:nvSpPr>
        <p:spPr>
          <a:xfrm>
            <a:off x="584200" y="1742301"/>
            <a:ext cx="5303520" cy="2769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Optimize data protection automatically</a:t>
            </a:r>
          </a:p>
        </p:txBody>
      </p:sp>
      <p:sp>
        <p:nvSpPr>
          <p:cNvPr id="8" name="TextBox 7">
            <a:extLst>
              <a:ext uri="{FF2B5EF4-FFF2-40B4-BE49-F238E27FC236}">
                <a16:creationId xmlns:a16="http://schemas.microsoft.com/office/drawing/2014/main" id="{418B1113-75C1-6CC6-2186-2DA5ED04014F}"/>
              </a:ext>
            </a:extLst>
          </p:cNvPr>
          <p:cNvSpPr txBox="1"/>
          <p:nvPr/>
        </p:nvSpPr>
        <p:spPr>
          <a:xfrm>
            <a:off x="584200" y="2346088"/>
            <a:ext cx="4193535" cy="2923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Context-aware detection</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Identify the most critical risks with ML-driven analysis of both content and user activities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Dynamic controls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Enforce effective controls on high-risk users while others maintain productivity</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Automated mitigation</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Minimize the impact of potential data security incidents and reduce admin overhead</a:t>
            </a:r>
          </a:p>
        </p:txBody>
      </p:sp>
      <p:sp>
        <p:nvSpPr>
          <p:cNvPr id="3" name="TextBox 2">
            <a:extLst>
              <a:ext uri="{FF2B5EF4-FFF2-40B4-BE49-F238E27FC236}">
                <a16:creationId xmlns:a16="http://schemas.microsoft.com/office/drawing/2014/main" id="{52177703-5F13-143C-BF8B-E46A6DC4A363}"/>
              </a:ext>
            </a:extLst>
          </p:cNvPr>
          <p:cNvSpPr txBox="1"/>
          <p:nvPr/>
        </p:nvSpPr>
        <p:spPr>
          <a:xfrm>
            <a:off x="6847570" y="1211580"/>
            <a:ext cx="2035769" cy="1215717"/>
          </a:xfrm>
          <a:prstGeom prst="rect">
            <a:avLst/>
          </a:prstGeom>
          <a:noFill/>
        </p:spPr>
        <p:txBody>
          <a:bodyPr wrap="square" lIns="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Insider Risk Management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Detect risky users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assign risk levels</a:t>
            </a:r>
          </a:p>
        </p:txBody>
      </p:sp>
      <p:sp>
        <p:nvSpPr>
          <p:cNvPr id="15" name="Rectangle 14" descr="A person with a red circle icon, Elevated risk">
            <a:extLst>
              <a:ext uri="{FF2B5EF4-FFF2-40B4-BE49-F238E27FC236}">
                <a16:creationId xmlns:a16="http://schemas.microsoft.com/office/drawing/2014/main" id="{458FC918-6FBD-E23C-904B-A3E338CC6405}"/>
              </a:ext>
            </a:extLst>
          </p:cNvPr>
          <p:cNvSpPr/>
          <p:nvPr/>
        </p:nvSpPr>
        <p:spPr bwMode="auto">
          <a:xfrm>
            <a:off x="6794146" y="2547071"/>
            <a:ext cx="236908" cy="2369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descr="A person with a yellow circle icon, Moderate risk">
            <a:extLst>
              <a:ext uri="{FF2B5EF4-FFF2-40B4-BE49-F238E27FC236}">
                <a16:creationId xmlns:a16="http://schemas.microsoft.com/office/drawing/2014/main" id="{047AA8AA-0E08-0220-35BE-AEA5A677A4FF}"/>
              </a:ext>
            </a:extLst>
          </p:cNvPr>
          <p:cNvSpPr/>
          <p:nvPr/>
        </p:nvSpPr>
        <p:spPr bwMode="auto">
          <a:xfrm>
            <a:off x="7543822" y="2547071"/>
            <a:ext cx="236908" cy="2369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16" descr="A person with a green circle icon, Minor risk">
            <a:extLst>
              <a:ext uri="{FF2B5EF4-FFF2-40B4-BE49-F238E27FC236}">
                <a16:creationId xmlns:a16="http://schemas.microsoft.com/office/drawing/2014/main" id="{D6766753-9309-B3B3-FAF1-8ED0C2545D73}"/>
              </a:ext>
            </a:extLst>
          </p:cNvPr>
          <p:cNvSpPr/>
          <p:nvPr/>
        </p:nvSpPr>
        <p:spPr bwMode="auto">
          <a:xfrm>
            <a:off x="8293498" y="2547071"/>
            <a:ext cx="236908" cy="2369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97A56F6D-19B7-1751-8146-DFBFCB053DA6}"/>
              </a:ext>
            </a:extLst>
          </p:cNvPr>
          <p:cNvSpPr txBox="1"/>
          <p:nvPr/>
        </p:nvSpPr>
        <p:spPr>
          <a:xfrm>
            <a:off x="8940460" y="1211580"/>
            <a:ext cx="2443436" cy="1215717"/>
          </a:xfrm>
          <a:prstGeom prst="rect">
            <a:avLst/>
          </a:prstGeom>
          <a:noFill/>
        </p:spPr>
        <p:txBody>
          <a:bodyPr wrap="square" lIns="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Data Loss Prevention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Dynamically apply preventative controls</a:t>
            </a:r>
          </a:p>
        </p:txBody>
      </p:sp>
      <p:sp>
        <p:nvSpPr>
          <p:cNvPr id="18" name="Rectangle 17" descr="A red arrow emerging from Elevated Risk and leading to DLP Policy 1, Block">
            <a:extLst>
              <a:ext uri="{FF2B5EF4-FFF2-40B4-BE49-F238E27FC236}">
                <a16:creationId xmlns:a16="http://schemas.microsoft.com/office/drawing/2014/main" id="{016FF833-76B1-5401-A964-F411C0C7AD03}"/>
              </a:ext>
            </a:extLst>
          </p:cNvPr>
          <p:cNvSpPr/>
          <p:nvPr/>
        </p:nvSpPr>
        <p:spPr bwMode="auto">
          <a:xfrm>
            <a:off x="8949540" y="2547071"/>
            <a:ext cx="236908" cy="2369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8A8BD83-D49D-9BBC-C399-9B93A83D9F8C}"/>
              </a:ext>
              <a:ext uri="{C183D7F6-B498-43B3-948B-1728B52AA6E4}">
                <adec:decorative xmlns:adec="http://schemas.microsoft.com/office/drawing/2017/decorative" val="1"/>
              </a:ext>
            </a:extLst>
          </p:cNvPr>
          <p:cNvSpPr/>
          <p:nvPr/>
        </p:nvSpPr>
        <p:spPr bwMode="auto">
          <a:xfrm>
            <a:off x="8921874" y="4943440"/>
            <a:ext cx="1395606" cy="757223"/>
          </a:xfrm>
          <a:prstGeom prst="roundRect">
            <a:avLst>
              <a:gd name="adj" fmla="val 416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2743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DLP Policy 3</a:t>
            </a:r>
          </a:p>
        </p:txBody>
      </p:sp>
      <p:sp>
        <p:nvSpPr>
          <p:cNvPr id="25" name="TextBox 24">
            <a:extLst>
              <a:ext uri="{FF2B5EF4-FFF2-40B4-BE49-F238E27FC236}">
                <a16:creationId xmlns:a16="http://schemas.microsoft.com/office/drawing/2014/main" id="{6427EEB5-DEE9-8AF5-0F7B-518D897DC758}"/>
              </a:ext>
              <a:ext uri="{C183D7F6-B498-43B3-948B-1728B52AA6E4}">
                <adec:decorative xmlns:adec="http://schemas.microsoft.com/office/drawing/2017/decorative" val="1"/>
              </a:ext>
            </a:extLst>
          </p:cNvPr>
          <p:cNvSpPr txBox="1"/>
          <p:nvPr/>
        </p:nvSpPr>
        <p:spPr>
          <a:xfrm>
            <a:off x="10473353" y="5208799"/>
            <a:ext cx="97467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abon Next LT" panose="02000500000000000000" pitchFamily="2" charset="0"/>
              </a:rPr>
              <a:t>Policy tips</a:t>
            </a:r>
          </a:p>
        </p:txBody>
      </p:sp>
      <p:sp>
        <p:nvSpPr>
          <p:cNvPr id="19" name="Rectangle 18" descr="A yellow arrow emerging from Moderate Risk and leading to DLP Policy 2, block with override">
            <a:extLst>
              <a:ext uri="{FF2B5EF4-FFF2-40B4-BE49-F238E27FC236}">
                <a16:creationId xmlns:a16="http://schemas.microsoft.com/office/drawing/2014/main" id="{86BDD975-F1E0-54C6-792D-5CB941CD3B3F}"/>
              </a:ext>
            </a:extLst>
          </p:cNvPr>
          <p:cNvSpPr/>
          <p:nvPr/>
        </p:nvSpPr>
        <p:spPr bwMode="auto">
          <a:xfrm>
            <a:off x="9690383" y="2547071"/>
            <a:ext cx="236908" cy="2369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19" descr="A green arrow emerging from Minor Risk to DLP Policy 2, block with override">
            <a:extLst>
              <a:ext uri="{FF2B5EF4-FFF2-40B4-BE49-F238E27FC236}">
                <a16:creationId xmlns:a16="http://schemas.microsoft.com/office/drawing/2014/main" id="{140B64D3-5937-9046-CD30-1FBBCF569EA9}"/>
              </a:ext>
            </a:extLst>
          </p:cNvPr>
          <p:cNvSpPr/>
          <p:nvPr/>
        </p:nvSpPr>
        <p:spPr bwMode="auto">
          <a:xfrm>
            <a:off x="10431225" y="2547071"/>
            <a:ext cx="236908" cy="2369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3C5E0EB5-0D2A-4E12-4FB4-E895373C10C3}"/>
              </a:ext>
              <a:ext uri="{C183D7F6-B498-43B3-948B-1728B52AA6E4}">
                <adec:decorative xmlns:adec="http://schemas.microsoft.com/office/drawing/2017/decorative" val="1"/>
              </a:ext>
            </a:extLst>
          </p:cNvPr>
          <p:cNvGrpSpPr/>
          <p:nvPr/>
        </p:nvGrpSpPr>
        <p:grpSpPr>
          <a:xfrm>
            <a:off x="8467048" y="5184199"/>
            <a:ext cx="654060" cy="251946"/>
            <a:chOff x="8467048" y="3429397"/>
            <a:chExt cx="654060" cy="251946"/>
          </a:xfrm>
        </p:grpSpPr>
        <p:cxnSp>
          <p:nvCxnSpPr>
            <p:cNvPr id="53" name="Straight Connector 52">
              <a:extLst>
                <a:ext uri="{FF2B5EF4-FFF2-40B4-BE49-F238E27FC236}">
                  <a16:creationId xmlns:a16="http://schemas.microsoft.com/office/drawing/2014/main" id="{BFA83415-A8C4-750E-DC0F-193C9CD37120}"/>
                </a:ext>
              </a:extLst>
            </p:cNvPr>
            <p:cNvCxnSpPr>
              <a:cxnSpLocks/>
            </p:cNvCxnSpPr>
            <p:nvPr/>
          </p:nvCxnSpPr>
          <p:spPr>
            <a:xfrm rot="16200000">
              <a:off x="8680408" y="3342010"/>
              <a:ext cx="0" cy="426720"/>
            </a:xfrm>
            <a:prstGeom prst="line">
              <a:avLst/>
            </a:prstGeom>
            <a:ln w="508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97E3C84E-9D71-1EA4-857E-996F3329069C}"/>
                </a:ext>
              </a:extLst>
            </p:cNvPr>
            <p:cNvGrpSpPr/>
            <p:nvPr/>
          </p:nvGrpSpPr>
          <p:grpSpPr>
            <a:xfrm>
              <a:off x="8869162" y="3429397"/>
              <a:ext cx="251946" cy="251946"/>
              <a:chOff x="560530" y="2252696"/>
              <a:chExt cx="340088" cy="340088"/>
            </a:xfrm>
          </p:grpSpPr>
          <p:sp>
            <p:nvSpPr>
              <p:cNvPr id="55" name="Oval 54">
                <a:extLst>
                  <a:ext uri="{FF2B5EF4-FFF2-40B4-BE49-F238E27FC236}">
                    <a16:creationId xmlns:a16="http://schemas.microsoft.com/office/drawing/2014/main" id="{7618C7C2-BA0F-B0C1-227B-F3334A12792F}"/>
                  </a:ext>
                </a:extLst>
              </p:cNvPr>
              <p:cNvSpPr/>
              <p:nvPr/>
            </p:nvSpPr>
            <p:spPr bwMode="auto">
              <a:xfrm>
                <a:off x="560530" y="2252696"/>
                <a:ext cx="340088" cy="340088"/>
              </a:xfrm>
              <a:prstGeom prst="ellipse">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Graphic 4">
                <a:extLst>
                  <a:ext uri="{FF2B5EF4-FFF2-40B4-BE49-F238E27FC236}">
                    <a16:creationId xmlns:a16="http://schemas.microsoft.com/office/drawing/2014/main" id="{3C7B2E96-E7E1-10EB-9B46-5984C48B0B64}"/>
                  </a:ext>
                </a:extLst>
              </p:cNvPr>
              <p:cNvSpPr/>
              <p:nvPr/>
            </p:nvSpPr>
            <p:spPr>
              <a:xfrm>
                <a:off x="674214" y="2330880"/>
                <a:ext cx="112720" cy="18372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6" name="Slide Number Placeholder 25">
            <a:extLst>
              <a:ext uri="{FF2B5EF4-FFF2-40B4-BE49-F238E27FC236}">
                <a16:creationId xmlns:a16="http://schemas.microsoft.com/office/drawing/2014/main" id="{F24B29E3-42E0-7A6D-8B55-4F9318CE6EA0}"/>
              </a:ext>
            </a:extLst>
          </p:cNvPr>
          <p:cNvSpPr>
            <a:spLocks noGrp="1"/>
          </p:cNvSpPr>
          <p:nvPr>
            <p:ph type="sldNum" sz="quarter" idx="4"/>
          </p:nvPr>
        </p:nvSpPr>
        <p:spPr/>
        <p:txBody>
          <a:bodyPr/>
          <a:lstStyle/>
          <a:p>
            <a:fld id="{CC0151E6-08A3-4246-B91A-F3551DAD1FF4}" type="slidenum">
              <a:rPr lang="en-IN" smtClean="0"/>
              <a:pPr/>
              <a:t>25</a:t>
            </a:fld>
            <a:endParaRPr lang="en-IN"/>
          </a:p>
        </p:txBody>
      </p:sp>
    </p:spTree>
    <p:extLst>
      <p:ext uri="{BB962C8B-B14F-4D97-AF65-F5344CB8AC3E}">
        <p14:creationId xmlns:p14="http://schemas.microsoft.com/office/powerpoint/2010/main" val="103879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25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2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2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25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par>
                                <p:cTn id="26" presetID="10" presetClass="entr" presetSubtype="0" fill="hold" nodeType="withEffect">
                                  <p:stCondLst>
                                    <p:cond delay="25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animEffect transition="in" filter="fade">
                                      <p:cBhvr>
                                        <p:cTn id="39" dur="500"/>
                                        <p:tgtEl>
                                          <p:spTgt spid="8">
                                            <p:txEl>
                                              <p:pRg st="2" end="2"/>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fade">
                                      <p:cBhvr>
                                        <p:cTn id="42" dur="500"/>
                                        <p:tgtEl>
                                          <p:spTgt spid="8">
                                            <p:txEl>
                                              <p:pRg st="3" end="3"/>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22" presetClass="entr" presetSubtype="8"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750"/>
                                        <p:tgtEl>
                                          <p:spTgt spid="46"/>
                                        </p:tgtEl>
                                      </p:cBhvr>
                                    </p:animEffect>
                                  </p:childTnLst>
                                </p:cTn>
                              </p:par>
                              <p:par>
                                <p:cTn id="50" presetID="22" presetClass="entr" presetSubtype="8"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left)">
                                      <p:cBhvr>
                                        <p:cTn id="52" dur="750"/>
                                        <p:tgtEl>
                                          <p:spTgt spid="47"/>
                                        </p:tgtEl>
                                      </p:cBhvr>
                                    </p:animEffect>
                                  </p:childTnLst>
                                </p:cTn>
                              </p:par>
                              <p:par>
                                <p:cTn id="53" presetID="22" presetClass="entr" presetSubtype="8"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left)">
                                      <p:cBhvr>
                                        <p:cTn id="55" dur="750"/>
                                        <p:tgtEl>
                                          <p:spTgt spid="52"/>
                                        </p:tgtEl>
                                      </p:cBhvr>
                                    </p:animEffect>
                                  </p:childTnLst>
                                </p:cTn>
                              </p:par>
                            </p:childTnLst>
                          </p:cTn>
                        </p:par>
                        <p:par>
                          <p:cTn id="56" fill="hold">
                            <p:stCondLst>
                              <p:cond delay="1250"/>
                            </p:stCondLst>
                            <p:childTnLst>
                              <p:par>
                                <p:cTn id="57" presetID="22" presetClass="entr" presetSubtype="8"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500"/>
                                        <p:tgtEl>
                                          <p:spTgt spid="23"/>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500"/>
                                        <p:tgtEl>
                                          <p:spTgt spid="2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500"/>
                                        <p:tgtEl>
                                          <p:spTgt spid="2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
                                            <p:txEl>
                                              <p:pRg st="4" end="4"/>
                                            </p:txEl>
                                          </p:spTgt>
                                        </p:tgtEl>
                                        <p:attrNameLst>
                                          <p:attrName>style.visibility</p:attrName>
                                        </p:attrNameLst>
                                      </p:cBhvr>
                                      <p:to>
                                        <p:strVal val="visible"/>
                                      </p:to>
                                    </p:set>
                                    <p:animEffect transition="in" filter="fade">
                                      <p:cBhvr>
                                        <p:cTn id="82" dur="500"/>
                                        <p:tgtEl>
                                          <p:spTgt spid="8">
                                            <p:txEl>
                                              <p:pRg st="4" end="4"/>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8">
                                            <p:txEl>
                                              <p:pRg st="5" end="5"/>
                                            </p:txEl>
                                          </p:spTgt>
                                        </p:tgtEl>
                                        <p:attrNameLst>
                                          <p:attrName>style.visibility</p:attrName>
                                        </p:attrNameLst>
                                      </p:cBhvr>
                                      <p:to>
                                        <p:strVal val="visible"/>
                                      </p:to>
                                    </p:set>
                                    <p:animEffect transition="in" filter="fade">
                                      <p:cBhvr>
                                        <p:cTn id="85"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5" grpId="0" animBg="1"/>
      <p:bldP spid="14" grpId="0" animBg="1"/>
      <p:bldP spid="28" grpId="0"/>
      <p:bldP spid="29" grpId="0"/>
      <p:bldP spid="8" grpId="0" uiExpand="1" build="p"/>
      <p:bldP spid="3" grpId="0" uiExpand="1"/>
      <p:bldP spid="6" grpId="0"/>
      <p:bldP spid="22" grpId="0" animBg="1"/>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78DC0FB9-A4D4-73F1-5739-852F9656A184}"/>
              </a:ext>
              <a:ext uri="{C183D7F6-B498-43B3-948B-1728B52AA6E4}">
                <adec:decorative xmlns:adec="http://schemas.microsoft.com/office/drawing/2017/decorative" val="1"/>
              </a:ext>
            </a:extLst>
          </p:cNvPr>
          <p:cNvSpPr/>
          <p:nvPr/>
        </p:nvSpPr>
        <p:spPr bwMode="auto">
          <a:xfrm flipH="1">
            <a:off x="8008481" y="1828800"/>
            <a:ext cx="3599317" cy="3657600"/>
          </a:xfrm>
          <a:prstGeom prst="round2SameRect">
            <a:avLst>
              <a:gd name="adj1" fmla="val 9040"/>
              <a:gd name="adj2" fmla="val 0"/>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5" name="Rectangle: Top Corners Rounded 14">
            <a:extLst>
              <a:ext uri="{FF2B5EF4-FFF2-40B4-BE49-F238E27FC236}">
                <a16:creationId xmlns:a16="http://schemas.microsoft.com/office/drawing/2014/main" id="{1D81B1DA-DABE-67D4-C14E-7011774C2123}"/>
              </a:ext>
              <a:ext uri="{C183D7F6-B498-43B3-948B-1728B52AA6E4}">
                <adec:decorative xmlns:adec="http://schemas.microsoft.com/office/drawing/2017/decorative" val="1"/>
              </a:ext>
            </a:extLst>
          </p:cNvPr>
          <p:cNvSpPr/>
          <p:nvPr/>
        </p:nvSpPr>
        <p:spPr bwMode="auto">
          <a:xfrm flipH="1">
            <a:off x="4296339" y="1828800"/>
            <a:ext cx="3599317" cy="3657600"/>
          </a:xfrm>
          <a:prstGeom prst="round2SameRect">
            <a:avLst>
              <a:gd name="adj1" fmla="val 9040"/>
              <a:gd name="adj2" fmla="val 0"/>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4" name="Rectangle: Top Corners Rounded 13">
            <a:extLst>
              <a:ext uri="{FF2B5EF4-FFF2-40B4-BE49-F238E27FC236}">
                <a16:creationId xmlns:a16="http://schemas.microsoft.com/office/drawing/2014/main" id="{56133D54-8D48-660A-AD86-174A2EBE7920}"/>
              </a:ext>
              <a:ext uri="{C183D7F6-B498-43B3-948B-1728B52AA6E4}">
                <adec:decorative xmlns:adec="http://schemas.microsoft.com/office/drawing/2017/decorative" val="1"/>
              </a:ext>
            </a:extLst>
          </p:cNvPr>
          <p:cNvSpPr/>
          <p:nvPr/>
        </p:nvSpPr>
        <p:spPr bwMode="auto">
          <a:xfrm flipH="1">
            <a:off x="584195" y="1828800"/>
            <a:ext cx="3599317" cy="3657600"/>
          </a:xfrm>
          <a:prstGeom prst="round2SameRect">
            <a:avLst>
              <a:gd name="adj1" fmla="val 9040"/>
              <a:gd name="adj2" fmla="val 0"/>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9" name="Rectangle: Single Corner Rounded 8">
            <a:extLst>
              <a:ext uri="{FF2B5EF4-FFF2-40B4-BE49-F238E27FC236}">
                <a16:creationId xmlns:a16="http://schemas.microsoft.com/office/drawing/2014/main" id="{131E126A-0C63-A505-BF78-9FC2448CACC3}"/>
              </a:ext>
              <a:ext uri="{C183D7F6-B498-43B3-948B-1728B52AA6E4}">
                <adec:decorative xmlns:adec="http://schemas.microsoft.com/office/drawing/2017/decorative" val="1"/>
              </a:ext>
            </a:extLst>
          </p:cNvPr>
          <p:cNvSpPr/>
          <p:nvPr/>
        </p:nvSpPr>
        <p:spPr bwMode="auto">
          <a:xfrm flipH="1">
            <a:off x="584199" y="4193041"/>
            <a:ext cx="3599317" cy="1957387"/>
          </a:xfrm>
          <a:prstGeom prst="round1Rect">
            <a:avLst>
              <a:gd name="adj" fmla="val 2134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02FDF47-4839-D5D8-983C-9F0C92F6F3C9}"/>
              </a:ext>
              <a:ext uri="{C183D7F6-B498-43B3-948B-1728B52AA6E4}">
                <adec:decorative xmlns:adec="http://schemas.microsoft.com/office/drawing/2017/decorative" val="1"/>
              </a:ext>
            </a:extLst>
          </p:cNvPr>
          <p:cNvSpPr/>
          <p:nvPr/>
        </p:nvSpPr>
        <p:spPr bwMode="auto">
          <a:xfrm flipH="1" flipV="1">
            <a:off x="4296340" y="4193041"/>
            <a:ext cx="3599317" cy="19573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Rectangle: Single Corner Rounded 10">
            <a:extLst>
              <a:ext uri="{FF2B5EF4-FFF2-40B4-BE49-F238E27FC236}">
                <a16:creationId xmlns:a16="http://schemas.microsoft.com/office/drawing/2014/main" id="{1596F7F1-9C27-691B-D8EE-40D2890701B3}"/>
              </a:ext>
              <a:ext uri="{C183D7F6-B498-43B3-948B-1728B52AA6E4}">
                <adec:decorative xmlns:adec="http://schemas.microsoft.com/office/drawing/2017/decorative" val="1"/>
              </a:ext>
            </a:extLst>
          </p:cNvPr>
          <p:cNvSpPr/>
          <p:nvPr/>
        </p:nvSpPr>
        <p:spPr bwMode="auto">
          <a:xfrm flipV="1">
            <a:off x="8008482" y="4193041"/>
            <a:ext cx="3599317" cy="1957387"/>
          </a:xfrm>
          <a:prstGeom prst="round1Rect">
            <a:avLst>
              <a:gd name="adj" fmla="val 2033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15CE9503-798B-B049-AE82-A000E737DA41}"/>
              </a:ext>
              <a:ext uri="{C183D7F6-B498-43B3-948B-1728B52AA6E4}">
                <adec:decorative xmlns:adec="http://schemas.microsoft.com/office/drawing/2017/decorative" val="1"/>
              </a:ext>
            </a:extLst>
          </p:cNvPr>
          <p:cNvCxnSpPr>
            <a:cxnSpLocks/>
          </p:cNvCxnSpPr>
          <p:nvPr/>
        </p:nvCxnSpPr>
        <p:spPr>
          <a:xfrm>
            <a:off x="5067298" y="4841716"/>
            <a:ext cx="2057400" cy="0"/>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1FAB89D-5EAE-480C-6487-00885C262B4E}"/>
              </a:ext>
              <a:ext uri="{C183D7F6-B498-43B3-948B-1728B52AA6E4}">
                <adec:decorative xmlns:adec="http://schemas.microsoft.com/office/drawing/2017/decorative" val="1"/>
              </a:ext>
            </a:extLst>
          </p:cNvPr>
          <p:cNvCxnSpPr>
            <a:cxnSpLocks/>
          </p:cNvCxnSpPr>
          <p:nvPr/>
        </p:nvCxnSpPr>
        <p:spPr>
          <a:xfrm>
            <a:off x="8779440" y="4841716"/>
            <a:ext cx="2057400" cy="0"/>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B407682-1398-25F8-0BBB-B96C7458D9CA}"/>
              </a:ext>
              <a:ext uri="{C183D7F6-B498-43B3-948B-1728B52AA6E4}">
                <adec:decorative xmlns:adec="http://schemas.microsoft.com/office/drawing/2017/decorative" val="1"/>
              </a:ext>
            </a:extLst>
          </p:cNvPr>
          <p:cNvCxnSpPr>
            <a:cxnSpLocks/>
          </p:cNvCxnSpPr>
          <p:nvPr/>
        </p:nvCxnSpPr>
        <p:spPr>
          <a:xfrm>
            <a:off x="1355158" y="4841716"/>
            <a:ext cx="2057400" cy="0"/>
          </a:xfrm>
          <a:prstGeom prst="line">
            <a:avLst/>
          </a:prstGeom>
          <a:ln w="1905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DA7D05-6BE7-979A-C30F-AAC29445B005}"/>
              </a:ext>
            </a:extLst>
          </p:cNvPr>
          <p:cNvSpPr>
            <a:spLocks noGrp="1"/>
          </p:cNvSpPr>
          <p:nvPr>
            <p:ph type="title"/>
          </p:nvPr>
        </p:nvSpPr>
        <p:spPr/>
        <p:txBody>
          <a:bodyPr/>
          <a:lstStyle/>
          <a:p>
            <a:r>
              <a:rPr lang="en-US"/>
              <a:t>Why choose Microsoft Purview</a:t>
            </a:r>
          </a:p>
        </p:txBody>
      </p:sp>
      <p:pic>
        <p:nvPicPr>
          <p:cNvPr id="29" name="Picture 28" descr="A man walking in a server room">
            <a:extLst>
              <a:ext uri="{FF2B5EF4-FFF2-40B4-BE49-F238E27FC236}">
                <a16:creationId xmlns:a16="http://schemas.microsoft.com/office/drawing/2014/main" id="{A73FD9C8-5302-FFFE-59FB-4E2ED939F125}"/>
              </a:ext>
            </a:extLst>
          </p:cNvPr>
          <p:cNvPicPr>
            <a:picLocks/>
          </p:cNvPicPr>
          <p:nvPr/>
        </p:nvPicPr>
        <p:blipFill rotWithShape="1">
          <a:blip r:embed="rId4"/>
          <a:srcRect t="2375" b="2375"/>
          <a:stretch/>
        </p:blipFill>
        <p:spPr>
          <a:xfrm>
            <a:off x="701217" y="1942845"/>
            <a:ext cx="3365274" cy="2133857"/>
          </a:xfrm>
          <a:prstGeom prst="round2SameRect">
            <a:avLst>
              <a:gd name="adj1" fmla="val 12382"/>
              <a:gd name="adj2" fmla="val 0"/>
            </a:avLst>
          </a:prstGeom>
        </p:spPr>
      </p:pic>
      <p:sp>
        <p:nvSpPr>
          <p:cNvPr id="7" name="Rectangle: Rounded Corners 8">
            <a:extLst>
              <a:ext uri="{FF2B5EF4-FFF2-40B4-BE49-F238E27FC236}">
                <a16:creationId xmlns:a16="http://schemas.microsoft.com/office/drawing/2014/main" id="{DD8096D7-A37F-346C-72E9-A7A29A45463F}"/>
              </a:ext>
            </a:extLst>
          </p:cNvPr>
          <p:cNvSpPr/>
          <p:nvPr/>
        </p:nvSpPr>
        <p:spPr bwMode="auto">
          <a:xfrm>
            <a:off x="790801" y="4465887"/>
            <a:ext cx="3186114" cy="1463040"/>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400"/>
              </a:spcBef>
              <a:spcAft>
                <a:spcPts val="1200"/>
              </a:spcAft>
              <a:defRPr/>
            </a:pPr>
            <a:r>
              <a:rPr lang="en-US">
                <a:solidFill>
                  <a:schemeClr val="bg1"/>
                </a:solidFill>
                <a:latin typeface="+mj-lt"/>
              </a:rPr>
              <a:t>Simple</a:t>
            </a:r>
            <a:endParaRPr lang="en-US">
              <a:solidFill>
                <a:schemeClr val="bg1"/>
              </a:solidFill>
            </a:endParaRPr>
          </a:p>
          <a:p>
            <a:pPr algn="ctr">
              <a:spcBef>
                <a:spcPts val="400"/>
              </a:spcBef>
              <a:spcAft>
                <a:spcPts val="1200"/>
              </a:spcAft>
              <a:defRPr/>
            </a:pPr>
            <a:r>
              <a:rPr lang="en-US" sz="1600">
                <a:solidFill>
                  <a:schemeClr val="bg1"/>
                </a:solidFill>
                <a:cs typeface="Segoe UI"/>
              </a:rPr>
              <a:t>Easy to get started with built-in protection, no additional agents and an optimal user experience</a:t>
            </a:r>
          </a:p>
        </p:txBody>
      </p:sp>
      <p:pic>
        <p:nvPicPr>
          <p:cNvPr id="30" name="Picture 29" descr="A woman inspecting a machine">
            <a:extLst>
              <a:ext uri="{FF2B5EF4-FFF2-40B4-BE49-F238E27FC236}">
                <a16:creationId xmlns:a16="http://schemas.microsoft.com/office/drawing/2014/main" id="{3B7A789F-7770-16E6-9B6B-346B81903C5D}"/>
              </a:ext>
            </a:extLst>
          </p:cNvPr>
          <p:cNvPicPr>
            <a:picLocks/>
          </p:cNvPicPr>
          <p:nvPr/>
        </p:nvPicPr>
        <p:blipFill rotWithShape="1">
          <a:blip r:embed="rId5"/>
          <a:srcRect t="2444" b="2444"/>
          <a:stretch/>
        </p:blipFill>
        <p:spPr>
          <a:xfrm>
            <a:off x="4413360" y="1942844"/>
            <a:ext cx="3365274" cy="2133857"/>
          </a:xfrm>
          <a:prstGeom prst="round2SameRect">
            <a:avLst>
              <a:gd name="adj1" fmla="val 12382"/>
              <a:gd name="adj2" fmla="val 0"/>
            </a:avLst>
          </a:prstGeom>
        </p:spPr>
      </p:pic>
      <p:sp>
        <p:nvSpPr>
          <p:cNvPr id="13" name="TextBox 12">
            <a:extLst>
              <a:ext uri="{FF2B5EF4-FFF2-40B4-BE49-F238E27FC236}">
                <a16:creationId xmlns:a16="http://schemas.microsoft.com/office/drawing/2014/main" id="{2B1B1F03-9E57-5097-C073-6C2C8E9CE5AE}"/>
              </a:ext>
            </a:extLst>
          </p:cNvPr>
          <p:cNvSpPr txBox="1"/>
          <p:nvPr/>
        </p:nvSpPr>
        <p:spPr>
          <a:xfrm>
            <a:off x="4528453" y="4465887"/>
            <a:ext cx="3135090" cy="1220847"/>
          </a:xfrm>
          <a:prstGeom prst="rect">
            <a:avLst/>
          </a:prstGeom>
          <a:noFill/>
        </p:spPr>
        <p:txBody>
          <a:bodyPr wrap="square" lIns="0" tIns="0" rIns="0" bIns="0" anchor="t">
            <a:spAutoFit/>
          </a:bodyPr>
          <a:lstStyle/>
          <a:p>
            <a:pPr algn="ctr">
              <a:spcBef>
                <a:spcPts val="400"/>
              </a:spcBef>
              <a:spcAft>
                <a:spcPts val="1200"/>
              </a:spcAft>
              <a:defRPr/>
            </a:pPr>
            <a:r>
              <a:rPr lang="en-US">
                <a:solidFill>
                  <a:schemeClr val="bg1"/>
                </a:solidFill>
                <a:latin typeface="+mj-lt"/>
              </a:rPr>
              <a:t>Integrated</a:t>
            </a:r>
            <a:endParaRPr lang="en-US">
              <a:solidFill>
                <a:schemeClr val="bg1"/>
              </a:solidFill>
              <a:ea typeface="+mn-ea"/>
              <a:cs typeface="+mn-cs"/>
            </a:endParaRPr>
          </a:p>
          <a:p>
            <a:pPr algn="ctr">
              <a:spcBef>
                <a:spcPts val="400"/>
              </a:spcBef>
              <a:spcAft>
                <a:spcPts val="1200"/>
              </a:spcAft>
              <a:defRPr/>
            </a:pPr>
            <a:r>
              <a:rPr lang="en-US" sz="1600">
                <a:solidFill>
                  <a:schemeClr val="bg1"/>
                </a:solidFill>
              </a:rPr>
              <a:t>Single portal for management and secure collaboration, built into productivity tools</a:t>
            </a:r>
            <a:endParaRPr lang="en-US">
              <a:solidFill>
                <a:schemeClr val="bg1"/>
              </a:solidFill>
            </a:endParaRPr>
          </a:p>
        </p:txBody>
      </p:sp>
      <p:pic>
        <p:nvPicPr>
          <p:cNvPr id="31" name="Picture 30" descr="Three people working in their computers with multiple screens displaying data">
            <a:extLst>
              <a:ext uri="{FF2B5EF4-FFF2-40B4-BE49-F238E27FC236}">
                <a16:creationId xmlns:a16="http://schemas.microsoft.com/office/drawing/2014/main" id="{F2DD180A-6616-6BDD-C956-A3FA82C4A4D9}"/>
              </a:ext>
            </a:extLst>
          </p:cNvPr>
          <p:cNvPicPr>
            <a:picLocks/>
          </p:cNvPicPr>
          <p:nvPr/>
        </p:nvPicPr>
        <p:blipFill rotWithShape="1">
          <a:blip r:embed="rId6"/>
          <a:srcRect t="2306" b="2306"/>
          <a:stretch/>
        </p:blipFill>
        <p:spPr>
          <a:xfrm>
            <a:off x="8125502" y="1942844"/>
            <a:ext cx="3365274" cy="2133857"/>
          </a:xfrm>
          <a:prstGeom prst="round2SameRect">
            <a:avLst>
              <a:gd name="adj1" fmla="val 12382"/>
              <a:gd name="adj2" fmla="val 0"/>
            </a:avLst>
          </a:prstGeom>
        </p:spPr>
      </p:pic>
      <p:sp>
        <p:nvSpPr>
          <p:cNvPr id="16" name="Rectangle: Rounded Corners 12">
            <a:extLst>
              <a:ext uri="{FF2B5EF4-FFF2-40B4-BE49-F238E27FC236}">
                <a16:creationId xmlns:a16="http://schemas.microsoft.com/office/drawing/2014/main" id="{417476D4-F3A1-7E9A-3EB4-E6BAFAF1257A}"/>
              </a:ext>
            </a:extLst>
          </p:cNvPr>
          <p:cNvSpPr/>
          <p:nvPr/>
        </p:nvSpPr>
        <p:spPr bwMode="auto">
          <a:xfrm>
            <a:off x="8222568" y="4465887"/>
            <a:ext cx="3171146" cy="1463040"/>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400"/>
              </a:spcBef>
              <a:spcAft>
                <a:spcPts val="1200"/>
              </a:spcAft>
              <a:defRPr/>
            </a:pPr>
            <a:r>
              <a:rPr lang="en-US">
                <a:solidFill>
                  <a:schemeClr val="bg1"/>
                </a:solidFill>
                <a:latin typeface="+mj-lt"/>
              </a:rPr>
              <a:t>Intelligent</a:t>
            </a:r>
            <a:endParaRPr lang="en-US">
              <a:solidFill>
                <a:schemeClr val="bg1"/>
              </a:solidFill>
            </a:endParaRPr>
          </a:p>
          <a:p>
            <a:pPr algn="ctr">
              <a:spcBef>
                <a:spcPts val="400"/>
              </a:spcBef>
              <a:spcAft>
                <a:spcPts val="1200"/>
              </a:spcAft>
              <a:defRPr/>
            </a:pPr>
            <a:r>
              <a:rPr lang="en-US" sz="1600">
                <a:solidFill>
                  <a:schemeClr val="bg1"/>
                </a:solidFill>
              </a:rPr>
              <a:t>Automate </a:t>
            </a:r>
            <a:r>
              <a:rPr kumimoji="0" lang="en-US" sz="1600" i="0" u="none" strike="noStrike" kern="1200" cap="none" normalizeH="0" baseline="0" noProof="0">
                <a:ln>
                  <a:noFill/>
                </a:ln>
                <a:solidFill>
                  <a:schemeClr val="bg1"/>
                </a:solidFill>
                <a:effectLst/>
                <a:uLnTx/>
                <a:uFillTx/>
                <a:ea typeface="+mn-ea"/>
                <a:cs typeface="+mn-cs"/>
              </a:rPr>
              <a:t>data security with</a:t>
            </a:r>
            <a:r>
              <a:rPr lang="en-US" sz="1600">
                <a:solidFill>
                  <a:schemeClr val="bg1"/>
                </a:solidFill>
              </a:rPr>
              <a:t> </a:t>
            </a:r>
            <a:br>
              <a:rPr lang="en-US" sz="1600"/>
            </a:br>
            <a:r>
              <a:rPr lang="en-US" sz="1600">
                <a:solidFill>
                  <a:schemeClr val="bg1"/>
                </a:solidFill>
              </a:rPr>
              <a:t>ML-driven data classification </a:t>
            </a:r>
            <a:br>
              <a:rPr lang="en-US" sz="1600"/>
            </a:br>
            <a:r>
              <a:rPr lang="en-US" sz="1600">
                <a:solidFill>
                  <a:schemeClr val="bg1"/>
                </a:solidFill>
              </a:rPr>
              <a:t>and dynamic risk detection</a:t>
            </a:r>
            <a:endParaRPr lang="en-US">
              <a:solidFill>
                <a:schemeClr val="bg1"/>
              </a:solidFill>
            </a:endParaRPr>
          </a:p>
        </p:txBody>
      </p:sp>
      <p:sp>
        <p:nvSpPr>
          <p:cNvPr id="3" name="Slide Number Placeholder 2">
            <a:extLst>
              <a:ext uri="{FF2B5EF4-FFF2-40B4-BE49-F238E27FC236}">
                <a16:creationId xmlns:a16="http://schemas.microsoft.com/office/drawing/2014/main" id="{F07E4D69-7C2C-D417-E767-B5A27C3919E9}"/>
              </a:ext>
            </a:extLst>
          </p:cNvPr>
          <p:cNvSpPr>
            <a:spLocks noGrp="1"/>
          </p:cNvSpPr>
          <p:nvPr>
            <p:ph type="sldNum" sz="quarter" idx="4"/>
          </p:nvPr>
        </p:nvSpPr>
        <p:spPr/>
        <p:txBody>
          <a:bodyPr/>
          <a:lstStyle/>
          <a:p>
            <a:fld id="{CC0151E6-08A3-4246-B91A-F3551DAD1FF4}" type="slidenum">
              <a:rPr lang="en-IN" smtClean="0"/>
              <a:pPr/>
              <a:t>26</a:t>
            </a:fld>
            <a:endParaRPr lang="en-IN"/>
          </a:p>
        </p:txBody>
      </p:sp>
    </p:spTree>
    <p:extLst>
      <p:ext uri="{BB962C8B-B14F-4D97-AF65-F5344CB8AC3E}">
        <p14:creationId xmlns:p14="http://schemas.microsoft.com/office/powerpoint/2010/main" val="2086149829"/>
      </p:ext>
    </p:extLst>
  </p:cSld>
  <p:clrMapOvr>
    <a:masterClrMapping/>
  </p:clrMapOvr>
  <p:transition>
    <p:fade/>
  </p:transition>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35247-EB2B-2446-A47F-B9C8A249E96D}"/>
              </a:ext>
            </a:extLst>
          </p:cNvPr>
          <p:cNvSpPr>
            <a:spLocks noGrp="1"/>
          </p:cNvSpPr>
          <p:nvPr>
            <p:ph type="title"/>
          </p:nvPr>
        </p:nvSpPr>
        <p:spPr>
          <a:xfrm>
            <a:off x="585217" y="1830863"/>
            <a:ext cx="4116256" cy="1703543"/>
          </a:xfrm>
        </p:spPr>
        <p:txBody>
          <a:bodyPr/>
          <a:lstStyle/>
          <a:p>
            <a:r>
              <a:rPr lang="en-US" b="1">
                <a:gradFill>
                  <a:gsLst>
                    <a:gs pos="0">
                      <a:schemeClr val="tx1"/>
                    </a:gs>
                    <a:gs pos="100000">
                      <a:schemeClr val="tx1"/>
                    </a:gs>
                  </a:gsLst>
                  <a:lin ang="5400000" scaled="1"/>
                </a:gradFill>
                <a:latin typeface="Segoe Pro Display" panose="020B0502040504020203"/>
              </a:rPr>
              <a:t>Improve risk and compliance posture</a:t>
            </a:r>
            <a:br>
              <a:rPr lang="en-US">
                <a:gradFill>
                  <a:gsLst>
                    <a:gs pos="0">
                      <a:schemeClr val="tx1"/>
                    </a:gs>
                    <a:gs pos="100000">
                      <a:schemeClr val="tx1"/>
                    </a:gs>
                  </a:gsLst>
                  <a:lin ang="5400000" scaled="1"/>
                </a:gradFill>
              </a:rPr>
            </a:br>
            <a:br>
              <a:rPr lang="en-US" sz="1100">
                <a:gradFill>
                  <a:gsLst>
                    <a:gs pos="0">
                      <a:schemeClr val="tx1"/>
                    </a:gs>
                    <a:gs pos="100000">
                      <a:schemeClr val="tx1"/>
                    </a:gs>
                  </a:gsLst>
                  <a:lin ang="5400000" scaled="1"/>
                </a:gradFill>
              </a:rPr>
            </a:br>
            <a:r>
              <a:rPr lang="en-US" sz="2000">
                <a:gradFill>
                  <a:gsLst>
                    <a:gs pos="0">
                      <a:schemeClr val="tx1"/>
                    </a:gs>
                    <a:gs pos="100000">
                      <a:schemeClr val="tx1"/>
                    </a:gs>
                  </a:gsLst>
                  <a:lin ang="5400000" scaled="1"/>
                </a:gradFill>
                <a:latin typeface="+mn-lt"/>
              </a:rPr>
              <a:t>Identify data risks and manage regulatory compliance requirements</a:t>
            </a:r>
            <a:endParaRPr lang="en-US">
              <a:gradFill>
                <a:gsLst>
                  <a:gs pos="0">
                    <a:schemeClr val="tx1"/>
                  </a:gs>
                  <a:gs pos="100000">
                    <a:schemeClr val="tx1"/>
                  </a:gs>
                </a:gsLst>
                <a:lin ang="5400000" scaled="1"/>
              </a:gradFill>
              <a:latin typeface="+mn-lt"/>
            </a:endParaRPr>
          </a:p>
        </p:txBody>
      </p:sp>
    </p:spTree>
    <p:extLst>
      <p:ext uri="{BB962C8B-B14F-4D97-AF65-F5344CB8AC3E}">
        <p14:creationId xmlns:p14="http://schemas.microsoft.com/office/powerpoint/2010/main" val="124731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116C-C542-4D0E-ADE7-3F455DBA41F8}"/>
              </a:ext>
            </a:extLst>
          </p:cNvPr>
          <p:cNvSpPr>
            <a:spLocks noGrp="1"/>
          </p:cNvSpPr>
          <p:nvPr>
            <p:ph type="title"/>
          </p:nvPr>
        </p:nvSpPr>
        <p:spPr>
          <a:xfrm>
            <a:off x="588263" y="457622"/>
            <a:ext cx="11018520" cy="732508"/>
          </a:xfrm>
        </p:spPr>
        <p:txBody>
          <a:bodyPr/>
          <a:lstStyle/>
          <a:p>
            <a:pPr lvl="0"/>
            <a:r>
              <a:rPr lang="en-US" sz="2800" b="1">
                <a:latin typeface="Segoe Pro Display" panose="020B0502040504020203"/>
              </a:rPr>
              <a:t>Microsoft Purview Data Lifecycle Management</a:t>
            </a:r>
            <a:br>
              <a:rPr lang="en-US"/>
            </a:br>
            <a:r>
              <a:rPr lang="en-US" sz="1960">
                <a:solidFill>
                  <a:srgbClr val="2296EB"/>
                </a:solidFill>
              </a:rPr>
              <a:t>Classify and govern data at scale</a:t>
            </a:r>
            <a:endParaRPr lang="en-US" sz="1960" noProof="0">
              <a:solidFill>
                <a:srgbClr val="2296EB"/>
              </a:solidFill>
            </a:endParaRPr>
          </a:p>
        </p:txBody>
      </p:sp>
      <p:sp>
        <p:nvSpPr>
          <p:cNvPr id="85" name="Rectangle 84">
            <a:extLst>
              <a:ext uri="{FF2B5EF4-FFF2-40B4-BE49-F238E27FC236}">
                <a16:creationId xmlns:a16="http://schemas.microsoft.com/office/drawing/2014/main" id="{E4E4CE34-E514-4830-94D2-1EB769518B34}"/>
              </a:ext>
            </a:extLst>
          </p:cNvPr>
          <p:cNvSpPr/>
          <p:nvPr/>
        </p:nvSpPr>
        <p:spPr>
          <a:xfrm>
            <a:off x="5551065" y="1913117"/>
            <a:ext cx="6052672" cy="2323293"/>
          </a:xfrm>
          <a:prstGeom prst="rect">
            <a:avLst/>
          </a:prstGeom>
        </p:spPr>
        <p:txBody>
          <a:bodyPr wrap="square" lIns="0">
            <a:spAutoFit/>
          </a:bodyPr>
          <a:lstStyle/>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Retain or delete data and manage records where users collaborate to manage risk and prevent productivity loss</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Demonstrate compliance with label analytics </a:t>
            </a:r>
            <a:b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b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insights, defensible disposal, and rich audit trails</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Manage non-Microsoft data import with pre-built </a:t>
            </a:r>
            <a:b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b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data connectors*</a:t>
            </a:r>
          </a:p>
        </p:txBody>
      </p:sp>
      <p:sp>
        <p:nvSpPr>
          <p:cNvPr id="110" name="TextBox 109">
            <a:extLst>
              <a:ext uri="{FF2B5EF4-FFF2-40B4-BE49-F238E27FC236}">
                <a16:creationId xmlns:a16="http://schemas.microsoft.com/office/drawing/2014/main" id="{0F334CA8-C772-4499-B57F-7D0D66D2B628}"/>
              </a:ext>
            </a:extLst>
          </p:cNvPr>
          <p:cNvSpPr txBox="1"/>
          <p:nvPr/>
        </p:nvSpPr>
        <p:spPr>
          <a:xfrm>
            <a:off x="4352313" y="6354444"/>
            <a:ext cx="7758067" cy="499560"/>
          </a:xfrm>
          <a:prstGeom prst="rect">
            <a:avLst/>
          </a:prstGeom>
          <a:noFill/>
        </p:spPr>
        <p:txBody>
          <a:bodyPr wrap="square" l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mn-cs"/>
              </a:rPr>
              <a:t>*Pre-built data connectors include connectors built by Microsoft and by partners – Veritas, Telemessage, CellTrust and 17a-4 LLC. Except for Veritas, Telemessage, CellTrust and 17a-4 LLC, Microsoft does not have direct relationships with the data source companies in bringing these data connectors to the platform.</a:t>
            </a:r>
          </a:p>
        </p:txBody>
      </p:sp>
      <p:grpSp>
        <p:nvGrpSpPr>
          <p:cNvPr id="5" name="Group 4">
            <a:extLst>
              <a:ext uri="{FF2B5EF4-FFF2-40B4-BE49-F238E27FC236}">
                <a16:creationId xmlns:a16="http://schemas.microsoft.com/office/drawing/2014/main" id="{0BA1473D-E70C-4F0E-A90C-2D92F166A56A}"/>
              </a:ext>
              <a:ext uri="{C183D7F6-B498-43B3-948B-1728B52AA6E4}">
                <adec:decorative xmlns:adec="http://schemas.microsoft.com/office/drawing/2017/decorative" val="1"/>
              </a:ext>
            </a:extLst>
          </p:cNvPr>
          <p:cNvGrpSpPr/>
          <p:nvPr/>
        </p:nvGrpSpPr>
        <p:grpSpPr>
          <a:xfrm>
            <a:off x="588263" y="1527405"/>
            <a:ext cx="4192671" cy="4947313"/>
            <a:chOff x="600059" y="1557539"/>
            <a:chExt cx="4276741" cy="5046522"/>
          </a:xfrm>
        </p:grpSpPr>
        <p:sp>
          <p:nvSpPr>
            <p:cNvPr id="105" name="Freeform: Shape 104">
              <a:extLst>
                <a:ext uri="{FF2B5EF4-FFF2-40B4-BE49-F238E27FC236}">
                  <a16:creationId xmlns:a16="http://schemas.microsoft.com/office/drawing/2014/main" id="{0193B0B0-2261-47C5-92A9-CFC68E2DE782}"/>
                </a:ext>
              </a:extLst>
            </p:cNvPr>
            <p:cNvSpPr/>
            <p:nvPr/>
          </p:nvSpPr>
          <p:spPr>
            <a:xfrm>
              <a:off x="1185012" y="6108813"/>
              <a:ext cx="3106834" cy="495248"/>
            </a:xfrm>
            <a:custGeom>
              <a:avLst/>
              <a:gdLst>
                <a:gd name="connsiteX0" fmla="*/ 0 w 4266339"/>
                <a:gd name="connsiteY0" fmla="*/ 0 h 389437"/>
                <a:gd name="connsiteX1" fmla="*/ 4266339 w 4266339"/>
                <a:gd name="connsiteY1" fmla="*/ 0 h 389437"/>
                <a:gd name="connsiteX2" fmla="*/ 4200943 w 4266339"/>
                <a:gd name="connsiteY2" fmla="*/ 71953 h 389437"/>
                <a:gd name="connsiteX3" fmla="*/ 3993279 w 4266339"/>
                <a:gd name="connsiteY3" fmla="*/ 260691 h 389437"/>
                <a:gd name="connsiteX4" fmla="*/ 3821109 w 4266339"/>
                <a:gd name="connsiteY4" fmla="*/ 389437 h 389437"/>
                <a:gd name="connsiteX5" fmla="*/ 445230 w 4266339"/>
                <a:gd name="connsiteY5" fmla="*/ 389437 h 389437"/>
                <a:gd name="connsiteX6" fmla="*/ 273059 w 4266339"/>
                <a:gd name="connsiteY6" fmla="*/ 260691 h 389437"/>
                <a:gd name="connsiteX7" fmla="*/ 65395 w 4266339"/>
                <a:gd name="connsiteY7" fmla="*/ 71953 h 389437"/>
                <a:gd name="connsiteX8" fmla="*/ 0 w 4266339"/>
                <a:gd name="connsiteY8" fmla="*/ 0 h 38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6339" h="389437">
                  <a:moveTo>
                    <a:pt x="0" y="0"/>
                  </a:moveTo>
                  <a:lnTo>
                    <a:pt x="4266339" y="0"/>
                  </a:lnTo>
                  <a:lnTo>
                    <a:pt x="4200943" y="71953"/>
                  </a:lnTo>
                  <a:cubicBezTo>
                    <a:pt x="4134795" y="138102"/>
                    <a:pt x="4065491" y="201096"/>
                    <a:pt x="3993279" y="260691"/>
                  </a:cubicBezTo>
                  <a:lnTo>
                    <a:pt x="3821109" y="389437"/>
                  </a:lnTo>
                  <a:lnTo>
                    <a:pt x="445230" y="389437"/>
                  </a:lnTo>
                  <a:lnTo>
                    <a:pt x="273059" y="260691"/>
                  </a:lnTo>
                  <a:cubicBezTo>
                    <a:pt x="200847" y="201096"/>
                    <a:pt x="131544" y="138102"/>
                    <a:pt x="65395" y="71953"/>
                  </a:cubicBezTo>
                  <a:lnTo>
                    <a:pt x="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146284" rIns="182854" bIns="14628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light" panose="020B0402040204020203" pitchFamily="34" charset="0"/>
                </a:rPr>
                <a:t>Powered by an intelligent platform</a:t>
              </a:r>
            </a:p>
          </p:txBody>
        </p:sp>
        <p:cxnSp>
          <p:nvCxnSpPr>
            <p:cNvPr id="11" name="Straight Connector 10">
              <a:extLst>
                <a:ext uri="{FF2B5EF4-FFF2-40B4-BE49-F238E27FC236}">
                  <a16:creationId xmlns:a16="http://schemas.microsoft.com/office/drawing/2014/main" id="{7C77236C-D1CE-4C24-A62E-C12A92A1EE89}"/>
                </a:ext>
              </a:extLst>
            </p:cNvPr>
            <p:cNvCxnSpPr>
              <a:cxnSpLocks/>
            </p:cNvCxnSpPr>
            <p:nvPr/>
          </p:nvCxnSpPr>
          <p:spPr>
            <a:xfrm>
              <a:off x="1774922" y="2394550"/>
              <a:ext cx="195540" cy="355285"/>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6E1F86E-5550-4785-B8C7-5E16106F059A}"/>
                </a:ext>
              </a:extLst>
            </p:cNvPr>
            <p:cNvCxnSpPr>
              <a:cxnSpLocks/>
            </p:cNvCxnSpPr>
            <p:nvPr/>
          </p:nvCxnSpPr>
          <p:spPr>
            <a:xfrm>
              <a:off x="1301665" y="2930960"/>
              <a:ext cx="668797" cy="95816"/>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FC03C4-3AAD-4916-B610-79E13B70FC6F}"/>
                </a:ext>
              </a:extLst>
            </p:cNvPr>
            <p:cNvCxnSpPr>
              <a:cxnSpLocks/>
            </p:cNvCxnSpPr>
            <p:nvPr/>
          </p:nvCxnSpPr>
          <p:spPr>
            <a:xfrm>
              <a:off x="2247403" y="3026777"/>
              <a:ext cx="744725" cy="821563"/>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64F6AA-2AD1-4A07-A862-9B9F52387F07}"/>
                </a:ext>
              </a:extLst>
            </p:cNvPr>
            <p:cNvCxnSpPr>
              <a:cxnSpLocks/>
            </p:cNvCxnSpPr>
            <p:nvPr/>
          </p:nvCxnSpPr>
          <p:spPr>
            <a:xfrm flipV="1">
              <a:off x="2247403" y="2347699"/>
              <a:ext cx="422854" cy="402136"/>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60C2EE-88B3-4A85-AACD-F6524AB401D2}"/>
                </a:ext>
              </a:extLst>
            </p:cNvPr>
            <p:cNvCxnSpPr>
              <a:cxnSpLocks/>
              <a:stCxn id="221" idx="0"/>
              <a:endCxn id="125" idx="5"/>
            </p:cNvCxnSpPr>
            <p:nvPr/>
          </p:nvCxnSpPr>
          <p:spPr>
            <a:xfrm flipH="1" flipV="1">
              <a:off x="4316821" y="3085850"/>
              <a:ext cx="178257" cy="572953"/>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19F206-5295-448F-AE27-F2A0D3558BE2}"/>
                </a:ext>
              </a:extLst>
            </p:cNvPr>
            <p:cNvCxnSpPr>
              <a:cxnSpLocks/>
              <a:stCxn id="124" idx="7"/>
            </p:cNvCxnSpPr>
            <p:nvPr/>
          </p:nvCxnSpPr>
          <p:spPr>
            <a:xfrm flipV="1">
              <a:off x="1504731" y="3589192"/>
              <a:ext cx="318212" cy="576373"/>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EC4D9C9-A050-4684-9AF9-0B43EFC6972A}"/>
                </a:ext>
              </a:extLst>
            </p:cNvPr>
            <p:cNvCxnSpPr>
              <a:cxnSpLocks/>
            </p:cNvCxnSpPr>
            <p:nvPr/>
          </p:nvCxnSpPr>
          <p:spPr>
            <a:xfrm flipV="1">
              <a:off x="1987754" y="3084134"/>
              <a:ext cx="121179" cy="700742"/>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1B21616-C0CC-4F29-8BBB-E40E47FC72F4}"/>
                </a:ext>
              </a:extLst>
            </p:cNvPr>
            <p:cNvCxnSpPr>
              <a:cxnSpLocks/>
              <a:stCxn id="124" idx="6"/>
            </p:cNvCxnSpPr>
            <p:nvPr/>
          </p:nvCxnSpPr>
          <p:spPr>
            <a:xfrm>
              <a:off x="1537153" y="4243839"/>
              <a:ext cx="1031061" cy="136561"/>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83117ED-5FAB-4C74-8073-78FCBECAA72B}"/>
                </a:ext>
              </a:extLst>
            </p:cNvPr>
            <p:cNvCxnSpPr>
              <a:cxnSpLocks/>
              <a:stCxn id="124" idx="5"/>
              <a:endCxn id="127" idx="0"/>
            </p:cNvCxnSpPr>
            <p:nvPr/>
          </p:nvCxnSpPr>
          <p:spPr>
            <a:xfrm>
              <a:off x="1504731" y="4322111"/>
              <a:ext cx="376052" cy="656356"/>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5213CFC-DCD2-4637-8268-E5C6C7923310}"/>
                </a:ext>
              </a:extLst>
            </p:cNvPr>
            <p:cNvCxnSpPr>
              <a:cxnSpLocks/>
              <a:endCxn id="127" idx="6"/>
            </p:cNvCxnSpPr>
            <p:nvPr/>
          </p:nvCxnSpPr>
          <p:spPr>
            <a:xfrm flipH="1">
              <a:off x="1944565" y="4995424"/>
              <a:ext cx="857880" cy="46827"/>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852120B-D742-4732-BAAC-22AF63C4AB35}"/>
                </a:ext>
              </a:extLst>
            </p:cNvPr>
            <p:cNvCxnSpPr>
              <a:cxnSpLocks/>
              <a:stCxn id="125" idx="3"/>
            </p:cNvCxnSpPr>
            <p:nvPr/>
          </p:nvCxnSpPr>
          <p:spPr>
            <a:xfrm flipH="1">
              <a:off x="3737400" y="3085850"/>
              <a:ext cx="448566" cy="675737"/>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44694F4-3843-48BA-9A10-A054BD1B1D72}"/>
                </a:ext>
              </a:extLst>
            </p:cNvPr>
            <p:cNvCxnSpPr>
              <a:cxnSpLocks/>
              <a:stCxn id="128" idx="3"/>
            </p:cNvCxnSpPr>
            <p:nvPr/>
          </p:nvCxnSpPr>
          <p:spPr>
            <a:xfrm flipH="1">
              <a:off x="2760647" y="2316388"/>
              <a:ext cx="427600" cy="436715"/>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8C71993-3295-45C2-9EA6-117B9A26E354}"/>
                </a:ext>
              </a:extLst>
            </p:cNvPr>
            <p:cNvCxnSpPr>
              <a:cxnSpLocks/>
              <a:stCxn id="128" idx="4"/>
            </p:cNvCxnSpPr>
            <p:nvPr/>
          </p:nvCxnSpPr>
          <p:spPr>
            <a:xfrm>
              <a:off x="3269851" y="2350189"/>
              <a:ext cx="98075" cy="1280042"/>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F2C9014-EEB3-4DA1-ABEF-ACEE66DD739E}"/>
                </a:ext>
              </a:extLst>
            </p:cNvPr>
            <p:cNvCxnSpPr>
              <a:cxnSpLocks/>
            </p:cNvCxnSpPr>
            <p:nvPr/>
          </p:nvCxnSpPr>
          <p:spPr>
            <a:xfrm flipH="1" flipV="1">
              <a:off x="787336" y="2782052"/>
              <a:ext cx="521886" cy="179824"/>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0246E5D-E38C-443F-AE11-B0D3F3D4D08D}"/>
                </a:ext>
              </a:extLst>
            </p:cNvPr>
            <p:cNvCxnSpPr>
              <a:cxnSpLocks/>
            </p:cNvCxnSpPr>
            <p:nvPr/>
          </p:nvCxnSpPr>
          <p:spPr>
            <a:xfrm flipH="1" flipV="1">
              <a:off x="3933407" y="4995424"/>
              <a:ext cx="410515" cy="177070"/>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6B9D3BF-EB3C-41BB-84CB-6547352FD778}"/>
                </a:ext>
              </a:extLst>
            </p:cNvPr>
            <p:cNvCxnSpPr>
              <a:cxnSpLocks/>
              <a:endCxn id="125" idx="7"/>
            </p:cNvCxnSpPr>
            <p:nvPr/>
          </p:nvCxnSpPr>
          <p:spPr>
            <a:xfrm flipH="1">
              <a:off x="4316821" y="2625001"/>
              <a:ext cx="245527" cy="329994"/>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4B04F3D-10A9-4543-992A-9699A6E69317}"/>
                </a:ext>
              </a:extLst>
            </p:cNvPr>
            <p:cNvCxnSpPr>
              <a:cxnSpLocks/>
              <a:stCxn id="115" idx="0"/>
              <a:endCxn id="128" idx="1"/>
            </p:cNvCxnSpPr>
            <p:nvPr/>
          </p:nvCxnSpPr>
          <p:spPr>
            <a:xfrm>
              <a:off x="2738430" y="1557539"/>
              <a:ext cx="449818" cy="595642"/>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3B8A8A0-F1C4-434B-91DF-3C13EAEF27A7}"/>
                </a:ext>
              </a:extLst>
            </p:cNvPr>
            <p:cNvCxnSpPr>
              <a:cxnSpLocks/>
              <a:endCxn id="128" idx="7"/>
            </p:cNvCxnSpPr>
            <p:nvPr/>
          </p:nvCxnSpPr>
          <p:spPr>
            <a:xfrm flipH="1">
              <a:off x="3351454" y="1831133"/>
              <a:ext cx="449818" cy="322048"/>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 Outer cirle">
              <a:extLst>
                <a:ext uri="{FF2B5EF4-FFF2-40B4-BE49-F238E27FC236}">
                  <a16:creationId xmlns:a16="http://schemas.microsoft.com/office/drawing/2014/main" id="{D5A04D90-E5AD-49A9-B955-B17621281D28}"/>
                </a:ext>
                <a:ext uri="{C183D7F6-B498-43B3-948B-1728B52AA6E4}">
                  <adec:decorative xmlns:adec="http://schemas.microsoft.com/office/drawing/2017/decorative" val="1"/>
                </a:ext>
              </a:extLst>
            </p:cNvPr>
            <p:cNvSpPr/>
            <p:nvPr/>
          </p:nvSpPr>
          <p:spPr bwMode="auto">
            <a:xfrm>
              <a:off x="600059" y="1557539"/>
              <a:ext cx="4276741" cy="4276740"/>
            </a:xfrm>
            <a:prstGeom prst="ellipse">
              <a:avLst/>
            </a:prstGeom>
            <a:noFill/>
            <a:ln w="149225"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124" name="Oval 123">
              <a:extLst>
                <a:ext uri="{FF2B5EF4-FFF2-40B4-BE49-F238E27FC236}">
                  <a16:creationId xmlns:a16="http://schemas.microsoft.com/office/drawing/2014/main" id="{EE5129E8-4780-43CF-8757-E071A6B628DC}"/>
                </a:ext>
              </a:extLst>
            </p:cNvPr>
            <p:cNvSpPr/>
            <p:nvPr/>
          </p:nvSpPr>
          <p:spPr bwMode="auto">
            <a:xfrm>
              <a:off x="1315762" y="4133143"/>
              <a:ext cx="221391" cy="221391"/>
            </a:xfrm>
            <a:prstGeom prst="ellipse">
              <a:avLst/>
            </a:prstGeom>
            <a:solidFill>
              <a:schemeClr val="accent4"/>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38FF0583-BD08-4CBB-A009-9ED48E2C033C}"/>
                </a:ext>
              </a:extLst>
            </p:cNvPr>
            <p:cNvSpPr/>
            <p:nvPr/>
          </p:nvSpPr>
          <p:spPr bwMode="auto">
            <a:xfrm>
              <a:off x="4158864" y="2927893"/>
              <a:ext cx="185058" cy="185058"/>
            </a:xfrm>
            <a:prstGeom prst="ellipse">
              <a:avLst/>
            </a:prstGeom>
            <a:solidFill>
              <a:schemeClr val="accent1"/>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FB296184-D935-4D9E-88F2-B1AE707866A5}"/>
                </a:ext>
              </a:extLst>
            </p:cNvPr>
            <p:cNvSpPr/>
            <p:nvPr/>
          </p:nvSpPr>
          <p:spPr bwMode="auto">
            <a:xfrm>
              <a:off x="1816999" y="4978467"/>
              <a:ext cx="127566" cy="127566"/>
            </a:xfrm>
            <a:prstGeom prst="ellipse">
              <a:avLst/>
            </a:prstGeom>
            <a:solidFill>
              <a:schemeClr val="accent1"/>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8" name="Oval 127">
              <a:extLst>
                <a:ext uri="{FF2B5EF4-FFF2-40B4-BE49-F238E27FC236}">
                  <a16:creationId xmlns:a16="http://schemas.microsoft.com/office/drawing/2014/main" id="{34554F1A-4125-4449-B074-51C59227D9EC}"/>
                </a:ext>
              </a:extLst>
            </p:cNvPr>
            <p:cNvSpPr/>
            <p:nvPr/>
          </p:nvSpPr>
          <p:spPr bwMode="auto">
            <a:xfrm>
              <a:off x="3154447" y="2119380"/>
              <a:ext cx="230809" cy="230809"/>
            </a:xfrm>
            <a:prstGeom prst="ellipse">
              <a:avLst/>
            </a:prstGeom>
            <a:solidFill>
              <a:schemeClr val="accent2"/>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E216835-ED8F-4009-8D8B-C09A75B641DD}"/>
                </a:ext>
              </a:extLst>
            </p:cNvPr>
            <p:cNvSpPr/>
            <p:nvPr/>
          </p:nvSpPr>
          <p:spPr bwMode="auto">
            <a:xfrm>
              <a:off x="2343842" y="5426145"/>
              <a:ext cx="789174" cy="78917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F8FD858F-4F6C-4A62-9FDE-76B1A8A19EF9}"/>
                </a:ext>
              </a:extLst>
            </p:cNvPr>
            <p:cNvGrpSpPr/>
            <p:nvPr/>
          </p:nvGrpSpPr>
          <p:grpSpPr>
            <a:xfrm>
              <a:off x="2472000" y="5554303"/>
              <a:ext cx="532859" cy="532859"/>
              <a:chOff x="8891554" y="5478624"/>
              <a:chExt cx="546165" cy="546165"/>
            </a:xfrm>
          </p:grpSpPr>
          <p:sp>
            <p:nvSpPr>
              <p:cNvPr id="77" name="Oval 76">
                <a:extLst>
                  <a:ext uri="{FF2B5EF4-FFF2-40B4-BE49-F238E27FC236}">
                    <a16:creationId xmlns:a16="http://schemas.microsoft.com/office/drawing/2014/main" id="{31545485-FFBC-44E3-A15F-26D4D685B392}"/>
                  </a:ext>
                </a:extLst>
              </p:cNvPr>
              <p:cNvSpPr/>
              <p:nvPr/>
            </p:nvSpPr>
            <p:spPr bwMode="auto">
              <a:xfrm>
                <a:off x="8891554" y="5478624"/>
                <a:ext cx="546165" cy="54616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Intelligence">
                <a:extLst>
                  <a:ext uri="{FF2B5EF4-FFF2-40B4-BE49-F238E27FC236}">
                    <a16:creationId xmlns:a16="http://schemas.microsoft.com/office/drawing/2014/main" id="{566E6553-6079-4C85-A5FF-7C9B49DABCCF}"/>
                  </a:ext>
                </a:extLst>
              </p:cNvPr>
              <p:cNvSpPr>
                <a:spLocks noChangeAspect="1" noEditPoints="1"/>
              </p:cNvSpPr>
              <p:nvPr/>
            </p:nvSpPr>
            <p:spPr bwMode="auto">
              <a:xfrm>
                <a:off x="9019520" y="5612262"/>
                <a:ext cx="290233" cy="27888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171" name="Straight Connector 170">
              <a:extLst>
                <a:ext uri="{FF2B5EF4-FFF2-40B4-BE49-F238E27FC236}">
                  <a16:creationId xmlns:a16="http://schemas.microsoft.com/office/drawing/2014/main" id="{141770D7-51D1-452D-A408-22D61E375B42}"/>
                </a:ext>
              </a:extLst>
            </p:cNvPr>
            <p:cNvCxnSpPr>
              <a:cxnSpLocks/>
              <a:stCxn id="124" idx="3"/>
            </p:cNvCxnSpPr>
            <p:nvPr/>
          </p:nvCxnSpPr>
          <p:spPr>
            <a:xfrm flipH="1">
              <a:off x="796963" y="4322111"/>
              <a:ext cx="551222" cy="264896"/>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E48C94D-9A7B-487A-94FA-AFD1A666FA80}"/>
                </a:ext>
              </a:extLst>
            </p:cNvPr>
            <p:cNvCxnSpPr>
              <a:cxnSpLocks/>
              <a:stCxn id="125" idx="1"/>
              <a:endCxn id="128" idx="5"/>
            </p:cNvCxnSpPr>
            <p:nvPr/>
          </p:nvCxnSpPr>
          <p:spPr>
            <a:xfrm flipH="1" flipV="1">
              <a:off x="3351454" y="2316388"/>
              <a:ext cx="834512" cy="638606"/>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F3E0671-118A-473B-B136-39829DF43F86}"/>
                </a:ext>
              </a:extLst>
            </p:cNvPr>
            <p:cNvCxnSpPr>
              <a:cxnSpLocks/>
              <a:stCxn id="221" idx="3"/>
            </p:cNvCxnSpPr>
            <p:nvPr/>
          </p:nvCxnSpPr>
          <p:spPr>
            <a:xfrm flipH="1">
              <a:off x="3994219" y="3922443"/>
              <a:ext cx="391655" cy="243122"/>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98E9AB2C-0209-450B-B4C0-0C3644E77763}"/>
                </a:ext>
              </a:extLst>
            </p:cNvPr>
            <p:cNvSpPr/>
            <p:nvPr/>
          </p:nvSpPr>
          <p:spPr bwMode="auto">
            <a:xfrm>
              <a:off x="4340640" y="3658803"/>
              <a:ext cx="308874" cy="308874"/>
            </a:xfrm>
            <a:prstGeom prst="ellipse">
              <a:avLst/>
            </a:prstGeom>
            <a:solidFill>
              <a:schemeClr val="accent3"/>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26" name="Straight Connector 225">
              <a:extLst>
                <a:ext uri="{FF2B5EF4-FFF2-40B4-BE49-F238E27FC236}">
                  <a16:creationId xmlns:a16="http://schemas.microsoft.com/office/drawing/2014/main" id="{4A3F8746-EA05-48D5-AE38-0BEF810321D4}"/>
                </a:ext>
              </a:extLst>
            </p:cNvPr>
            <p:cNvCxnSpPr>
              <a:cxnSpLocks/>
            </p:cNvCxnSpPr>
            <p:nvPr/>
          </p:nvCxnSpPr>
          <p:spPr>
            <a:xfrm flipH="1">
              <a:off x="1097014" y="3280150"/>
              <a:ext cx="360063" cy="153775"/>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CEB43CB7-E1CB-43BF-82BA-6F5C270E8E31}"/>
                </a:ext>
              </a:extLst>
            </p:cNvPr>
            <p:cNvSpPr/>
            <p:nvPr/>
          </p:nvSpPr>
          <p:spPr bwMode="auto">
            <a:xfrm>
              <a:off x="967737" y="3397021"/>
              <a:ext cx="116618" cy="116618"/>
            </a:xfrm>
            <a:prstGeom prst="ellipse">
              <a:avLst/>
            </a:prstGeom>
            <a:solidFill>
              <a:schemeClr val="accent2"/>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B7FE9F12-E102-4799-AFB7-617D597234CE}"/>
                </a:ext>
              </a:extLst>
            </p:cNvPr>
            <p:cNvSpPr/>
            <p:nvPr/>
          </p:nvSpPr>
          <p:spPr bwMode="auto">
            <a:xfrm>
              <a:off x="2354490" y="2692479"/>
              <a:ext cx="391655" cy="391655"/>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sp>
          <p:nvSpPr>
            <p:cNvPr id="236" name="Oval 235">
              <a:extLst>
                <a:ext uri="{FF2B5EF4-FFF2-40B4-BE49-F238E27FC236}">
                  <a16:creationId xmlns:a16="http://schemas.microsoft.com/office/drawing/2014/main" id="{7B9798FE-FA50-4DB3-8315-2DC193EF6EF0}"/>
                </a:ext>
              </a:extLst>
            </p:cNvPr>
            <p:cNvSpPr/>
            <p:nvPr/>
          </p:nvSpPr>
          <p:spPr bwMode="auto">
            <a:xfrm>
              <a:off x="3298377" y="5398035"/>
              <a:ext cx="139099" cy="139099"/>
            </a:xfrm>
            <a:prstGeom prst="ellipse">
              <a:avLst/>
            </a:prstGeom>
            <a:solidFill>
              <a:schemeClr val="accent4"/>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37" name="Straight Connector 236">
              <a:extLst>
                <a:ext uri="{FF2B5EF4-FFF2-40B4-BE49-F238E27FC236}">
                  <a16:creationId xmlns:a16="http://schemas.microsoft.com/office/drawing/2014/main" id="{AD1957D7-D3EE-40E6-9F75-288AEB3E5160}"/>
                </a:ext>
              </a:extLst>
            </p:cNvPr>
            <p:cNvCxnSpPr>
              <a:cxnSpLocks/>
              <a:endCxn id="236" idx="0"/>
            </p:cNvCxnSpPr>
            <p:nvPr/>
          </p:nvCxnSpPr>
          <p:spPr>
            <a:xfrm>
              <a:off x="3367926" y="5229654"/>
              <a:ext cx="0" cy="168381"/>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B4A5D6B-B7C1-400E-9C67-01AF95B80426}"/>
                </a:ext>
              </a:extLst>
            </p:cNvPr>
            <p:cNvCxnSpPr>
              <a:cxnSpLocks/>
              <a:endCxn id="221" idx="5"/>
            </p:cNvCxnSpPr>
            <p:nvPr/>
          </p:nvCxnSpPr>
          <p:spPr>
            <a:xfrm flipH="1" flipV="1">
              <a:off x="4604281" y="3922443"/>
              <a:ext cx="146689" cy="555095"/>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7BFE91E-44EA-4256-AB37-0AEA533CD76E}"/>
                </a:ext>
              </a:extLst>
            </p:cNvPr>
            <p:cNvCxnSpPr>
              <a:cxnSpLocks/>
              <a:stCxn id="124" idx="1"/>
            </p:cNvCxnSpPr>
            <p:nvPr/>
          </p:nvCxnSpPr>
          <p:spPr>
            <a:xfrm flipH="1" flipV="1">
              <a:off x="697782" y="4000070"/>
              <a:ext cx="650403" cy="165495"/>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4EA70E6-AAF1-4EEF-AA4A-30C6ED5800BC}"/>
                </a:ext>
              </a:extLst>
            </p:cNvPr>
            <p:cNvCxnSpPr>
              <a:cxnSpLocks/>
              <a:endCxn id="127" idx="3"/>
            </p:cNvCxnSpPr>
            <p:nvPr/>
          </p:nvCxnSpPr>
          <p:spPr>
            <a:xfrm flipV="1">
              <a:off x="1649281" y="5087351"/>
              <a:ext cx="186399" cy="380233"/>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328F7B70-9325-4776-A4CB-107681DEF637}"/>
                </a:ext>
              </a:extLst>
            </p:cNvPr>
            <p:cNvSpPr/>
            <p:nvPr/>
          </p:nvSpPr>
          <p:spPr bwMode="auto">
            <a:xfrm>
              <a:off x="3486282" y="3084133"/>
              <a:ext cx="241762" cy="241762"/>
            </a:xfrm>
            <a:prstGeom prst="ellipse">
              <a:avLst/>
            </a:prstGeom>
            <a:solidFill>
              <a:schemeClr val="accent2"/>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E60C752-12E8-495E-BFE7-EC81E04A5403}"/>
                </a:ext>
              </a:extLst>
            </p:cNvPr>
            <p:cNvSpPr/>
            <p:nvPr/>
          </p:nvSpPr>
          <p:spPr bwMode="auto">
            <a:xfrm>
              <a:off x="2270243" y="5170408"/>
              <a:ext cx="225722" cy="225722"/>
            </a:xfrm>
            <a:prstGeom prst="ellipse">
              <a:avLst/>
            </a:prstGeom>
            <a:solidFill>
              <a:schemeClr val="accent3"/>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8E8E44EF-325F-441A-BDD0-38FF7CC703F7}"/>
                </a:ext>
              </a:extLst>
            </p:cNvPr>
            <p:cNvSpPr/>
            <p:nvPr/>
          </p:nvSpPr>
          <p:spPr bwMode="auto">
            <a:xfrm>
              <a:off x="2143152" y="1815151"/>
              <a:ext cx="225722" cy="225722"/>
            </a:xfrm>
            <a:prstGeom prst="ellipse">
              <a:avLst/>
            </a:prstGeom>
            <a:solidFill>
              <a:schemeClr val="accent1"/>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61297E46-DE9E-4FC6-BC87-8DDF5783E3E6}"/>
                </a:ext>
              </a:extLst>
            </p:cNvPr>
            <p:cNvSpPr/>
            <p:nvPr/>
          </p:nvSpPr>
          <p:spPr bwMode="auto">
            <a:xfrm>
              <a:off x="3887339" y="2358373"/>
              <a:ext cx="148687" cy="148687"/>
            </a:xfrm>
            <a:prstGeom prst="ellipse">
              <a:avLst/>
            </a:prstGeom>
            <a:solidFill>
              <a:schemeClr val="accent4"/>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E8AF4969-838D-4028-96CC-AE7F5F72DDD8}"/>
                </a:ext>
              </a:extLst>
            </p:cNvPr>
            <p:cNvSpPr/>
            <p:nvPr/>
          </p:nvSpPr>
          <p:spPr bwMode="auto">
            <a:xfrm>
              <a:off x="2075810" y="3981624"/>
              <a:ext cx="193876" cy="193876"/>
            </a:xfrm>
            <a:prstGeom prst="ellipse">
              <a:avLst/>
            </a:prstGeom>
            <a:solidFill>
              <a:schemeClr val="accent1"/>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02DC01D9-EDA1-4607-BE1D-465AEEE9B0EE}"/>
                </a:ext>
              </a:extLst>
            </p:cNvPr>
            <p:cNvSpPr/>
            <p:nvPr/>
          </p:nvSpPr>
          <p:spPr bwMode="auto">
            <a:xfrm>
              <a:off x="4374101" y="4374720"/>
              <a:ext cx="138808" cy="138808"/>
            </a:xfrm>
            <a:prstGeom prst="ellipse">
              <a:avLst/>
            </a:prstGeom>
            <a:solidFill>
              <a:schemeClr val="accent1"/>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EEEF057E-4A52-4EB0-82B8-7B9D8B13461E}"/>
                </a:ext>
              </a:extLst>
            </p:cNvPr>
            <p:cNvCxnSpPr>
              <a:cxnSpLocks/>
              <a:stCxn id="128" idx="2"/>
              <a:endCxn id="90" idx="6"/>
            </p:cNvCxnSpPr>
            <p:nvPr/>
          </p:nvCxnSpPr>
          <p:spPr>
            <a:xfrm flipH="1" flipV="1">
              <a:off x="2368873" y="1928012"/>
              <a:ext cx="785574" cy="306773"/>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19FF836-FFBA-4202-8FB6-84B4BA4E511D}"/>
                </a:ext>
              </a:extLst>
            </p:cNvPr>
            <p:cNvCxnSpPr>
              <a:cxnSpLocks/>
              <a:endCxn id="90" idx="3"/>
            </p:cNvCxnSpPr>
            <p:nvPr/>
          </p:nvCxnSpPr>
          <p:spPr>
            <a:xfrm flipV="1">
              <a:off x="2108933" y="2007816"/>
              <a:ext cx="67275" cy="154348"/>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B0BFFF6-B6DC-4DA2-874F-D2D25F802BE6}"/>
                </a:ext>
              </a:extLst>
            </p:cNvPr>
            <p:cNvCxnSpPr>
              <a:cxnSpLocks/>
              <a:endCxn id="90" idx="1"/>
            </p:cNvCxnSpPr>
            <p:nvPr/>
          </p:nvCxnSpPr>
          <p:spPr>
            <a:xfrm>
              <a:off x="2077720" y="1693860"/>
              <a:ext cx="98489" cy="154348"/>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79CAA31-0919-4026-B5F0-DE09AADCB371}"/>
                </a:ext>
              </a:extLst>
            </p:cNvPr>
            <p:cNvCxnSpPr>
              <a:cxnSpLocks/>
              <a:stCxn id="124" idx="1"/>
              <a:endCxn id="225" idx="4"/>
            </p:cNvCxnSpPr>
            <p:nvPr/>
          </p:nvCxnSpPr>
          <p:spPr>
            <a:xfrm flipH="1" flipV="1">
              <a:off x="1026046" y="3513639"/>
              <a:ext cx="322139" cy="651926"/>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9B89D1A-9F9B-471F-9E7D-FF7FD4DE4D6B}"/>
                </a:ext>
              </a:extLst>
            </p:cNvPr>
            <p:cNvCxnSpPr>
              <a:cxnSpLocks/>
              <a:stCxn id="92" idx="1"/>
              <a:endCxn id="225" idx="6"/>
            </p:cNvCxnSpPr>
            <p:nvPr/>
          </p:nvCxnSpPr>
          <p:spPr>
            <a:xfrm flipH="1" flipV="1">
              <a:off x="1084355" y="3455330"/>
              <a:ext cx="1019848" cy="554686"/>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208DBAA-DD43-4D34-A3B3-5556484E2DD1}"/>
                </a:ext>
              </a:extLst>
            </p:cNvPr>
            <p:cNvCxnSpPr>
              <a:cxnSpLocks/>
              <a:stCxn id="115" idx="2"/>
              <a:endCxn id="225" idx="3"/>
            </p:cNvCxnSpPr>
            <p:nvPr/>
          </p:nvCxnSpPr>
          <p:spPr>
            <a:xfrm flipV="1">
              <a:off x="600059" y="3496561"/>
              <a:ext cx="384756" cy="199348"/>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BCD4001-19BA-4C4F-BFB1-BFBD213ECC96}"/>
                </a:ext>
              </a:extLst>
            </p:cNvPr>
            <p:cNvCxnSpPr>
              <a:cxnSpLocks/>
              <a:stCxn id="127" idx="7"/>
              <a:endCxn id="92" idx="4"/>
            </p:cNvCxnSpPr>
            <p:nvPr/>
          </p:nvCxnSpPr>
          <p:spPr>
            <a:xfrm flipV="1">
              <a:off x="1925883" y="4175500"/>
              <a:ext cx="246866" cy="821649"/>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4626243-8259-450D-B9E9-CE4F58BEE7D0}"/>
                </a:ext>
              </a:extLst>
            </p:cNvPr>
            <p:cNvCxnSpPr>
              <a:cxnSpLocks/>
              <a:stCxn id="92" idx="5"/>
              <a:endCxn id="89" idx="0"/>
            </p:cNvCxnSpPr>
            <p:nvPr/>
          </p:nvCxnSpPr>
          <p:spPr>
            <a:xfrm>
              <a:off x="2241294" y="4147108"/>
              <a:ext cx="141810" cy="1023300"/>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8236F3A-BC25-499C-8972-14CFBD9D8E8F}"/>
                </a:ext>
              </a:extLst>
            </p:cNvPr>
            <p:cNvCxnSpPr>
              <a:cxnSpLocks/>
              <a:stCxn id="221" idx="1"/>
              <a:endCxn id="88" idx="5"/>
            </p:cNvCxnSpPr>
            <p:nvPr/>
          </p:nvCxnSpPr>
          <p:spPr>
            <a:xfrm flipH="1" flipV="1">
              <a:off x="3692640" y="3290490"/>
              <a:ext cx="693234" cy="413546"/>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7E28B00-FA9B-46D5-BD70-173D6A23A002}"/>
                </a:ext>
              </a:extLst>
            </p:cNvPr>
            <p:cNvCxnSpPr>
              <a:cxnSpLocks/>
              <a:stCxn id="91" idx="1"/>
              <a:endCxn id="128" idx="6"/>
            </p:cNvCxnSpPr>
            <p:nvPr/>
          </p:nvCxnSpPr>
          <p:spPr>
            <a:xfrm flipH="1" flipV="1">
              <a:off x="3385255" y="2234785"/>
              <a:ext cx="523858" cy="145363"/>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43DB1C0-123E-4429-ABD2-D9469B919CB1}"/>
                </a:ext>
              </a:extLst>
            </p:cNvPr>
            <p:cNvCxnSpPr>
              <a:cxnSpLocks/>
              <a:endCxn id="133" idx="0"/>
            </p:cNvCxnSpPr>
            <p:nvPr/>
          </p:nvCxnSpPr>
          <p:spPr>
            <a:xfrm flipH="1" flipV="1">
              <a:off x="3102233" y="3336212"/>
              <a:ext cx="86014" cy="420814"/>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644FF9C2-2613-43DA-BBA7-A0CCAF85B73B}"/>
                </a:ext>
              </a:extLst>
            </p:cNvPr>
            <p:cNvSpPr/>
            <p:nvPr/>
          </p:nvSpPr>
          <p:spPr bwMode="auto">
            <a:xfrm>
              <a:off x="3047115" y="3336212"/>
              <a:ext cx="110237" cy="110237"/>
            </a:xfrm>
            <a:prstGeom prst="ellipse">
              <a:avLst/>
            </a:prstGeom>
            <a:solidFill>
              <a:schemeClr val="accent4"/>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73A9F131-C22F-4F52-BD39-D4B4B357B6D1}"/>
                </a:ext>
              </a:extLst>
            </p:cNvPr>
            <p:cNvCxnSpPr>
              <a:cxnSpLocks/>
            </p:cNvCxnSpPr>
            <p:nvPr/>
          </p:nvCxnSpPr>
          <p:spPr>
            <a:xfrm flipH="1" flipV="1">
              <a:off x="1398212" y="2099183"/>
              <a:ext cx="264689" cy="233710"/>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FD7B8D7-09D5-4E8C-A7FE-D60EE06668C0}"/>
                </a:ext>
              </a:extLst>
            </p:cNvPr>
            <p:cNvCxnSpPr>
              <a:cxnSpLocks/>
              <a:stCxn id="91" idx="3"/>
              <a:endCxn id="88" idx="7"/>
            </p:cNvCxnSpPr>
            <p:nvPr/>
          </p:nvCxnSpPr>
          <p:spPr>
            <a:xfrm flipH="1">
              <a:off x="3692640" y="2485286"/>
              <a:ext cx="216473" cy="634251"/>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6359B73-8958-456F-842A-1054A1986EEB}"/>
                </a:ext>
              </a:extLst>
            </p:cNvPr>
            <p:cNvCxnSpPr>
              <a:cxnSpLocks/>
              <a:stCxn id="93" idx="1"/>
              <a:endCxn id="88" idx="5"/>
            </p:cNvCxnSpPr>
            <p:nvPr/>
          </p:nvCxnSpPr>
          <p:spPr>
            <a:xfrm flipH="1" flipV="1">
              <a:off x="3692640" y="3290490"/>
              <a:ext cx="701790" cy="1104559"/>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9FF5A1A-B1DD-4198-9B5F-47C3F21720CD}"/>
                </a:ext>
              </a:extLst>
            </p:cNvPr>
            <p:cNvCxnSpPr>
              <a:cxnSpLocks/>
              <a:stCxn id="93" idx="4"/>
            </p:cNvCxnSpPr>
            <p:nvPr/>
          </p:nvCxnSpPr>
          <p:spPr>
            <a:xfrm flipH="1">
              <a:off x="4358970" y="4513528"/>
              <a:ext cx="84535" cy="573823"/>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8E0350-2CBC-4B56-9141-4957E28DE036}"/>
                </a:ext>
              </a:extLst>
            </p:cNvPr>
            <p:cNvCxnSpPr>
              <a:cxnSpLocks/>
              <a:stCxn id="115" idx="3"/>
              <a:endCxn id="124" idx="4"/>
            </p:cNvCxnSpPr>
            <p:nvPr/>
          </p:nvCxnSpPr>
          <p:spPr>
            <a:xfrm flipV="1">
              <a:off x="1226373" y="4354534"/>
              <a:ext cx="200085" cy="853431"/>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F180E4E-D48C-4DC0-8455-E4A4C3BC3F2D}"/>
                </a:ext>
              </a:extLst>
            </p:cNvPr>
            <p:cNvCxnSpPr>
              <a:cxnSpLocks/>
              <a:stCxn id="91" idx="3"/>
            </p:cNvCxnSpPr>
            <p:nvPr/>
          </p:nvCxnSpPr>
          <p:spPr>
            <a:xfrm flipH="1">
              <a:off x="2908645" y="2485286"/>
              <a:ext cx="1000468" cy="476589"/>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F4BB198-5D89-4E33-8A31-9F77A7FE4CEE}"/>
                </a:ext>
              </a:extLst>
            </p:cNvPr>
            <p:cNvCxnSpPr>
              <a:cxnSpLocks/>
              <a:stCxn id="90" idx="2"/>
            </p:cNvCxnSpPr>
            <p:nvPr/>
          </p:nvCxnSpPr>
          <p:spPr>
            <a:xfrm flipH="1">
              <a:off x="1048280" y="1928012"/>
              <a:ext cx="1094872" cy="558020"/>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4B43EA0-1842-4F58-B233-8A90ECFA7E03}"/>
                </a:ext>
              </a:extLst>
            </p:cNvPr>
            <p:cNvCxnSpPr>
              <a:cxnSpLocks/>
              <a:stCxn id="133" idx="3"/>
              <a:endCxn id="92" idx="7"/>
            </p:cNvCxnSpPr>
            <p:nvPr/>
          </p:nvCxnSpPr>
          <p:spPr>
            <a:xfrm flipH="1">
              <a:off x="2241294" y="3430305"/>
              <a:ext cx="821965" cy="579711"/>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930816D-B08C-4E80-ABCE-437ECF3A2552}"/>
                </a:ext>
              </a:extLst>
            </p:cNvPr>
            <p:cNvCxnSpPr>
              <a:cxnSpLocks/>
              <a:stCxn id="89" idx="3"/>
            </p:cNvCxnSpPr>
            <p:nvPr/>
          </p:nvCxnSpPr>
          <p:spPr>
            <a:xfrm flipH="1">
              <a:off x="2132883" y="5363073"/>
              <a:ext cx="170417" cy="356956"/>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36DF729-5CB8-497A-9579-3240B15E670C}"/>
                </a:ext>
              </a:extLst>
            </p:cNvPr>
            <p:cNvCxnSpPr>
              <a:cxnSpLocks/>
              <a:stCxn id="91" idx="6"/>
            </p:cNvCxnSpPr>
            <p:nvPr/>
          </p:nvCxnSpPr>
          <p:spPr>
            <a:xfrm>
              <a:off x="4036026" y="2432717"/>
              <a:ext cx="462571" cy="43198"/>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5DA309BF-742A-40DF-AF1E-95995B854870}"/>
                </a:ext>
              </a:extLst>
            </p:cNvPr>
            <p:cNvGrpSpPr/>
            <p:nvPr/>
          </p:nvGrpSpPr>
          <p:grpSpPr>
            <a:xfrm>
              <a:off x="1309222" y="2162164"/>
              <a:ext cx="1599423" cy="1599423"/>
              <a:chOff x="1309222" y="2162164"/>
              <a:chExt cx="1599423" cy="1599423"/>
            </a:xfrm>
          </p:grpSpPr>
          <p:sp>
            <p:nvSpPr>
              <p:cNvPr id="189" name="Oval 188">
                <a:extLst>
                  <a:ext uri="{FF2B5EF4-FFF2-40B4-BE49-F238E27FC236}">
                    <a16:creationId xmlns:a16="http://schemas.microsoft.com/office/drawing/2014/main" id="{4C8A8DB6-B955-4488-8DDE-F3DEEC5F18B7}"/>
                  </a:ext>
                </a:extLst>
              </p:cNvPr>
              <p:cNvSpPr/>
              <p:nvPr/>
            </p:nvSpPr>
            <p:spPr bwMode="auto">
              <a:xfrm>
                <a:off x="1309222" y="2162164"/>
                <a:ext cx="1599423" cy="1599423"/>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0" name="Freeform: Shape 189">
                <a:extLst>
                  <a:ext uri="{FF2B5EF4-FFF2-40B4-BE49-F238E27FC236}">
                    <a16:creationId xmlns:a16="http://schemas.microsoft.com/office/drawing/2014/main" id="{761139F7-7B41-4EB2-9F58-632F39D2EC34}"/>
                  </a:ext>
                </a:extLst>
              </p:cNvPr>
              <p:cNvSpPr/>
              <p:nvPr/>
            </p:nvSpPr>
            <p:spPr>
              <a:xfrm>
                <a:off x="1522786" y="2216015"/>
                <a:ext cx="1172294" cy="489718"/>
              </a:xfrm>
              <a:custGeom>
                <a:avLst/>
                <a:gdLst>
                  <a:gd name="connsiteX0" fmla="*/ 0 w 4266339"/>
                  <a:gd name="connsiteY0" fmla="*/ 0 h 389437"/>
                  <a:gd name="connsiteX1" fmla="*/ 4266339 w 4266339"/>
                  <a:gd name="connsiteY1" fmla="*/ 0 h 389437"/>
                  <a:gd name="connsiteX2" fmla="*/ 4200943 w 4266339"/>
                  <a:gd name="connsiteY2" fmla="*/ 71953 h 389437"/>
                  <a:gd name="connsiteX3" fmla="*/ 3993279 w 4266339"/>
                  <a:gd name="connsiteY3" fmla="*/ 260691 h 389437"/>
                  <a:gd name="connsiteX4" fmla="*/ 3821109 w 4266339"/>
                  <a:gd name="connsiteY4" fmla="*/ 389437 h 389437"/>
                  <a:gd name="connsiteX5" fmla="*/ 445230 w 4266339"/>
                  <a:gd name="connsiteY5" fmla="*/ 389437 h 389437"/>
                  <a:gd name="connsiteX6" fmla="*/ 273059 w 4266339"/>
                  <a:gd name="connsiteY6" fmla="*/ 260691 h 389437"/>
                  <a:gd name="connsiteX7" fmla="*/ 65395 w 4266339"/>
                  <a:gd name="connsiteY7" fmla="*/ 71953 h 389437"/>
                  <a:gd name="connsiteX8" fmla="*/ 0 w 4266339"/>
                  <a:gd name="connsiteY8" fmla="*/ 0 h 38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6339" h="389437">
                    <a:moveTo>
                      <a:pt x="0" y="0"/>
                    </a:moveTo>
                    <a:lnTo>
                      <a:pt x="4266339" y="0"/>
                    </a:lnTo>
                    <a:lnTo>
                      <a:pt x="4200943" y="71953"/>
                    </a:lnTo>
                    <a:cubicBezTo>
                      <a:pt x="4134795" y="138102"/>
                      <a:pt x="4065491" y="201096"/>
                      <a:pt x="3993279" y="260691"/>
                    </a:cubicBezTo>
                    <a:lnTo>
                      <a:pt x="3821109" y="389437"/>
                    </a:lnTo>
                    <a:lnTo>
                      <a:pt x="445230" y="389437"/>
                    </a:lnTo>
                    <a:lnTo>
                      <a:pt x="273059" y="260691"/>
                    </a:lnTo>
                    <a:cubicBezTo>
                      <a:pt x="200847" y="201096"/>
                      <a:pt x="131544" y="138102"/>
                      <a:pt x="65395" y="71953"/>
                    </a:cubicBezTo>
                    <a:lnTo>
                      <a:pt x="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146284" rIns="89642" bIns="146284" numCol="1" spcCol="0" rtlCol="0" fromWordArt="0" anchor="ctr" anchorCtr="0" forceAA="0" compatLnSpc="1">
                <a:prstTxWarp prst="textNoShape">
                  <a:avLst/>
                </a:prstTxWarp>
                <a:spAutoFit/>
              </a:bodyPr>
              <a:lstStyle/>
              <a:p>
                <a:pPr marL="0" marR="0" lvl="0" indent="0" algn="ctr" defTabSz="932116" rtl="0" eaLnBrk="1" fontAlgn="auto" latinLnBrk="0" hangingPunct="1">
                  <a:lnSpc>
                    <a:spcPct val="100000"/>
                  </a:lnSpc>
                  <a:spcBef>
                    <a:spcPts val="0"/>
                  </a:spcBef>
                  <a:spcAft>
                    <a:spcPts val="2400"/>
                  </a:spcAft>
                  <a:buClrTx/>
                  <a:buSzTx/>
                  <a:buFontTx/>
                  <a:buNone/>
                  <a:tabLst/>
                  <a:defRPr sz="1800" b="0" i="0" u="none" strike="noStrike" kern="0" cap="none" spc="0" baseline="0">
                    <a:solidFill>
                      <a:srgbClr val="000000"/>
                    </a:solidFill>
                    <a:uFillTx/>
                  </a:defRPr>
                </a:pPr>
                <a:r>
                  <a:rPr kumimoji="0" lang="en-US" sz="1200" b="0" i="0" u="none" strike="noStrike" kern="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bold" panose="020B0702040204020203" pitchFamily="34" charset="0"/>
                  </a:rPr>
                  <a:t>Microsoft 365</a:t>
                </a:r>
                <a:endParaRPr kumimoji="0" lang="en-US" sz="1200" b="0"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mn-cs"/>
                </a:endParaRPr>
              </a:p>
            </p:txBody>
          </p:sp>
          <p:grpSp>
            <p:nvGrpSpPr>
              <p:cNvPr id="191" name="Group 190">
                <a:extLst>
                  <a:ext uri="{FF2B5EF4-FFF2-40B4-BE49-F238E27FC236}">
                    <a16:creationId xmlns:a16="http://schemas.microsoft.com/office/drawing/2014/main" id="{AE35FA02-AB63-41F3-9E8E-4B3FB4D19681}"/>
                  </a:ext>
                </a:extLst>
              </p:cNvPr>
              <p:cNvGrpSpPr/>
              <p:nvPr/>
            </p:nvGrpSpPr>
            <p:grpSpPr>
              <a:xfrm>
                <a:off x="2133797" y="3101397"/>
                <a:ext cx="391655" cy="391655"/>
                <a:chOff x="8746147" y="2795565"/>
                <a:chExt cx="461374" cy="461374"/>
              </a:xfrm>
            </p:grpSpPr>
            <p:sp>
              <p:nvSpPr>
                <p:cNvPr id="204" name="Oval 203">
                  <a:extLst>
                    <a:ext uri="{FF2B5EF4-FFF2-40B4-BE49-F238E27FC236}">
                      <a16:creationId xmlns:a16="http://schemas.microsoft.com/office/drawing/2014/main" id="{5AAB5340-9078-4895-9E1A-7AA77BE412CA}"/>
                    </a:ext>
                  </a:extLst>
                </p:cNvPr>
                <p:cNvSpPr/>
                <p:nvPr/>
              </p:nvSpPr>
              <p:spPr bwMode="auto">
                <a:xfrm>
                  <a:off x="8746147" y="2795565"/>
                  <a:ext cx="461374" cy="461374"/>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205" name="Picture 204" descr="A close up of a sign&#10;&#10;Description automatically generated">
                  <a:extLst>
                    <a:ext uri="{FF2B5EF4-FFF2-40B4-BE49-F238E27FC236}">
                      <a16:creationId xmlns:a16="http://schemas.microsoft.com/office/drawing/2014/main" id="{7A5CA779-54E4-4A18-ADC8-7B72AC08471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22371" y="2867479"/>
                  <a:ext cx="308924" cy="317545"/>
                </a:xfrm>
                <a:prstGeom prst="rect">
                  <a:avLst/>
                </a:prstGeom>
              </p:spPr>
            </p:pic>
          </p:grpSp>
          <p:grpSp>
            <p:nvGrpSpPr>
              <p:cNvPr id="192" name="Group 191">
                <a:extLst>
                  <a:ext uri="{FF2B5EF4-FFF2-40B4-BE49-F238E27FC236}">
                    <a16:creationId xmlns:a16="http://schemas.microsoft.com/office/drawing/2014/main" id="{9210BF83-059A-48D8-8EA9-FA448D67B741}"/>
                  </a:ext>
                </a:extLst>
              </p:cNvPr>
              <p:cNvGrpSpPr/>
              <p:nvPr/>
            </p:nvGrpSpPr>
            <p:grpSpPr>
              <a:xfrm>
                <a:off x="1692413" y="3101397"/>
                <a:ext cx="391655" cy="391655"/>
                <a:chOff x="9677295" y="1827908"/>
                <a:chExt cx="541000" cy="541000"/>
              </a:xfrm>
            </p:grpSpPr>
            <p:sp>
              <p:nvSpPr>
                <p:cNvPr id="202" name="Oval 201">
                  <a:extLst>
                    <a:ext uri="{FF2B5EF4-FFF2-40B4-BE49-F238E27FC236}">
                      <a16:creationId xmlns:a16="http://schemas.microsoft.com/office/drawing/2014/main" id="{2E2321DE-1F7E-47E9-9767-ECFC3DDBBB77}"/>
                    </a:ext>
                  </a:extLst>
                </p:cNvPr>
                <p:cNvSpPr/>
                <p:nvPr/>
              </p:nvSpPr>
              <p:spPr bwMode="auto">
                <a:xfrm>
                  <a:off x="9677295" y="1827908"/>
                  <a:ext cx="541000" cy="541000"/>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203" name="Picture 202">
                  <a:extLst>
                    <a:ext uri="{FF2B5EF4-FFF2-40B4-BE49-F238E27FC236}">
                      <a16:creationId xmlns:a16="http://schemas.microsoft.com/office/drawing/2014/main" id="{AAD8B56E-ECB9-4716-95FD-4697E889BAA4}"/>
                    </a:ext>
                  </a:extLst>
                </p:cNvPr>
                <p:cNvPicPr>
                  <a:picLocks noChangeAspect="1"/>
                </p:cNvPicPr>
                <p:nvPr/>
              </p:nvPicPr>
              <p:blipFill rotWithShape="1">
                <a:blip r:embed="rId5">
                  <a:clrChange>
                    <a:clrFrom>
                      <a:srgbClr val="000000"/>
                    </a:clrFrom>
                    <a:clrTo>
                      <a:srgbClr val="000000">
                        <a:alpha val="0"/>
                      </a:srgbClr>
                    </a:clrTo>
                  </a:clrChange>
                </a:blip>
                <a:srcRect l="8966" r="8966"/>
                <a:stretch/>
              </p:blipFill>
              <p:spPr>
                <a:xfrm>
                  <a:off x="9734969" y="1975074"/>
                  <a:ext cx="425652" cy="246668"/>
                </a:xfrm>
                <a:prstGeom prst="rect">
                  <a:avLst/>
                </a:prstGeom>
              </p:spPr>
            </p:pic>
          </p:grpSp>
          <p:grpSp>
            <p:nvGrpSpPr>
              <p:cNvPr id="193" name="Group 192">
                <a:extLst>
                  <a:ext uri="{FF2B5EF4-FFF2-40B4-BE49-F238E27FC236}">
                    <a16:creationId xmlns:a16="http://schemas.microsoft.com/office/drawing/2014/main" id="{8C2ED2A5-7B66-49DE-A63C-7C9843F229BE}"/>
                  </a:ext>
                </a:extLst>
              </p:cNvPr>
              <p:cNvGrpSpPr/>
              <p:nvPr/>
            </p:nvGrpSpPr>
            <p:grpSpPr>
              <a:xfrm>
                <a:off x="1913105" y="2692479"/>
                <a:ext cx="391655" cy="391655"/>
                <a:chOff x="10251933" y="2835127"/>
                <a:chExt cx="442284" cy="442284"/>
              </a:xfrm>
            </p:grpSpPr>
            <p:sp>
              <p:nvSpPr>
                <p:cNvPr id="200" name="Oval 199">
                  <a:extLst>
                    <a:ext uri="{FF2B5EF4-FFF2-40B4-BE49-F238E27FC236}">
                      <a16:creationId xmlns:a16="http://schemas.microsoft.com/office/drawing/2014/main" id="{01FCEF46-62C5-4EB8-A0DF-ECCE3D6AF034}"/>
                    </a:ext>
                  </a:extLst>
                </p:cNvPr>
                <p:cNvSpPr/>
                <p:nvPr/>
              </p:nvSpPr>
              <p:spPr bwMode="auto">
                <a:xfrm>
                  <a:off x="10251933" y="2835127"/>
                  <a:ext cx="442284" cy="442284"/>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201" name="Picture 200" descr="A picture containing drawing&#10;&#10;Description automatically generated">
                  <a:extLst>
                    <a:ext uri="{FF2B5EF4-FFF2-40B4-BE49-F238E27FC236}">
                      <a16:creationId xmlns:a16="http://schemas.microsoft.com/office/drawing/2014/main" id="{4191026A-46EB-4628-8A4B-009105290BFE}"/>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5196" r="25614"/>
                <a:stretch/>
              </p:blipFill>
              <p:spPr>
                <a:xfrm>
                  <a:off x="10331611" y="2921834"/>
                  <a:ext cx="282927" cy="268869"/>
                </a:xfrm>
                <a:prstGeom prst="rect">
                  <a:avLst/>
                </a:prstGeom>
              </p:spPr>
            </p:pic>
          </p:grpSp>
          <p:grpSp>
            <p:nvGrpSpPr>
              <p:cNvPr id="195" name="Group 194">
                <a:extLst>
                  <a:ext uri="{FF2B5EF4-FFF2-40B4-BE49-F238E27FC236}">
                    <a16:creationId xmlns:a16="http://schemas.microsoft.com/office/drawing/2014/main" id="{4C70886F-9719-41AA-8702-34A1A14BF17F}"/>
                  </a:ext>
                </a:extLst>
              </p:cNvPr>
              <p:cNvGrpSpPr/>
              <p:nvPr/>
            </p:nvGrpSpPr>
            <p:grpSpPr>
              <a:xfrm>
                <a:off x="1471721" y="2692479"/>
                <a:ext cx="391655" cy="391655"/>
                <a:chOff x="6973992" y="1617838"/>
                <a:chExt cx="541000" cy="541000"/>
              </a:xfrm>
            </p:grpSpPr>
            <p:sp>
              <p:nvSpPr>
                <p:cNvPr id="198" name="Oval 197">
                  <a:extLst>
                    <a:ext uri="{FF2B5EF4-FFF2-40B4-BE49-F238E27FC236}">
                      <a16:creationId xmlns:a16="http://schemas.microsoft.com/office/drawing/2014/main" id="{1C51784F-7C26-4F5E-8BBE-0A4CC3F9E472}"/>
                    </a:ext>
                  </a:extLst>
                </p:cNvPr>
                <p:cNvSpPr/>
                <p:nvPr/>
              </p:nvSpPr>
              <p:spPr bwMode="auto">
                <a:xfrm>
                  <a:off x="6973992" y="1617838"/>
                  <a:ext cx="541000" cy="541000"/>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199" name="Picture 198">
                  <a:extLst>
                    <a:ext uri="{FF2B5EF4-FFF2-40B4-BE49-F238E27FC236}">
                      <a16:creationId xmlns:a16="http://schemas.microsoft.com/office/drawing/2014/main" id="{CE16B86C-577B-42DD-B980-B9C9DA1B7698}"/>
                    </a:ext>
                  </a:extLst>
                </p:cNvPr>
                <p:cNvPicPr>
                  <a:picLocks noChangeAspect="1"/>
                </p:cNvPicPr>
                <p:nvPr/>
              </p:nvPicPr>
              <p:blipFill>
                <a:blip r:embed="rId7"/>
                <a:stretch>
                  <a:fillRect/>
                </a:stretch>
              </p:blipFill>
              <p:spPr>
                <a:xfrm>
                  <a:off x="7066776" y="1714861"/>
                  <a:ext cx="355432" cy="346956"/>
                </a:xfrm>
                <a:prstGeom prst="rect">
                  <a:avLst/>
                </a:prstGeom>
              </p:spPr>
            </p:pic>
          </p:grpSp>
          <p:sp>
            <p:nvSpPr>
              <p:cNvPr id="196" name="Oval 195">
                <a:extLst>
                  <a:ext uri="{FF2B5EF4-FFF2-40B4-BE49-F238E27FC236}">
                    <a16:creationId xmlns:a16="http://schemas.microsoft.com/office/drawing/2014/main" id="{350370EB-10DC-4D46-A5A3-8FFDA26460F0}"/>
                  </a:ext>
                </a:extLst>
              </p:cNvPr>
              <p:cNvSpPr/>
              <p:nvPr/>
            </p:nvSpPr>
            <p:spPr bwMode="auto">
              <a:xfrm>
                <a:off x="2354490" y="2692479"/>
                <a:ext cx="391655" cy="391655"/>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197" name="Graphic 196">
                <a:extLst>
                  <a:ext uri="{FF2B5EF4-FFF2-40B4-BE49-F238E27FC236}">
                    <a16:creationId xmlns:a16="http://schemas.microsoft.com/office/drawing/2014/main" id="{3E669620-6C6A-4205-9D19-5079B64572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15595" y="2664925"/>
                <a:ext cx="438628" cy="438628"/>
              </a:xfrm>
              <a:prstGeom prst="rect">
                <a:avLst/>
              </a:prstGeom>
            </p:spPr>
          </p:pic>
        </p:grpSp>
        <p:grpSp>
          <p:nvGrpSpPr>
            <p:cNvPr id="206" name="Group 205">
              <a:extLst>
                <a:ext uri="{FF2B5EF4-FFF2-40B4-BE49-F238E27FC236}">
                  <a16:creationId xmlns:a16="http://schemas.microsoft.com/office/drawing/2014/main" id="{023D6EC1-9EB6-4494-A218-607FFD2D2AD8}"/>
                </a:ext>
              </a:extLst>
            </p:cNvPr>
            <p:cNvGrpSpPr/>
            <p:nvPr/>
          </p:nvGrpSpPr>
          <p:grpSpPr>
            <a:xfrm>
              <a:off x="2568195" y="3583348"/>
              <a:ext cx="1599412" cy="1646303"/>
              <a:chOff x="2848802" y="3575403"/>
              <a:chExt cx="1639362" cy="1687414"/>
            </a:xfrm>
          </p:grpSpPr>
          <p:cxnSp>
            <p:nvCxnSpPr>
              <p:cNvPr id="207" name="Straight Connector 206">
                <a:extLst>
                  <a:ext uri="{FF2B5EF4-FFF2-40B4-BE49-F238E27FC236}">
                    <a16:creationId xmlns:a16="http://schemas.microsoft.com/office/drawing/2014/main" id="{2E0358C8-55DC-432C-BA40-3EDF76337B0F}"/>
                  </a:ext>
                </a:extLst>
              </p:cNvPr>
              <p:cNvCxnSpPr>
                <a:cxnSpLocks/>
                <a:stCxn id="219" idx="3"/>
              </p:cNvCxnSpPr>
              <p:nvPr/>
            </p:nvCxnSpPr>
            <p:spPr>
              <a:xfrm flipH="1">
                <a:off x="3453921" y="4545334"/>
                <a:ext cx="72634" cy="324302"/>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7A4CF49E-E6D9-465D-BA11-7D48F27E3299}"/>
                  </a:ext>
                </a:extLst>
              </p:cNvPr>
              <p:cNvCxnSpPr>
                <a:cxnSpLocks/>
                <a:stCxn id="219" idx="2"/>
              </p:cNvCxnSpPr>
              <p:nvPr/>
            </p:nvCxnSpPr>
            <p:spPr>
              <a:xfrm flipH="1" flipV="1">
                <a:off x="3132696" y="4261908"/>
                <a:ext cx="335070" cy="141498"/>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0" name="Oval 209">
                <a:extLst>
                  <a:ext uri="{FF2B5EF4-FFF2-40B4-BE49-F238E27FC236}">
                    <a16:creationId xmlns:a16="http://schemas.microsoft.com/office/drawing/2014/main" id="{F1DB08EB-210A-4924-87AB-A0F6CC0EC121}"/>
                  </a:ext>
                </a:extLst>
              </p:cNvPr>
              <p:cNvSpPr/>
              <p:nvPr/>
            </p:nvSpPr>
            <p:spPr bwMode="auto">
              <a:xfrm>
                <a:off x="2848802" y="3623455"/>
                <a:ext cx="1639362" cy="1639362"/>
              </a:xfrm>
              <a:prstGeom prst="ellipse">
                <a:avLst/>
              </a:prstGeom>
              <a:solidFill>
                <a:srgbClr val="E6E6E6"/>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13" name="Group 212">
                <a:extLst>
                  <a:ext uri="{FF2B5EF4-FFF2-40B4-BE49-F238E27FC236}">
                    <a16:creationId xmlns:a16="http://schemas.microsoft.com/office/drawing/2014/main" id="{281926DE-5ADC-4DDE-8D3C-2E18CA3CF67E}"/>
                  </a:ext>
                </a:extLst>
              </p:cNvPr>
              <p:cNvGrpSpPr/>
              <p:nvPr/>
            </p:nvGrpSpPr>
            <p:grpSpPr>
              <a:xfrm>
                <a:off x="3933882" y="4202688"/>
                <a:ext cx="401435" cy="401435"/>
                <a:chOff x="1893713" y="5742928"/>
                <a:chExt cx="442284" cy="442284"/>
              </a:xfrm>
            </p:grpSpPr>
            <p:sp>
              <p:nvSpPr>
                <p:cNvPr id="230" name="Oval 229">
                  <a:extLst>
                    <a:ext uri="{FF2B5EF4-FFF2-40B4-BE49-F238E27FC236}">
                      <a16:creationId xmlns:a16="http://schemas.microsoft.com/office/drawing/2014/main" id="{25C7D1E5-5BEB-459C-BB7E-05EBF4608D6A}"/>
                    </a:ext>
                  </a:extLst>
                </p:cNvPr>
                <p:cNvSpPr/>
                <p:nvPr/>
              </p:nvSpPr>
              <p:spPr bwMode="auto">
                <a:xfrm>
                  <a:off x="1893713" y="5742928"/>
                  <a:ext cx="442284" cy="442284"/>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231" name="Picture 12" descr="Who Made That Twitter Bird? - The New York Times">
                  <a:extLst>
                    <a:ext uri="{FF2B5EF4-FFF2-40B4-BE49-F238E27FC236}">
                      <a16:creationId xmlns:a16="http://schemas.microsoft.com/office/drawing/2014/main" id="{2AFB4369-EAB3-4BF1-9B5E-B60A81F1E7A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523" r="14523"/>
                <a:stretch/>
              </p:blipFill>
              <p:spPr bwMode="auto">
                <a:xfrm>
                  <a:off x="1981399" y="5825548"/>
                  <a:ext cx="297071" cy="304184"/>
                </a:xfrm>
                <a:prstGeom prst="rect">
                  <a:avLst/>
                </a:prstGeom>
                <a:solidFill>
                  <a:schemeClr val="bg1"/>
                </a:solidFill>
                <a:ln>
                  <a:noFill/>
                </a:ln>
                <a:effectLst/>
              </p:spPr>
            </p:pic>
          </p:grpSp>
          <p:grpSp>
            <p:nvGrpSpPr>
              <p:cNvPr id="214" name="Group 213">
                <a:extLst>
                  <a:ext uri="{FF2B5EF4-FFF2-40B4-BE49-F238E27FC236}">
                    <a16:creationId xmlns:a16="http://schemas.microsoft.com/office/drawing/2014/main" id="{9C98BAB9-E9A1-4C07-9ABB-46306DE3B749}"/>
                  </a:ext>
                </a:extLst>
              </p:cNvPr>
              <p:cNvGrpSpPr/>
              <p:nvPr/>
            </p:nvGrpSpPr>
            <p:grpSpPr>
              <a:xfrm>
                <a:off x="3001650" y="4202688"/>
                <a:ext cx="401435" cy="401435"/>
                <a:chOff x="7293343" y="4953721"/>
                <a:chExt cx="461374" cy="461374"/>
              </a:xfrm>
            </p:grpSpPr>
            <p:sp>
              <p:nvSpPr>
                <p:cNvPr id="228" name="Oval 227">
                  <a:extLst>
                    <a:ext uri="{FF2B5EF4-FFF2-40B4-BE49-F238E27FC236}">
                      <a16:creationId xmlns:a16="http://schemas.microsoft.com/office/drawing/2014/main" id="{D206A40F-99A5-4585-9781-6C755FF9D6D3}"/>
                    </a:ext>
                  </a:extLst>
                </p:cNvPr>
                <p:cNvSpPr/>
                <p:nvPr/>
              </p:nvSpPr>
              <p:spPr bwMode="auto">
                <a:xfrm>
                  <a:off x="7293343" y="4953721"/>
                  <a:ext cx="461374" cy="461374"/>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229" name="Picture 14" descr="Facebook logo icon Royalty Free Vector Image - VectorStock">
                  <a:extLst>
                    <a:ext uri="{FF2B5EF4-FFF2-40B4-BE49-F238E27FC236}">
                      <a16:creationId xmlns:a16="http://schemas.microsoft.com/office/drawing/2014/main" id="{AC876663-778F-4063-BB55-C175BD5ACB3C}"/>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b="8571"/>
                <a:stretch/>
              </p:blipFill>
              <p:spPr bwMode="auto">
                <a:xfrm>
                  <a:off x="7388061" y="5050148"/>
                  <a:ext cx="271938" cy="268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5" name="Group 214">
                <a:extLst>
                  <a:ext uri="{FF2B5EF4-FFF2-40B4-BE49-F238E27FC236}">
                    <a16:creationId xmlns:a16="http://schemas.microsoft.com/office/drawing/2014/main" id="{820C19AC-5691-415A-811B-FE35FEB8F018}"/>
                  </a:ext>
                </a:extLst>
              </p:cNvPr>
              <p:cNvGrpSpPr/>
              <p:nvPr/>
            </p:nvGrpSpPr>
            <p:grpSpPr>
              <a:xfrm>
                <a:off x="3261981" y="4648227"/>
                <a:ext cx="401435" cy="401435"/>
                <a:chOff x="9314430" y="4492154"/>
                <a:chExt cx="401435" cy="401435"/>
              </a:xfrm>
            </p:grpSpPr>
            <p:sp>
              <p:nvSpPr>
                <p:cNvPr id="224" name="Oval 223">
                  <a:extLst>
                    <a:ext uri="{FF2B5EF4-FFF2-40B4-BE49-F238E27FC236}">
                      <a16:creationId xmlns:a16="http://schemas.microsoft.com/office/drawing/2014/main" id="{51CD1662-EEB9-4ECD-8E96-706681BC0873}"/>
                    </a:ext>
                  </a:extLst>
                </p:cNvPr>
                <p:cNvSpPr/>
                <p:nvPr/>
              </p:nvSpPr>
              <p:spPr bwMode="auto">
                <a:xfrm>
                  <a:off x="9314430" y="4492154"/>
                  <a:ext cx="401435" cy="401435"/>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227" name="Picture 4" descr="Zoom Video Conferencing - Shining Waters">
                  <a:extLst>
                    <a:ext uri="{FF2B5EF4-FFF2-40B4-BE49-F238E27FC236}">
                      <a16:creationId xmlns:a16="http://schemas.microsoft.com/office/drawing/2014/main" id="{6C8A60D8-5CC3-4B63-ACB0-5F1185C1F4A5}"/>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368743" y="4546467"/>
                  <a:ext cx="292809" cy="2928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7" name="Group 216">
                <a:extLst>
                  <a:ext uri="{FF2B5EF4-FFF2-40B4-BE49-F238E27FC236}">
                    <a16:creationId xmlns:a16="http://schemas.microsoft.com/office/drawing/2014/main" id="{82BCF9DE-9D32-4C2B-91B8-8AA593585623}"/>
                  </a:ext>
                </a:extLst>
              </p:cNvPr>
              <p:cNvGrpSpPr/>
              <p:nvPr/>
            </p:nvGrpSpPr>
            <p:grpSpPr>
              <a:xfrm>
                <a:off x="3728097" y="4648227"/>
                <a:ext cx="401435" cy="401435"/>
                <a:chOff x="10226860" y="4561139"/>
                <a:chExt cx="401435" cy="401435"/>
              </a:xfrm>
            </p:grpSpPr>
            <p:sp>
              <p:nvSpPr>
                <p:cNvPr id="222" name="Oval 221">
                  <a:extLst>
                    <a:ext uri="{FF2B5EF4-FFF2-40B4-BE49-F238E27FC236}">
                      <a16:creationId xmlns:a16="http://schemas.microsoft.com/office/drawing/2014/main" id="{646E3E3B-ADC6-48B7-B4C4-C47CA5526D10}"/>
                    </a:ext>
                  </a:extLst>
                </p:cNvPr>
                <p:cNvSpPr/>
                <p:nvPr/>
              </p:nvSpPr>
              <p:spPr bwMode="auto">
                <a:xfrm>
                  <a:off x="10226860" y="4561139"/>
                  <a:ext cx="401435" cy="401435"/>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223" name="Picture 4" descr="Bloomberg LP (@Bloomberg) | Twitter">
                  <a:extLst>
                    <a:ext uri="{FF2B5EF4-FFF2-40B4-BE49-F238E27FC236}">
                      <a16:creationId xmlns:a16="http://schemas.microsoft.com/office/drawing/2014/main" id="{3B907635-C146-47E0-A310-3BB4FE8689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23423" y="4657702"/>
                  <a:ext cx="208308" cy="2083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a:extLst>
                  <a:ext uri="{FF2B5EF4-FFF2-40B4-BE49-F238E27FC236}">
                    <a16:creationId xmlns:a16="http://schemas.microsoft.com/office/drawing/2014/main" id="{B5EE7B67-5E7B-4060-894A-3104C3C6496B}"/>
                  </a:ext>
                </a:extLst>
              </p:cNvPr>
              <p:cNvGrpSpPr/>
              <p:nvPr/>
            </p:nvGrpSpPr>
            <p:grpSpPr>
              <a:xfrm>
                <a:off x="3467766" y="4202688"/>
                <a:ext cx="401435" cy="401435"/>
                <a:chOff x="9966529" y="4115600"/>
                <a:chExt cx="401435" cy="401435"/>
              </a:xfrm>
            </p:grpSpPr>
            <p:sp>
              <p:nvSpPr>
                <p:cNvPr id="219" name="Oval 218">
                  <a:extLst>
                    <a:ext uri="{FF2B5EF4-FFF2-40B4-BE49-F238E27FC236}">
                      <a16:creationId xmlns:a16="http://schemas.microsoft.com/office/drawing/2014/main" id="{20ED44B6-5CE7-4753-8A25-B819E14D1A73}"/>
                    </a:ext>
                  </a:extLst>
                </p:cNvPr>
                <p:cNvSpPr/>
                <p:nvPr/>
              </p:nvSpPr>
              <p:spPr bwMode="auto">
                <a:xfrm>
                  <a:off x="9966529" y="4115600"/>
                  <a:ext cx="401435" cy="401435"/>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220" name="Picture 2" descr="Slack - Free social media icons">
                  <a:extLst>
                    <a:ext uri="{FF2B5EF4-FFF2-40B4-BE49-F238E27FC236}">
                      <a16:creationId xmlns:a16="http://schemas.microsoft.com/office/drawing/2014/main" id="{F1EA9394-4D7F-47FC-AE77-356BF8B738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45761" y="4194832"/>
                  <a:ext cx="242971" cy="242971"/>
                </a:xfrm>
                <a:prstGeom prst="rect">
                  <a:avLst/>
                </a:prstGeom>
                <a:noFill/>
                <a:extLst>
                  <a:ext uri="{909E8E84-426E-40DD-AFC4-6F175D3DCCD1}">
                    <a14:hiddenFill xmlns:a14="http://schemas.microsoft.com/office/drawing/2010/main">
                      <a:solidFill>
                        <a:srgbClr val="FFFFFF"/>
                      </a:solidFill>
                    </a14:hiddenFill>
                  </a:ext>
                </a:extLst>
              </p:spPr>
            </p:pic>
          </p:grpSp>
          <p:sp>
            <p:nvSpPr>
              <p:cNvPr id="212" name="Freeform: Shape 211">
                <a:extLst>
                  <a:ext uri="{FF2B5EF4-FFF2-40B4-BE49-F238E27FC236}">
                    <a16:creationId xmlns:a16="http://schemas.microsoft.com/office/drawing/2014/main" id="{FFF1E80B-1D86-4761-8402-F6CE257659E9}"/>
                  </a:ext>
                </a:extLst>
              </p:cNvPr>
              <p:cNvSpPr/>
              <p:nvPr/>
            </p:nvSpPr>
            <p:spPr>
              <a:xfrm>
                <a:off x="3005846" y="3575403"/>
                <a:ext cx="1405757" cy="695019"/>
              </a:xfrm>
              <a:custGeom>
                <a:avLst/>
                <a:gdLst>
                  <a:gd name="connsiteX0" fmla="*/ 0 w 4266339"/>
                  <a:gd name="connsiteY0" fmla="*/ 0 h 389437"/>
                  <a:gd name="connsiteX1" fmla="*/ 4266339 w 4266339"/>
                  <a:gd name="connsiteY1" fmla="*/ 0 h 389437"/>
                  <a:gd name="connsiteX2" fmla="*/ 4200943 w 4266339"/>
                  <a:gd name="connsiteY2" fmla="*/ 71953 h 389437"/>
                  <a:gd name="connsiteX3" fmla="*/ 3993279 w 4266339"/>
                  <a:gd name="connsiteY3" fmla="*/ 260691 h 389437"/>
                  <a:gd name="connsiteX4" fmla="*/ 3821109 w 4266339"/>
                  <a:gd name="connsiteY4" fmla="*/ 389437 h 389437"/>
                  <a:gd name="connsiteX5" fmla="*/ 445230 w 4266339"/>
                  <a:gd name="connsiteY5" fmla="*/ 389437 h 389437"/>
                  <a:gd name="connsiteX6" fmla="*/ 273059 w 4266339"/>
                  <a:gd name="connsiteY6" fmla="*/ 260691 h 389437"/>
                  <a:gd name="connsiteX7" fmla="*/ 65395 w 4266339"/>
                  <a:gd name="connsiteY7" fmla="*/ 71953 h 389437"/>
                  <a:gd name="connsiteX8" fmla="*/ 0 w 4266339"/>
                  <a:gd name="connsiteY8" fmla="*/ 0 h 38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6339" h="389437">
                    <a:moveTo>
                      <a:pt x="0" y="0"/>
                    </a:moveTo>
                    <a:lnTo>
                      <a:pt x="4266339" y="0"/>
                    </a:lnTo>
                    <a:lnTo>
                      <a:pt x="4200943" y="71953"/>
                    </a:lnTo>
                    <a:cubicBezTo>
                      <a:pt x="4134795" y="138102"/>
                      <a:pt x="4065491" y="201096"/>
                      <a:pt x="3993279" y="260691"/>
                    </a:cubicBezTo>
                    <a:lnTo>
                      <a:pt x="3821109" y="389437"/>
                    </a:lnTo>
                    <a:lnTo>
                      <a:pt x="445230" y="389437"/>
                    </a:lnTo>
                    <a:lnTo>
                      <a:pt x="273059" y="260691"/>
                    </a:lnTo>
                    <a:cubicBezTo>
                      <a:pt x="200847" y="201096"/>
                      <a:pt x="131544" y="138102"/>
                      <a:pt x="65395" y="71953"/>
                    </a:cubicBezTo>
                    <a:lnTo>
                      <a:pt x="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6284" rIns="89642" bIns="146284" numCol="1" spcCol="0" rtlCol="0" fromWordArt="0" anchor="ctr" anchorCtr="0" forceAA="0" compatLnSpc="1">
                <a:prstTxWarp prst="textNoShape">
                  <a:avLst/>
                </a:prstTxWarp>
                <a:spAutoFit/>
              </a:bodyPr>
              <a:lstStyle/>
              <a:p>
                <a:pPr marL="0" marR="0" lvl="0" indent="0" algn="ctr" defTabSz="93211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bold" panose="020B0702040204020203" pitchFamily="34" charset="0"/>
                  </a:rPr>
                  <a:t>Non-</a:t>
                </a:r>
              </a:p>
              <a:p>
                <a:pPr marL="0" marR="0" lvl="0" indent="0" algn="ctr" defTabSz="932116"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bold" panose="020B0702040204020203" pitchFamily="34" charset="0"/>
                  </a:rPr>
                  <a:t>Microsoft data</a:t>
                </a:r>
              </a:p>
            </p:txBody>
          </p:sp>
        </p:grpSp>
      </p:grpSp>
    </p:spTree>
    <p:extLst>
      <p:ext uri="{BB962C8B-B14F-4D97-AF65-F5344CB8AC3E}">
        <p14:creationId xmlns:p14="http://schemas.microsoft.com/office/powerpoint/2010/main" val="10485540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085264A2-8834-4FE5-84F7-04B09A49694B}"/>
              </a:ext>
            </a:extLst>
          </p:cNvPr>
          <p:cNvSpPr>
            <a:spLocks noGrp="1"/>
          </p:cNvSpPr>
          <p:nvPr>
            <p:ph type="title"/>
          </p:nvPr>
        </p:nvSpPr>
        <p:spPr>
          <a:xfrm>
            <a:off x="588263" y="457622"/>
            <a:ext cx="11018520" cy="430887"/>
          </a:xfrm>
        </p:spPr>
        <p:txBody>
          <a:bodyPr vert="horz" wrap="square" lIns="0" tIns="0" rIns="0" bIns="0" rtlCol="0" anchor="t">
            <a:spAutoFit/>
          </a:bodyPr>
          <a:lstStyle/>
          <a:p>
            <a:r>
              <a:rPr lang="en-US" sz="2800" b="1">
                <a:latin typeface="Segoe Pro Display" panose="020B0502040504020203"/>
              </a:rPr>
              <a:t>Microsoft Purview Compliance Manager</a:t>
            </a:r>
          </a:p>
        </p:txBody>
      </p:sp>
      <p:sp>
        <p:nvSpPr>
          <p:cNvPr id="5" name="Text Placeholder 4">
            <a:extLst>
              <a:ext uri="{FF2B5EF4-FFF2-40B4-BE49-F238E27FC236}">
                <a16:creationId xmlns:a16="http://schemas.microsoft.com/office/drawing/2014/main" id="{B7586B4B-110A-42AA-A2AB-2277563C5D86}"/>
              </a:ext>
            </a:extLst>
          </p:cNvPr>
          <p:cNvSpPr>
            <a:spLocks noGrp="1"/>
          </p:cNvSpPr>
          <p:nvPr>
            <p:ph type="body" sz="quarter" idx="10"/>
          </p:nvPr>
        </p:nvSpPr>
        <p:spPr>
          <a:xfrm>
            <a:off x="588263" y="993714"/>
            <a:ext cx="11018520" cy="307733"/>
          </a:xfrm>
        </p:spPr>
        <p:txBody>
          <a:bodyPr vert="horz" wrap="square" lIns="0" tIns="0" rIns="0" bIns="0" rtlCol="0">
            <a:spAutoFit/>
          </a:bodyPr>
          <a:lstStyle/>
          <a:p>
            <a:r>
              <a:rPr lang="en-US"/>
              <a:t>Intuitive end-to-end compliance management</a:t>
            </a:r>
          </a:p>
        </p:txBody>
      </p:sp>
      <p:sp>
        <p:nvSpPr>
          <p:cNvPr id="71" name="Rectangle 70">
            <a:extLst>
              <a:ext uri="{FF2B5EF4-FFF2-40B4-BE49-F238E27FC236}">
                <a16:creationId xmlns:a16="http://schemas.microsoft.com/office/drawing/2014/main" id="{3260AEBE-20EB-47C3-8F08-D28691D0F329}"/>
              </a:ext>
            </a:extLst>
          </p:cNvPr>
          <p:cNvSpPr/>
          <p:nvPr/>
        </p:nvSpPr>
        <p:spPr>
          <a:xfrm>
            <a:off x="613202" y="1913117"/>
            <a:ext cx="4220184" cy="3126753"/>
          </a:xfrm>
          <a:prstGeom prst="rect">
            <a:avLst/>
          </a:prstGeom>
        </p:spPr>
        <p:txBody>
          <a:bodyPr wrap="square" lIns="0">
            <a:spAutoFit/>
          </a:bodyPr>
          <a:lstStyle/>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Manage end-to-end compliance from easy onboarding to control implementation</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Configure out of the box assessments to meet your requirements across all assets</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Simplify compliance with continuous assessments, automated control mapping, and a compliance score</a:t>
            </a:r>
          </a:p>
        </p:txBody>
      </p:sp>
      <p:grpSp>
        <p:nvGrpSpPr>
          <p:cNvPr id="6" name="!! device">
            <a:extLst>
              <a:ext uri="{FF2B5EF4-FFF2-40B4-BE49-F238E27FC236}">
                <a16:creationId xmlns:a16="http://schemas.microsoft.com/office/drawing/2014/main" id="{3B4C1383-0F50-4520-94CC-50384E22FB42}"/>
              </a:ext>
              <a:ext uri="{C183D7F6-B498-43B3-948B-1728B52AA6E4}">
                <adec:decorative xmlns:adec="http://schemas.microsoft.com/office/drawing/2017/decorative" val="1"/>
              </a:ext>
            </a:extLst>
          </p:cNvPr>
          <p:cNvGrpSpPr/>
          <p:nvPr/>
        </p:nvGrpSpPr>
        <p:grpSpPr>
          <a:xfrm>
            <a:off x="5377590" y="2181787"/>
            <a:ext cx="6300811" cy="3412322"/>
            <a:chOff x="4094795" y="1918798"/>
            <a:chExt cx="7879334" cy="4267200"/>
          </a:xfrm>
        </p:grpSpPr>
        <p:sp>
          <p:nvSpPr>
            <p:cNvPr id="86" name="Freeform 1081">
              <a:extLst>
                <a:ext uri="{FF2B5EF4-FFF2-40B4-BE49-F238E27FC236}">
                  <a16:creationId xmlns:a16="http://schemas.microsoft.com/office/drawing/2014/main" id="{FC9A8FCC-8E3B-4811-9E62-752A9B527A09}"/>
                </a:ext>
              </a:extLst>
            </p:cNvPr>
            <p:cNvSpPr>
              <a:spLocks/>
            </p:cNvSpPr>
            <p:nvPr/>
          </p:nvSpPr>
          <p:spPr bwMode="auto">
            <a:xfrm>
              <a:off x="4094795" y="1918798"/>
              <a:ext cx="7879334" cy="4267200"/>
            </a:xfrm>
            <a:custGeom>
              <a:avLst/>
              <a:gdLst>
                <a:gd name="T0" fmla="*/ 245 w 251"/>
                <a:gd name="T1" fmla="*/ 166 h 166"/>
                <a:gd name="T2" fmla="*/ 6 w 251"/>
                <a:gd name="T3" fmla="*/ 166 h 166"/>
                <a:gd name="T4" fmla="*/ 0 w 251"/>
                <a:gd name="T5" fmla="*/ 160 h 166"/>
                <a:gd name="T6" fmla="*/ 0 w 251"/>
                <a:gd name="T7" fmla="*/ 7 h 166"/>
                <a:gd name="T8" fmla="*/ 6 w 251"/>
                <a:gd name="T9" fmla="*/ 0 h 166"/>
                <a:gd name="T10" fmla="*/ 245 w 251"/>
                <a:gd name="T11" fmla="*/ 0 h 166"/>
                <a:gd name="T12" fmla="*/ 251 w 251"/>
                <a:gd name="T13" fmla="*/ 7 h 166"/>
                <a:gd name="T14" fmla="*/ 251 w 251"/>
                <a:gd name="T15" fmla="*/ 160 h 166"/>
                <a:gd name="T16" fmla="*/ 245 w 251"/>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66">
                  <a:moveTo>
                    <a:pt x="245" y="166"/>
                  </a:moveTo>
                  <a:cubicBezTo>
                    <a:pt x="6" y="166"/>
                    <a:pt x="6" y="166"/>
                    <a:pt x="6" y="166"/>
                  </a:cubicBezTo>
                  <a:cubicBezTo>
                    <a:pt x="2" y="166"/>
                    <a:pt x="0" y="163"/>
                    <a:pt x="0" y="160"/>
                  </a:cubicBezTo>
                  <a:cubicBezTo>
                    <a:pt x="0" y="7"/>
                    <a:pt x="0" y="7"/>
                    <a:pt x="0" y="7"/>
                  </a:cubicBezTo>
                  <a:cubicBezTo>
                    <a:pt x="0" y="3"/>
                    <a:pt x="2" y="0"/>
                    <a:pt x="6" y="0"/>
                  </a:cubicBezTo>
                  <a:cubicBezTo>
                    <a:pt x="245" y="0"/>
                    <a:pt x="245" y="0"/>
                    <a:pt x="245" y="0"/>
                  </a:cubicBezTo>
                  <a:cubicBezTo>
                    <a:pt x="248" y="0"/>
                    <a:pt x="251" y="3"/>
                    <a:pt x="251" y="7"/>
                  </a:cubicBezTo>
                  <a:cubicBezTo>
                    <a:pt x="251" y="160"/>
                    <a:pt x="251" y="160"/>
                    <a:pt x="251" y="160"/>
                  </a:cubicBezTo>
                  <a:cubicBezTo>
                    <a:pt x="251" y="163"/>
                    <a:pt x="248" y="166"/>
                    <a:pt x="245" y="166"/>
                  </a:cubicBezTo>
                </a:path>
              </a:pathLst>
            </a:custGeom>
            <a:solidFill>
              <a:schemeClr val="tx1">
                <a:lumMod val="50000"/>
              </a:schemeClr>
            </a:solidFill>
            <a:ln w="19050">
              <a:solidFill>
                <a:srgbClr val="D2D2D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FE99EE0B-C0BA-4371-A71B-4E5CD3E3D5C8}"/>
                </a:ext>
              </a:extLst>
            </p:cNvPr>
            <p:cNvSpPr/>
            <p:nvPr/>
          </p:nvSpPr>
          <p:spPr bwMode="auto">
            <a:xfrm>
              <a:off x="4297266" y="2083883"/>
              <a:ext cx="7461414" cy="3917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A583C3C-3C62-4417-AABB-DA97ACC153D6}"/>
                </a:ext>
              </a:extLst>
            </p:cNvPr>
            <p:cNvSpPr/>
            <p:nvPr/>
          </p:nvSpPr>
          <p:spPr bwMode="auto">
            <a:xfrm>
              <a:off x="4297266" y="2083883"/>
              <a:ext cx="183933" cy="391714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040EA279-E864-41A4-B7B4-C2AE699A1DB9}"/>
                </a:ext>
              </a:extLst>
            </p:cNvPr>
            <p:cNvSpPr/>
            <p:nvPr/>
          </p:nvSpPr>
          <p:spPr bwMode="auto">
            <a:xfrm>
              <a:off x="4297266" y="2083883"/>
              <a:ext cx="7474391" cy="22262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6" name="!! score">
            <a:extLst>
              <a:ext uri="{FF2B5EF4-FFF2-40B4-BE49-F238E27FC236}">
                <a16:creationId xmlns:a16="http://schemas.microsoft.com/office/drawing/2014/main" id="{77D8967F-6256-4421-BA49-B6A3A10C6B73}"/>
              </a:ext>
              <a:ext uri="{C183D7F6-B498-43B3-948B-1728B52AA6E4}">
                <adec:decorative xmlns:adec="http://schemas.microsoft.com/office/drawing/2017/decorative" val="1"/>
              </a:ext>
            </a:extLst>
          </p:cNvPr>
          <p:cNvSpPr txBox="1"/>
          <p:nvPr/>
        </p:nvSpPr>
        <p:spPr>
          <a:xfrm>
            <a:off x="7732867" y="3682005"/>
            <a:ext cx="2854058" cy="30174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a:ln>
                  <a:noFill/>
                </a:ln>
                <a:solidFill>
                  <a:srgbClr val="000000"/>
                </a:solidFill>
                <a:effectLst/>
                <a:uLnTx/>
                <a:uFillTx/>
                <a:latin typeface="Segoe UI"/>
                <a:ea typeface="+mn-ea"/>
                <a:cs typeface="+mn-cs"/>
              </a:rPr>
              <a:t>Your compliance score:</a:t>
            </a:r>
            <a:endParaRPr kumimoji="0" lang="en-US" sz="1961" b="1" i="0" u="none" strike="noStrike" kern="1200" cap="none" spc="0" normalizeH="0" baseline="0" noProof="0">
              <a:ln>
                <a:noFill/>
              </a:ln>
              <a:solidFill>
                <a:srgbClr val="0078D4"/>
              </a:solidFill>
              <a:effectLst/>
              <a:uLnTx/>
              <a:uFillTx/>
              <a:latin typeface="Segoe UI"/>
              <a:ea typeface="+mn-ea"/>
              <a:cs typeface="+mn-cs"/>
            </a:endParaRPr>
          </a:p>
        </p:txBody>
      </p:sp>
      <p:grpSp>
        <p:nvGrpSpPr>
          <p:cNvPr id="7" name="!! pie">
            <a:extLst>
              <a:ext uri="{FF2B5EF4-FFF2-40B4-BE49-F238E27FC236}">
                <a16:creationId xmlns:a16="http://schemas.microsoft.com/office/drawing/2014/main" id="{D2012AB2-1CF2-4015-AE05-6ED88112FF94}"/>
              </a:ext>
              <a:ext uri="{C183D7F6-B498-43B3-948B-1728B52AA6E4}">
                <adec:decorative xmlns:adec="http://schemas.microsoft.com/office/drawing/2017/decorative" val="1"/>
              </a:ext>
            </a:extLst>
          </p:cNvPr>
          <p:cNvGrpSpPr/>
          <p:nvPr/>
        </p:nvGrpSpPr>
        <p:grpSpPr>
          <a:xfrm>
            <a:off x="6043973" y="3591809"/>
            <a:ext cx="1513303" cy="1111737"/>
            <a:chOff x="4974500" y="3634742"/>
            <a:chExt cx="1876793" cy="1378772"/>
          </a:xfrm>
        </p:grpSpPr>
        <p:grpSp>
          <p:nvGrpSpPr>
            <p:cNvPr id="10" name="Group 9">
              <a:extLst>
                <a:ext uri="{FF2B5EF4-FFF2-40B4-BE49-F238E27FC236}">
                  <a16:creationId xmlns:a16="http://schemas.microsoft.com/office/drawing/2014/main" id="{499B2B93-687F-413C-8654-E890FDF026E1}"/>
                </a:ext>
              </a:extLst>
            </p:cNvPr>
            <p:cNvGrpSpPr/>
            <p:nvPr/>
          </p:nvGrpSpPr>
          <p:grpSpPr>
            <a:xfrm>
              <a:off x="5049248" y="3634742"/>
              <a:ext cx="1378775" cy="1378772"/>
              <a:chOff x="4759859" y="3707177"/>
              <a:chExt cx="1004248" cy="1004246"/>
            </a:xfrm>
          </p:grpSpPr>
          <p:sp>
            <p:nvSpPr>
              <p:cNvPr id="11" name="Arc 10">
                <a:extLst>
                  <a:ext uri="{FF2B5EF4-FFF2-40B4-BE49-F238E27FC236}">
                    <a16:creationId xmlns:a16="http://schemas.microsoft.com/office/drawing/2014/main" id="{DADB9AC8-F327-4E01-8C7C-02093661A99B}"/>
                  </a:ext>
                </a:extLst>
              </p:cNvPr>
              <p:cNvSpPr/>
              <p:nvPr/>
            </p:nvSpPr>
            <p:spPr>
              <a:xfrm>
                <a:off x="4759859" y="3707177"/>
                <a:ext cx="1004248" cy="1004246"/>
              </a:xfrm>
              <a:prstGeom prst="arc">
                <a:avLst>
                  <a:gd name="adj1" fmla="val 18047506"/>
                  <a:gd name="adj2" fmla="val 0"/>
                </a:avLst>
              </a:prstGeom>
              <a:ln w="2540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mn-cs"/>
                </a:endParaRPr>
              </a:p>
            </p:txBody>
          </p:sp>
          <p:sp>
            <p:nvSpPr>
              <p:cNvPr id="12" name="Arc 11">
                <a:extLst>
                  <a:ext uri="{FF2B5EF4-FFF2-40B4-BE49-F238E27FC236}">
                    <a16:creationId xmlns:a16="http://schemas.microsoft.com/office/drawing/2014/main" id="{61C81BFF-5E38-4EA0-B156-6C5FFF625EA6}"/>
                  </a:ext>
                </a:extLst>
              </p:cNvPr>
              <p:cNvSpPr/>
              <p:nvPr/>
            </p:nvSpPr>
            <p:spPr>
              <a:xfrm>
                <a:off x="4759859" y="3707177"/>
                <a:ext cx="1004248" cy="1004246"/>
              </a:xfrm>
              <a:prstGeom prst="arc">
                <a:avLst>
                  <a:gd name="adj1" fmla="val 10763450"/>
                  <a:gd name="adj2" fmla="val 17853307"/>
                </a:avLst>
              </a:prstGeom>
              <a:ln w="2540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mn-cs"/>
                </a:endParaRPr>
              </a:p>
            </p:txBody>
          </p:sp>
          <p:sp>
            <p:nvSpPr>
              <p:cNvPr id="13" name="Arc 12">
                <a:extLst>
                  <a:ext uri="{FF2B5EF4-FFF2-40B4-BE49-F238E27FC236}">
                    <a16:creationId xmlns:a16="http://schemas.microsoft.com/office/drawing/2014/main" id="{561487AB-0B97-4856-A42A-362E6301FB66}"/>
                  </a:ext>
                </a:extLst>
              </p:cNvPr>
              <p:cNvSpPr/>
              <p:nvPr/>
            </p:nvSpPr>
            <p:spPr>
              <a:xfrm>
                <a:off x="5168402" y="4115719"/>
                <a:ext cx="187162" cy="187162"/>
              </a:xfrm>
              <a:prstGeom prst="arc">
                <a:avLst>
                  <a:gd name="adj1" fmla="val 10763450"/>
                  <a:gd name="adj2" fmla="val 21585163"/>
                </a:avLst>
              </a:prstGeom>
              <a:solidFill>
                <a:srgbClr val="000000"/>
              </a:solidFill>
              <a:ln w="1714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FD2649D4-033F-4AC5-BE95-041AE47105AD}"/>
                  </a:ext>
                </a:extLst>
              </p:cNvPr>
              <p:cNvCxnSpPr>
                <a:cxnSpLocks/>
              </p:cNvCxnSpPr>
              <p:nvPr/>
            </p:nvCxnSpPr>
            <p:spPr>
              <a:xfrm flipH="1">
                <a:off x="5268143" y="3879530"/>
                <a:ext cx="174841" cy="325854"/>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67438896-C8B7-48C2-B83D-73D987D57C59}"/>
                </a:ext>
              </a:extLst>
            </p:cNvPr>
            <p:cNvSpPr txBox="1"/>
            <p:nvPr/>
          </p:nvSpPr>
          <p:spPr>
            <a:xfrm>
              <a:off x="4974500" y="4398299"/>
              <a:ext cx="1876793" cy="149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84" b="1" i="0" u="none" strike="noStrike" kern="1200" cap="none" spc="0" normalizeH="0" baseline="0" noProof="0">
                  <a:ln>
                    <a:noFill/>
                  </a:ln>
                  <a:solidFill>
                    <a:srgbClr val="0078D4"/>
                  </a:solidFill>
                  <a:effectLst/>
                  <a:uLnTx/>
                  <a:uFillTx/>
                  <a:latin typeface="Segoe UI"/>
                  <a:ea typeface="+mn-ea"/>
                  <a:cs typeface="+mn-cs"/>
                </a:rPr>
                <a:t>1254</a:t>
              </a:r>
              <a:r>
                <a:rPr kumimoji="0" lang="en-US" sz="784" b="1" i="0" u="none" strike="noStrike" kern="1200" cap="none" spc="0" normalizeH="0" baseline="0" noProof="0">
                  <a:ln>
                    <a:noFill/>
                  </a:ln>
                  <a:solidFill>
                    <a:srgbClr val="000000"/>
                  </a:solidFill>
                  <a:effectLst/>
                  <a:uLnTx/>
                  <a:uFillTx/>
                  <a:latin typeface="Segoe UI"/>
                  <a:ea typeface="+mn-ea"/>
                  <a:cs typeface="+mn-cs"/>
                </a:rPr>
                <a:t>/2000 points achieved</a:t>
              </a:r>
            </a:p>
          </p:txBody>
        </p:sp>
      </p:grpSp>
      <p:grpSp>
        <p:nvGrpSpPr>
          <p:cNvPr id="20" name="!! header">
            <a:extLst>
              <a:ext uri="{FF2B5EF4-FFF2-40B4-BE49-F238E27FC236}">
                <a16:creationId xmlns:a16="http://schemas.microsoft.com/office/drawing/2014/main" id="{B8833EB7-975D-40FF-ADD2-7E9CC491F207}"/>
              </a:ext>
              <a:ext uri="{C183D7F6-B498-43B3-948B-1728B52AA6E4}">
                <adec:decorative xmlns:adec="http://schemas.microsoft.com/office/drawing/2017/decorative" val="1"/>
              </a:ext>
            </a:extLst>
          </p:cNvPr>
          <p:cNvGrpSpPr/>
          <p:nvPr/>
        </p:nvGrpSpPr>
        <p:grpSpPr>
          <a:xfrm>
            <a:off x="5937925" y="2661738"/>
            <a:ext cx="2563832" cy="527157"/>
            <a:chOff x="4848320" y="2528136"/>
            <a:chExt cx="3179653" cy="653778"/>
          </a:xfrm>
        </p:grpSpPr>
        <p:sp>
          <p:nvSpPr>
            <p:cNvPr id="21" name="TextBox 20">
              <a:extLst>
                <a:ext uri="{FF2B5EF4-FFF2-40B4-BE49-F238E27FC236}">
                  <a16:creationId xmlns:a16="http://schemas.microsoft.com/office/drawing/2014/main" id="{2DDF7EBC-DB99-4F3D-B8AA-0D125C188D84}"/>
                </a:ext>
              </a:extLst>
            </p:cNvPr>
            <p:cNvSpPr txBox="1"/>
            <p:nvPr/>
          </p:nvSpPr>
          <p:spPr>
            <a:xfrm>
              <a:off x="4848321" y="2528136"/>
              <a:ext cx="2489023" cy="29924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a:ln>
                    <a:noFill/>
                  </a:ln>
                  <a:solidFill>
                    <a:srgbClr val="000000"/>
                  </a:solidFill>
                  <a:effectLst/>
                  <a:uLnTx/>
                  <a:uFillTx/>
                  <a:latin typeface="Segoe UI"/>
                  <a:ea typeface="+mn-ea"/>
                  <a:cs typeface="+mn-cs"/>
                </a:rPr>
                <a:t>Compliance Manager</a:t>
              </a:r>
              <a:endParaRPr kumimoji="0" lang="en-US" sz="1568" b="1" i="0" u="none" strike="noStrike" kern="1200" cap="none" spc="0" normalizeH="0" baseline="0" noProof="0">
                <a:ln>
                  <a:noFill/>
                </a:ln>
                <a:solidFill>
                  <a:srgbClr val="0078D4"/>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6320D038-E7E3-43D0-9928-04ABBF856560}"/>
                </a:ext>
              </a:extLst>
            </p:cNvPr>
            <p:cNvSpPr/>
            <p:nvPr/>
          </p:nvSpPr>
          <p:spPr bwMode="auto">
            <a:xfrm>
              <a:off x="4848320" y="3035610"/>
              <a:ext cx="548640" cy="14630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D17A77E-7D68-4679-BB11-4132EAC68AB9}"/>
                </a:ext>
              </a:extLst>
            </p:cNvPr>
            <p:cNvSpPr/>
            <p:nvPr/>
          </p:nvSpPr>
          <p:spPr bwMode="auto">
            <a:xfrm>
              <a:off x="5542444" y="3035610"/>
              <a:ext cx="731520" cy="14630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51628FA-0E14-4B76-9ADB-6771B773F9B5}"/>
                </a:ext>
              </a:extLst>
            </p:cNvPr>
            <p:cNvSpPr/>
            <p:nvPr/>
          </p:nvSpPr>
          <p:spPr bwMode="auto">
            <a:xfrm>
              <a:off x="6419448" y="3035610"/>
              <a:ext cx="640080" cy="14630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3F82C385-67F0-4CA9-A3E5-5304DD8BB02C}"/>
                </a:ext>
              </a:extLst>
            </p:cNvPr>
            <p:cNvSpPr/>
            <p:nvPr/>
          </p:nvSpPr>
          <p:spPr bwMode="auto">
            <a:xfrm>
              <a:off x="7205013" y="3035610"/>
              <a:ext cx="822960" cy="14630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6" name="!! Recommendations">
            <a:extLst>
              <a:ext uri="{FF2B5EF4-FFF2-40B4-BE49-F238E27FC236}">
                <a16:creationId xmlns:a16="http://schemas.microsoft.com/office/drawing/2014/main" id="{0E4EC4EA-DB86-4233-91B2-26E1754BD669}"/>
              </a:ext>
              <a:ext uri="{C183D7F6-B498-43B3-948B-1728B52AA6E4}">
                <adec:decorative xmlns:adec="http://schemas.microsoft.com/office/drawing/2017/decorative" val="1"/>
              </a:ext>
            </a:extLst>
          </p:cNvPr>
          <p:cNvGrpSpPr/>
          <p:nvPr/>
        </p:nvGrpSpPr>
        <p:grpSpPr>
          <a:xfrm>
            <a:off x="5937922" y="4556078"/>
            <a:ext cx="3219833" cy="791303"/>
            <a:chOff x="4848320" y="4854373"/>
            <a:chExt cx="3993225" cy="981372"/>
          </a:xfrm>
        </p:grpSpPr>
        <p:sp>
          <p:nvSpPr>
            <p:cNvPr id="27" name="Rectangle 26">
              <a:extLst>
                <a:ext uri="{FF2B5EF4-FFF2-40B4-BE49-F238E27FC236}">
                  <a16:creationId xmlns:a16="http://schemas.microsoft.com/office/drawing/2014/main" id="{38F23D23-8780-4CCB-992C-BE6B90771FC6}"/>
                </a:ext>
              </a:extLst>
            </p:cNvPr>
            <p:cNvSpPr/>
            <p:nvPr/>
          </p:nvSpPr>
          <p:spPr bwMode="auto">
            <a:xfrm>
              <a:off x="4848320" y="4972813"/>
              <a:ext cx="1218785"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E803539-4111-4756-89D3-F74A642EC061}"/>
                </a:ext>
              </a:extLst>
            </p:cNvPr>
            <p:cNvSpPr/>
            <p:nvPr/>
          </p:nvSpPr>
          <p:spPr bwMode="auto">
            <a:xfrm>
              <a:off x="6673756" y="4972813"/>
              <a:ext cx="379402"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F1178BB0-978C-42D3-9422-BF4BDB9CBD42}"/>
                </a:ext>
              </a:extLst>
            </p:cNvPr>
            <p:cNvSpPr/>
            <p:nvPr/>
          </p:nvSpPr>
          <p:spPr bwMode="auto">
            <a:xfrm>
              <a:off x="7353393" y="4972813"/>
              <a:ext cx="116266" cy="116266"/>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4122AA9-7199-4EC2-BEA5-2921669C702C}"/>
                </a:ext>
              </a:extLst>
            </p:cNvPr>
            <p:cNvSpPr/>
            <p:nvPr/>
          </p:nvSpPr>
          <p:spPr bwMode="auto">
            <a:xfrm>
              <a:off x="7511953" y="4972813"/>
              <a:ext cx="249180"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C55ED68D-3A12-47A8-AEBC-C67F5826E732}"/>
                </a:ext>
              </a:extLst>
            </p:cNvPr>
            <p:cNvSpPr/>
            <p:nvPr/>
          </p:nvSpPr>
          <p:spPr bwMode="auto">
            <a:xfrm>
              <a:off x="8128781" y="4972812"/>
              <a:ext cx="475743"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904F592A-AD20-4891-B390-47D71055F0E2}"/>
                </a:ext>
              </a:extLst>
            </p:cNvPr>
            <p:cNvCxnSpPr>
              <a:cxnSpLocks/>
            </p:cNvCxnSpPr>
            <p:nvPr/>
          </p:nvCxnSpPr>
          <p:spPr>
            <a:xfrm>
              <a:off x="4848320" y="4854373"/>
              <a:ext cx="3993225"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AC4807-B636-4CA2-9B4F-8B1C46A6109C}"/>
                </a:ext>
              </a:extLst>
            </p:cNvPr>
            <p:cNvSpPr/>
            <p:nvPr/>
          </p:nvSpPr>
          <p:spPr bwMode="auto">
            <a:xfrm>
              <a:off x="4848320" y="5221702"/>
              <a:ext cx="914400"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F7EC85E4-2C0F-429A-91B9-8C2ADC018A93}"/>
                </a:ext>
              </a:extLst>
            </p:cNvPr>
            <p:cNvSpPr/>
            <p:nvPr/>
          </p:nvSpPr>
          <p:spPr bwMode="auto">
            <a:xfrm>
              <a:off x="6673756" y="5221702"/>
              <a:ext cx="548640"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9DF9D02-42BB-4C18-B8DB-9CFE71C55F9E}"/>
                </a:ext>
              </a:extLst>
            </p:cNvPr>
            <p:cNvSpPr/>
            <p:nvPr/>
          </p:nvSpPr>
          <p:spPr bwMode="auto">
            <a:xfrm>
              <a:off x="7353393" y="5221702"/>
              <a:ext cx="116266" cy="116266"/>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C4F619CD-473B-4A64-8380-2A6024D25412}"/>
                </a:ext>
              </a:extLst>
            </p:cNvPr>
            <p:cNvSpPr/>
            <p:nvPr/>
          </p:nvSpPr>
          <p:spPr bwMode="auto">
            <a:xfrm>
              <a:off x="7511953" y="5221702"/>
              <a:ext cx="249180"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8E8E30E4-E886-4444-85FB-8AFBFB64FFD9}"/>
                </a:ext>
              </a:extLst>
            </p:cNvPr>
            <p:cNvSpPr/>
            <p:nvPr/>
          </p:nvSpPr>
          <p:spPr bwMode="auto">
            <a:xfrm>
              <a:off x="8128781" y="5221701"/>
              <a:ext cx="274320"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3AE0EBDB-BD84-49BF-A81F-43E74DCD0539}"/>
                </a:ext>
              </a:extLst>
            </p:cNvPr>
            <p:cNvSpPr/>
            <p:nvPr/>
          </p:nvSpPr>
          <p:spPr bwMode="auto">
            <a:xfrm>
              <a:off x="4848320" y="5470591"/>
              <a:ext cx="822960"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60EE5C9-5061-4246-9566-A563E14A8B25}"/>
                </a:ext>
              </a:extLst>
            </p:cNvPr>
            <p:cNvSpPr/>
            <p:nvPr/>
          </p:nvSpPr>
          <p:spPr bwMode="auto">
            <a:xfrm>
              <a:off x="6673756" y="5470591"/>
              <a:ext cx="379402"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C117F915-2A36-438F-B500-B43A8D41B4F3}"/>
                </a:ext>
              </a:extLst>
            </p:cNvPr>
            <p:cNvSpPr/>
            <p:nvPr/>
          </p:nvSpPr>
          <p:spPr bwMode="auto">
            <a:xfrm>
              <a:off x="7353393" y="5470591"/>
              <a:ext cx="116266" cy="116266"/>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6DED9245-18BF-42E2-AD12-E2E5E02C5F22}"/>
                </a:ext>
              </a:extLst>
            </p:cNvPr>
            <p:cNvSpPr/>
            <p:nvPr/>
          </p:nvSpPr>
          <p:spPr bwMode="auto">
            <a:xfrm>
              <a:off x="7511953" y="5470591"/>
              <a:ext cx="249180"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AA79540D-39BA-4889-8867-AF7D81BE0C24}"/>
                </a:ext>
              </a:extLst>
            </p:cNvPr>
            <p:cNvSpPr/>
            <p:nvPr/>
          </p:nvSpPr>
          <p:spPr bwMode="auto">
            <a:xfrm>
              <a:off x="8128781" y="5470590"/>
              <a:ext cx="475743"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AB7BB26-27ED-4B58-B123-81DF8FC94E2E}"/>
                </a:ext>
              </a:extLst>
            </p:cNvPr>
            <p:cNvSpPr/>
            <p:nvPr/>
          </p:nvSpPr>
          <p:spPr bwMode="auto">
            <a:xfrm>
              <a:off x="4848320" y="5719479"/>
              <a:ext cx="1463040"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3CFE62F0-A56E-4A5A-BB9D-E7E2D95EE98A}"/>
                </a:ext>
              </a:extLst>
            </p:cNvPr>
            <p:cNvSpPr/>
            <p:nvPr/>
          </p:nvSpPr>
          <p:spPr bwMode="auto">
            <a:xfrm>
              <a:off x="6673756" y="5719479"/>
              <a:ext cx="182880"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F0E8A2E-637F-4B9B-B1AB-96BC307E61A4}"/>
                </a:ext>
              </a:extLst>
            </p:cNvPr>
            <p:cNvSpPr/>
            <p:nvPr/>
          </p:nvSpPr>
          <p:spPr bwMode="auto">
            <a:xfrm>
              <a:off x="7353393" y="5719479"/>
              <a:ext cx="116266" cy="116266"/>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FE822098-7E2C-43A1-828E-36D6F423125A}"/>
                </a:ext>
              </a:extLst>
            </p:cNvPr>
            <p:cNvSpPr/>
            <p:nvPr/>
          </p:nvSpPr>
          <p:spPr bwMode="auto">
            <a:xfrm>
              <a:off x="7511953" y="5719479"/>
              <a:ext cx="249180"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C5459FBA-4DAA-4BFA-9E92-4B8BECF621CB}"/>
                </a:ext>
              </a:extLst>
            </p:cNvPr>
            <p:cNvSpPr/>
            <p:nvPr/>
          </p:nvSpPr>
          <p:spPr bwMode="auto">
            <a:xfrm>
              <a:off x="8128781" y="5719479"/>
              <a:ext cx="640080" cy="11626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8" name="!! Actions">
            <a:extLst>
              <a:ext uri="{FF2B5EF4-FFF2-40B4-BE49-F238E27FC236}">
                <a16:creationId xmlns:a16="http://schemas.microsoft.com/office/drawing/2014/main" id="{24892E18-0BAD-430E-92FE-B9715D52692F}"/>
              </a:ext>
              <a:ext uri="{C183D7F6-B498-43B3-948B-1728B52AA6E4}">
                <adec:decorative xmlns:adec="http://schemas.microsoft.com/office/drawing/2017/decorative" val="1"/>
              </a:ext>
            </a:extLst>
          </p:cNvPr>
          <p:cNvGrpSpPr/>
          <p:nvPr/>
        </p:nvGrpSpPr>
        <p:grpSpPr>
          <a:xfrm>
            <a:off x="9534722" y="4546233"/>
            <a:ext cx="1868225" cy="820840"/>
            <a:chOff x="9127815" y="4842154"/>
            <a:chExt cx="2316965" cy="1018003"/>
          </a:xfrm>
        </p:grpSpPr>
        <p:grpSp>
          <p:nvGrpSpPr>
            <p:cNvPr id="49" name="Group 48">
              <a:extLst>
                <a:ext uri="{FF2B5EF4-FFF2-40B4-BE49-F238E27FC236}">
                  <a16:creationId xmlns:a16="http://schemas.microsoft.com/office/drawing/2014/main" id="{FBF062E7-F5E1-436D-BD6B-F153A2AAE4E6}"/>
                </a:ext>
              </a:extLst>
            </p:cNvPr>
            <p:cNvGrpSpPr/>
            <p:nvPr/>
          </p:nvGrpSpPr>
          <p:grpSpPr>
            <a:xfrm>
              <a:off x="9184603" y="4972812"/>
              <a:ext cx="641968" cy="373236"/>
              <a:chOff x="4838588" y="5046698"/>
              <a:chExt cx="641968" cy="373236"/>
            </a:xfrm>
          </p:grpSpPr>
          <p:sp>
            <p:nvSpPr>
              <p:cNvPr id="67" name="Rectangle 66">
                <a:extLst>
                  <a:ext uri="{FF2B5EF4-FFF2-40B4-BE49-F238E27FC236}">
                    <a16:creationId xmlns:a16="http://schemas.microsoft.com/office/drawing/2014/main" id="{0484D3EC-3972-4161-8241-DA908AD6BDED}"/>
                  </a:ext>
                </a:extLst>
              </p:cNvPr>
              <p:cNvSpPr/>
              <p:nvPr/>
            </p:nvSpPr>
            <p:spPr bwMode="auto">
              <a:xfrm>
                <a:off x="4838588" y="5046698"/>
                <a:ext cx="64603" cy="37323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5DCFE902-01CC-469B-8643-3378C5E7C134}"/>
                  </a:ext>
                </a:extLst>
              </p:cNvPr>
              <p:cNvSpPr/>
              <p:nvPr/>
            </p:nvSpPr>
            <p:spPr bwMode="auto">
              <a:xfrm>
                <a:off x="4992962" y="5046698"/>
                <a:ext cx="365760" cy="9022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2A6C7EFD-6788-4639-B5ED-77B4D6166A64}"/>
                  </a:ext>
                </a:extLst>
              </p:cNvPr>
              <p:cNvSpPr/>
              <p:nvPr/>
            </p:nvSpPr>
            <p:spPr bwMode="auto">
              <a:xfrm>
                <a:off x="4992962" y="5219467"/>
                <a:ext cx="487594" cy="20046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7E4CB889-BFAF-454D-83D9-2619C7C0504A}"/>
                </a:ext>
              </a:extLst>
            </p:cNvPr>
            <p:cNvGrpSpPr/>
            <p:nvPr/>
          </p:nvGrpSpPr>
          <p:grpSpPr>
            <a:xfrm>
              <a:off x="10008904" y="4972812"/>
              <a:ext cx="652612" cy="373236"/>
              <a:chOff x="4838588" y="5046698"/>
              <a:chExt cx="652612" cy="373236"/>
            </a:xfrm>
          </p:grpSpPr>
          <p:sp>
            <p:nvSpPr>
              <p:cNvPr id="64" name="Rectangle 63">
                <a:extLst>
                  <a:ext uri="{FF2B5EF4-FFF2-40B4-BE49-F238E27FC236}">
                    <a16:creationId xmlns:a16="http://schemas.microsoft.com/office/drawing/2014/main" id="{725A641B-7030-45B2-B4B7-6DEA830431D3}"/>
                  </a:ext>
                </a:extLst>
              </p:cNvPr>
              <p:cNvSpPr/>
              <p:nvPr/>
            </p:nvSpPr>
            <p:spPr bwMode="auto">
              <a:xfrm>
                <a:off x="4838588" y="5046698"/>
                <a:ext cx="64603" cy="37323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BEAC184-1B5E-4C59-BDA2-7F2700D0147A}"/>
                  </a:ext>
                </a:extLst>
              </p:cNvPr>
              <p:cNvSpPr/>
              <p:nvPr/>
            </p:nvSpPr>
            <p:spPr bwMode="auto">
              <a:xfrm>
                <a:off x="4992962" y="5046698"/>
                <a:ext cx="498238" cy="9022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8ADC6A83-74A1-419F-933B-21A26F2C8145}"/>
                  </a:ext>
                </a:extLst>
              </p:cNvPr>
              <p:cNvSpPr/>
              <p:nvPr/>
            </p:nvSpPr>
            <p:spPr bwMode="auto">
              <a:xfrm>
                <a:off x="4992962" y="5219467"/>
                <a:ext cx="310675" cy="20046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76E6C3B0-F520-4858-A905-128EEAE37EF7}"/>
                </a:ext>
              </a:extLst>
            </p:cNvPr>
            <p:cNvGrpSpPr/>
            <p:nvPr/>
          </p:nvGrpSpPr>
          <p:grpSpPr>
            <a:xfrm>
              <a:off x="10833206" y="4972812"/>
              <a:ext cx="611574" cy="373236"/>
              <a:chOff x="4838588" y="5046698"/>
              <a:chExt cx="611574" cy="373236"/>
            </a:xfrm>
          </p:grpSpPr>
          <p:sp>
            <p:nvSpPr>
              <p:cNvPr id="61" name="Rectangle 60">
                <a:extLst>
                  <a:ext uri="{FF2B5EF4-FFF2-40B4-BE49-F238E27FC236}">
                    <a16:creationId xmlns:a16="http://schemas.microsoft.com/office/drawing/2014/main" id="{97C916D3-CC42-40E0-8CF8-72EA482FA865}"/>
                  </a:ext>
                </a:extLst>
              </p:cNvPr>
              <p:cNvSpPr/>
              <p:nvPr/>
            </p:nvSpPr>
            <p:spPr bwMode="auto">
              <a:xfrm>
                <a:off x="4838588" y="5046698"/>
                <a:ext cx="64603" cy="37323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AB1F7FF3-37E8-44AB-8939-698D188F2BDF}"/>
                  </a:ext>
                </a:extLst>
              </p:cNvPr>
              <p:cNvSpPr/>
              <p:nvPr/>
            </p:nvSpPr>
            <p:spPr bwMode="auto">
              <a:xfrm>
                <a:off x="4992962" y="5046698"/>
                <a:ext cx="457200" cy="9022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56A7B133-1FE3-45EB-BA77-7F1933239069}"/>
                  </a:ext>
                </a:extLst>
              </p:cNvPr>
              <p:cNvSpPr/>
              <p:nvPr/>
            </p:nvSpPr>
            <p:spPr bwMode="auto">
              <a:xfrm>
                <a:off x="4992963" y="5219467"/>
                <a:ext cx="173896" cy="20046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8856C03F-D714-420B-9221-2EFC0A501063}"/>
                </a:ext>
              </a:extLst>
            </p:cNvPr>
            <p:cNvGrpSpPr/>
            <p:nvPr/>
          </p:nvGrpSpPr>
          <p:grpSpPr>
            <a:xfrm>
              <a:off x="9184603" y="5486921"/>
              <a:ext cx="652612" cy="373236"/>
              <a:chOff x="4838588" y="5046698"/>
              <a:chExt cx="652612" cy="373236"/>
            </a:xfrm>
          </p:grpSpPr>
          <p:sp>
            <p:nvSpPr>
              <p:cNvPr id="58" name="Rectangle 57">
                <a:extLst>
                  <a:ext uri="{FF2B5EF4-FFF2-40B4-BE49-F238E27FC236}">
                    <a16:creationId xmlns:a16="http://schemas.microsoft.com/office/drawing/2014/main" id="{A9EB8CD3-AFBA-4809-A568-A336434281DA}"/>
                  </a:ext>
                </a:extLst>
              </p:cNvPr>
              <p:cNvSpPr/>
              <p:nvPr/>
            </p:nvSpPr>
            <p:spPr bwMode="auto">
              <a:xfrm>
                <a:off x="4838588" y="5046698"/>
                <a:ext cx="64603" cy="37323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7AD1A758-9554-4E9E-9BD6-F1E1A201BB3C}"/>
                  </a:ext>
                </a:extLst>
              </p:cNvPr>
              <p:cNvSpPr/>
              <p:nvPr/>
            </p:nvSpPr>
            <p:spPr bwMode="auto">
              <a:xfrm>
                <a:off x="4992962" y="5046698"/>
                <a:ext cx="498238" cy="9022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673C10C6-233D-46CF-8EB3-8CA7E0E9F4E6}"/>
                  </a:ext>
                </a:extLst>
              </p:cNvPr>
              <p:cNvSpPr/>
              <p:nvPr/>
            </p:nvSpPr>
            <p:spPr bwMode="auto">
              <a:xfrm>
                <a:off x="4992962" y="5219467"/>
                <a:ext cx="310675" cy="20046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BCCCA2BE-5867-410D-983F-6F643346CAB6}"/>
                </a:ext>
              </a:extLst>
            </p:cNvPr>
            <p:cNvGrpSpPr/>
            <p:nvPr/>
          </p:nvGrpSpPr>
          <p:grpSpPr>
            <a:xfrm>
              <a:off x="10008904" y="5486921"/>
              <a:ext cx="520134" cy="373236"/>
              <a:chOff x="4838588" y="5046698"/>
              <a:chExt cx="520134" cy="373236"/>
            </a:xfrm>
          </p:grpSpPr>
          <p:sp>
            <p:nvSpPr>
              <p:cNvPr id="55" name="Rectangle 54">
                <a:extLst>
                  <a:ext uri="{FF2B5EF4-FFF2-40B4-BE49-F238E27FC236}">
                    <a16:creationId xmlns:a16="http://schemas.microsoft.com/office/drawing/2014/main" id="{D7152410-F9CA-4C14-B194-EFD66F829146}"/>
                  </a:ext>
                </a:extLst>
              </p:cNvPr>
              <p:cNvSpPr/>
              <p:nvPr/>
            </p:nvSpPr>
            <p:spPr bwMode="auto">
              <a:xfrm>
                <a:off x="4838588" y="5046698"/>
                <a:ext cx="64603" cy="37323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76DF0C22-5C69-4726-B5CA-3FF055253043}"/>
                  </a:ext>
                </a:extLst>
              </p:cNvPr>
              <p:cNvSpPr/>
              <p:nvPr/>
            </p:nvSpPr>
            <p:spPr bwMode="auto">
              <a:xfrm>
                <a:off x="4992962" y="5046698"/>
                <a:ext cx="365760" cy="9022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6F3AB232-B7ED-4363-AD08-C8B3C2D8CF39}"/>
                  </a:ext>
                </a:extLst>
              </p:cNvPr>
              <p:cNvSpPr/>
              <p:nvPr/>
            </p:nvSpPr>
            <p:spPr bwMode="auto">
              <a:xfrm>
                <a:off x="4992962" y="5219467"/>
                <a:ext cx="269481" cy="20046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40FA2B84-A320-47CD-828A-0DC7AD610400}"/>
                </a:ext>
              </a:extLst>
            </p:cNvPr>
            <p:cNvCxnSpPr>
              <a:cxnSpLocks/>
            </p:cNvCxnSpPr>
            <p:nvPr/>
          </p:nvCxnSpPr>
          <p:spPr>
            <a:xfrm>
              <a:off x="9127815" y="4842154"/>
              <a:ext cx="2316965"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4" name="!! percentage">
            <a:extLst>
              <a:ext uri="{FF2B5EF4-FFF2-40B4-BE49-F238E27FC236}">
                <a16:creationId xmlns:a16="http://schemas.microsoft.com/office/drawing/2014/main" id="{DEB621F9-11D5-4406-B687-A1F3CDA24375}"/>
              </a:ext>
              <a:ext uri="{C183D7F6-B498-43B3-948B-1728B52AA6E4}">
                <adec:decorative xmlns:adec="http://schemas.microsoft.com/office/drawing/2017/decorative" val="1"/>
              </a:ext>
            </a:extLst>
          </p:cNvPr>
          <p:cNvSpPr txBox="1"/>
          <p:nvPr/>
        </p:nvSpPr>
        <p:spPr>
          <a:xfrm>
            <a:off x="10508026" y="3695275"/>
            <a:ext cx="1084052" cy="30174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a:ln>
                  <a:noFill/>
                </a:ln>
                <a:solidFill>
                  <a:srgbClr val="0078D4"/>
                </a:solidFill>
                <a:effectLst/>
                <a:uLnTx/>
                <a:uFillTx/>
                <a:latin typeface="Segoe UI"/>
                <a:ea typeface="+mn-ea"/>
                <a:cs typeface="+mn-cs"/>
              </a:rPr>
              <a:t>65%</a:t>
            </a:r>
          </a:p>
        </p:txBody>
      </p:sp>
    </p:spTree>
    <p:extLst>
      <p:ext uri="{BB962C8B-B14F-4D97-AF65-F5344CB8AC3E}">
        <p14:creationId xmlns:p14="http://schemas.microsoft.com/office/powerpoint/2010/main" val="38084969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8E02F8D-7949-264A-85EA-EE9217CD8B29}"/>
              </a:ext>
            </a:extLst>
          </p:cNvPr>
          <p:cNvGrpSpPr/>
          <p:nvPr/>
        </p:nvGrpSpPr>
        <p:grpSpPr>
          <a:xfrm>
            <a:off x="3098392" y="3122584"/>
            <a:ext cx="5995216" cy="5884992"/>
            <a:chOff x="7600750" y="1441712"/>
            <a:chExt cx="3971922" cy="3898897"/>
          </a:xfrm>
        </p:grpSpPr>
        <p:grpSp>
          <p:nvGrpSpPr>
            <p:cNvPr id="25" name="Group 24">
              <a:extLst>
                <a:ext uri="{FF2B5EF4-FFF2-40B4-BE49-F238E27FC236}">
                  <a16:creationId xmlns:a16="http://schemas.microsoft.com/office/drawing/2014/main" id="{F838A848-FAEF-D949-A006-87594C24D87E}"/>
                </a:ext>
              </a:extLst>
            </p:cNvPr>
            <p:cNvGrpSpPr/>
            <p:nvPr/>
          </p:nvGrpSpPr>
          <p:grpSpPr>
            <a:xfrm>
              <a:off x="7600750" y="1441712"/>
              <a:ext cx="3971922" cy="3898897"/>
              <a:chOff x="1487626" y="1441712"/>
              <a:chExt cx="3971922" cy="3898897"/>
            </a:xfrm>
          </p:grpSpPr>
          <p:cxnSp>
            <p:nvCxnSpPr>
              <p:cNvPr id="72" name="Straight Connector 71">
                <a:extLst>
                  <a:ext uri="{FF2B5EF4-FFF2-40B4-BE49-F238E27FC236}">
                    <a16:creationId xmlns:a16="http://schemas.microsoft.com/office/drawing/2014/main" id="{725F4507-DE90-CC45-98F7-D21C260CB379}"/>
                  </a:ext>
                </a:extLst>
              </p:cNvPr>
              <p:cNvCxnSpPr>
                <a:cxnSpLocks/>
              </p:cNvCxnSpPr>
              <p:nvPr/>
            </p:nvCxnSpPr>
            <p:spPr>
              <a:xfrm>
                <a:off x="4233998" y="4661159"/>
                <a:ext cx="120650" cy="400050"/>
              </a:xfrm>
              <a:prstGeom prst="line">
                <a:avLst/>
              </a:prstGeom>
              <a:noFill/>
              <a:ln w="9525" cap="flat" cmpd="sng" algn="ctr">
                <a:solidFill>
                  <a:schemeClr val="bg2"/>
                </a:solidFill>
                <a:prstDash val="solid"/>
                <a:headEnd type="none"/>
                <a:tailEnd type="none"/>
              </a:ln>
              <a:effectLst/>
            </p:spPr>
          </p:cxnSp>
          <p:cxnSp>
            <p:nvCxnSpPr>
              <p:cNvPr id="73" name="Straight Connector 72">
                <a:extLst>
                  <a:ext uri="{FF2B5EF4-FFF2-40B4-BE49-F238E27FC236}">
                    <a16:creationId xmlns:a16="http://schemas.microsoft.com/office/drawing/2014/main" id="{BC86C434-C8CE-C545-B3BF-E830FD9F98EA}"/>
                  </a:ext>
                </a:extLst>
              </p:cNvPr>
              <p:cNvCxnSpPr>
                <a:cxnSpLocks/>
              </p:cNvCxnSpPr>
              <p:nvPr/>
            </p:nvCxnSpPr>
            <p:spPr>
              <a:xfrm>
                <a:off x="4091124" y="4067434"/>
                <a:ext cx="142874" cy="593725"/>
              </a:xfrm>
              <a:prstGeom prst="line">
                <a:avLst/>
              </a:prstGeom>
              <a:noFill/>
              <a:ln w="9525" cap="flat" cmpd="sng" algn="ctr">
                <a:solidFill>
                  <a:schemeClr val="bg2"/>
                </a:solidFill>
                <a:prstDash val="solid"/>
                <a:headEnd type="none"/>
                <a:tailEnd type="none"/>
              </a:ln>
              <a:effectLst/>
            </p:spPr>
          </p:cxnSp>
          <p:cxnSp>
            <p:nvCxnSpPr>
              <p:cNvPr id="74" name="Straight Connector 73">
                <a:extLst>
                  <a:ext uri="{FF2B5EF4-FFF2-40B4-BE49-F238E27FC236}">
                    <a16:creationId xmlns:a16="http://schemas.microsoft.com/office/drawing/2014/main" id="{0D0F2DC7-DD0E-AD48-9BB4-D15E7E2FC637}"/>
                  </a:ext>
                </a:extLst>
              </p:cNvPr>
              <p:cNvCxnSpPr>
                <a:cxnSpLocks/>
              </p:cNvCxnSpPr>
              <p:nvPr/>
            </p:nvCxnSpPr>
            <p:spPr>
              <a:xfrm flipH="1">
                <a:off x="4230823" y="4372234"/>
                <a:ext cx="635001" cy="276225"/>
              </a:xfrm>
              <a:prstGeom prst="line">
                <a:avLst/>
              </a:prstGeom>
              <a:noFill/>
              <a:ln w="9525" cap="flat" cmpd="sng" algn="ctr">
                <a:solidFill>
                  <a:schemeClr val="bg2"/>
                </a:solidFill>
                <a:prstDash val="solid"/>
                <a:headEnd type="none"/>
                <a:tailEnd type="none"/>
              </a:ln>
              <a:effectLst/>
            </p:spPr>
          </p:cxnSp>
          <p:cxnSp>
            <p:nvCxnSpPr>
              <p:cNvPr id="75" name="Straight Connector 74">
                <a:extLst>
                  <a:ext uri="{FF2B5EF4-FFF2-40B4-BE49-F238E27FC236}">
                    <a16:creationId xmlns:a16="http://schemas.microsoft.com/office/drawing/2014/main" id="{82C13C42-46F8-914B-9FD2-B8A2590FA06F}"/>
                  </a:ext>
                </a:extLst>
              </p:cNvPr>
              <p:cNvCxnSpPr>
                <a:cxnSpLocks/>
              </p:cNvCxnSpPr>
              <p:nvPr/>
            </p:nvCxnSpPr>
            <p:spPr>
              <a:xfrm flipV="1">
                <a:off x="3471998" y="4651634"/>
                <a:ext cx="758825" cy="117475"/>
              </a:xfrm>
              <a:prstGeom prst="line">
                <a:avLst/>
              </a:prstGeom>
              <a:noFill/>
              <a:ln w="9525" cap="flat" cmpd="sng" algn="ctr">
                <a:solidFill>
                  <a:schemeClr val="bg2"/>
                </a:solidFill>
                <a:prstDash val="solid"/>
                <a:headEnd type="none"/>
                <a:tailEnd type="none"/>
              </a:ln>
              <a:effectLst/>
            </p:spPr>
          </p:cxnSp>
          <p:cxnSp>
            <p:nvCxnSpPr>
              <p:cNvPr id="76" name="Straight Connector 75">
                <a:extLst>
                  <a:ext uri="{FF2B5EF4-FFF2-40B4-BE49-F238E27FC236}">
                    <a16:creationId xmlns:a16="http://schemas.microsoft.com/office/drawing/2014/main" id="{BD48CB5C-5E31-2247-BE53-9D439A0F3DCD}"/>
                  </a:ext>
                </a:extLst>
              </p:cNvPr>
              <p:cNvCxnSpPr>
                <a:cxnSpLocks/>
              </p:cNvCxnSpPr>
              <p:nvPr/>
            </p:nvCxnSpPr>
            <p:spPr>
              <a:xfrm flipH="1">
                <a:off x="3541848" y="4654809"/>
                <a:ext cx="692150" cy="460375"/>
              </a:xfrm>
              <a:prstGeom prst="line">
                <a:avLst/>
              </a:prstGeom>
              <a:noFill/>
              <a:ln w="9525" cap="flat" cmpd="sng" algn="ctr">
                <a:solidFill>
                  <a:schemeClr val="bg2"/>
                </a:solidFill>
                <a:prstDash val="solid"/>
                <a:headEnd type="none"/>
                <a:tailEnd type="none"/>
              </a:ln>
              <a:effectLst/>
            </p:spPr>
          </p:cxnSp>
          <p:cxnSp>
            <p:nvCxnSpPr>
              <p:cNvPr id="77" name="Straight Connector 76">
                <a:extLst>
                  <a:ext uri="{FF2B5EF4-FFF2-40B4-BE49-F238E27FC236}">
                    <a16:creationId xmlns:a16="http://schemas.microsoft.com/office/drawing/2014/main" id="{02F4D233-7627-2041-9EF3-5A8FE529C9BA}"/>
                  </a:ext>
                </a:extLst>
              </p:cNvPr>
              <p:cNvCxnSpPr>
                <a:cxnSpLocks/>
              </p:cNvCxnSpPr>
              <p:nvPr/>
            </p:nvCxnSpPr>
            <p:spPr>
              <a:xfrm flipV="1">
                <a:off x="1493973" y="3111760"/>
                <a:ext cx="44450" cy="269874"/>
              </a:xfrm>
              <a:prstGeom prst="line">
                <a:avLst/>
              </a:prstGeom>
              <a:noFill/>
              <a:ln w="9525" cap="flat" cmpd="sng" algn="ctr">
                <a:solidFill>
                  <a:schemeClr val="bg2"/>
                </a:solidFill>
                <a:prstDash val="solid"/>
                <a:headEnd type="none"/>
                <a:tailEnd type="none"/>
              </a:ln>
              <a:effectLst/>
            </p:spPr>
          </p:cxnSp>
          <p:cxnSp>
            <p:nvCxnSpPr>
              <p:cNvPr id="78" name="Straight Connector 77">
                <a:extLst>
                  <a:ext uri="{FF2B5EF4-FFF2-40B4-BE49-F238E27FC236}">
                    <a16:creationId xmlns:a16="http://schemas.microsoft.com/office/drawing/2014/main" id="{D9CC3DB0-EEA4-0F47-A14B-7BD490F54AB3}"/>
                  </a:ext>
                </a:extLst>
              </p:cNvPr>
              <p:cNvCxnSpPr>
                <a:cxnSpLocks/>
              </p:cNvCxnSpPr>
              <p:nvPr/>
            </p:nvCxnSpPr>
            <p:spPr>
              <a:xfrm flipV="1">
                <a:off x="1541743" y="2606934"/>
                <a:ext cx="85580" cy="503965"/>
              </a:xfrm>
              <a:prstGeom prst="line">
                <a:avLst/>
              </a:prstGeom>
              <a:noFill/>
              <a:ln w="9525" cap="flat" cmpd="sng" algn="ctr">
                <a:solidFill>
                  <a:schemeClr val="bg2"/>
                </a:solidFill>
                <a:prstDash val="solid"/>
                <a:headEnd type="none"/>
                <a:tailEnd type="none"/>
              </a:ln>
              <a:effectLst/>
            </p:spPr>
          </p:cxnSp>
          <p:cxnSp>
            <p:nvCxnSpPr>
              <p:cNvPr id="79" name="Straight Connector 78">
                <a:extLst>
                  <a:ext uri="{FF2B5EF4-FFF2-40B4-BE49-F238E27FC236}">
                    <a16:creationId xmlns:a16="http://schemas.microsoft.com/office/drawing/2014/main" id="{1D8543D6-4BA3-7942-A583-A52BC027560A}"/>
                  </a:ext>
                </a:extLst>
              </p:cNvPr>
              <p:cNvCxnSpPr>
                <a:cxnSpLocks/>
              </p:cNvCxnSpPr>
              <p:nvPr/>
            </p:nvCxnSpPr>
            <p:spPr>
              <a:xfrm flipH="1" flipV="1">
                <a:off x="1541598" y="3108585"/>
                <a:ext cx="88900" cy="787399"/>
              </a:xfrm>
              <a:prstGeom prst="line">
                <a:avLst/>
              </a:prstGeom>
              <a:noFill/>
              <a:ln w="9525" cap="flat" cmpd="sng" algn="ctr">
                <a:solidFill>
                  <a:schemeClr val="bg2"/>
                </a:solidFill>
                <a:prstDash val="solid"/>
                <a:headEnd type="none"/>
                <a:tailEnd type="none"/>
              </a:ln>
              <a:effectLst/>
            </p:spPr>
          </p:cxnSp>
          <p:grpSp>
            <p:nvGrpSpPr>
              <p:cNvPr id="80" name="Group 79">
                <a:extLst>
                  <a:ext uri="{FF2B5EF4-FFF2-40B4-BE49-F238E27FC236}">
                    <a16:creationId xmlns:a16="http://schemas.microsoft.com/office/drawing/2014/main" id="{0A92DC26-C7E4-3342-91D5-E6519F2172D2}"/>
                  </a:ext>
                </a:extLst>
              </p:cNvPr>
              <p:cNvGrpSpPr/>
              <p:nvPr/>
            </p:nvGrpSpPr>
            <p:grpSpPr>
              <a:xfrm>
                <a:off x="1487626" y="1441712"/>
                <a:ext cx="3971922" cy="3898897"/>
                <a:chOff x="1487626" y="1441712"/>
                <a:chExt cx="3971922" cy="3898897"/>
              </a:xfrm>
            </p:grpSpPr>
            <p:cxnSp>
              <p:nvCxnSpPr>
                <p:cNvPr id="81" name="Straight Connector 80">
                  <a:extLst>
                    <a:ext uri="{FF2B5EF4-FFF2-40B4-BE49-F238E27FC236}">
                      <a16:creationId xmlns:a16="http://schemas.microsoft.com/office/drawing/2014/main" id="{05FF743C-1656-9148-8CCD-9FEAE2DA0EB9}"/>
                    </a:ext>
                  </a:extLst>
                </p:cNvPr>
                <p:cNvCxnSpPr>
                  <a:cxnSpLocks/>
                </p:cNvCxnSpPr>
                <p:nvPr/>
              </p:nvCxnSpPr>
              <p:spPr>
                <a:xfrm>
                  <a:off x="3451672" y="1980598"/>
                  <a:ext cx="1061439" cy="225153"/>
                </a:xfrm>
                <a:prstGeom prst="line">
                  <a:avLst/>
                </a:prstGeom>
                <a:noFill/>
                <a:ln w="9525" cap="flat" cmpd="sng" algn="ctr">
                  <a:solidFill>
                    <a:schemeClr val="bg2"/>
                  </a:solidFill>
                  <a:prstDash val="solid"/>
                  <a:headEnd type="none"/>
                  <a:tailEnd type="none"/>
                </a:ln>
                <a:effectLst/>
              </p:spPr>
            </p:cxnSp>
            <p:cxnSp>
              <p:nvCxnSpPr>
                <p:cNvPr id="82" name="Straight Connector 81">
                  <a:extLst>
                    <a:ext uri="{FF2B5EF4-FFF2-40B4-BE49-F238E27FC236}">
                      <a16:creationId xmlns:a16="http://schemas.microsoft.com/office/drawing/2014/main" id="{F17487BC-AE5F-884E-B0BC-594D4DFDDB61}"/>
                    </a:ext>
                  </a:extLst>
                </p:cNvPr>
                <p:cNvCxnSpPr>
                  <a:cxnSpLocks/>
                </p:cNvCxnSpPr>
                <p:nvPr/>
              </p:nvCxnSpPr>
              <p:spPr>
                <a:xfrm>
                  <a:off x="3983317" y="1698023"/>
                  <a:ext cx="545956" cy="512036"/>
                </a:xfrm>
                <a:prstGeom prst="line">
                  <a:avLst/>
                </a:prstGeom>
                <a:noFill/>
                <a:ln w="9525" cap="flat" cmpd="sng" algn="ctr">
                  <a:solidFill>
                    <a:schemeClr val="bg2"/>
                  </a:solidFill>
                  <a:prstDash val="solid"/>
                  <a:headEnd type="none"/>
                  <a:tailEnd type="none"/>
                </a:ln>
                <a:effectLst/>
              </p:spPr>
            </p:cxnSp>
            <p:cxnSp>
              <p:nvCxnSpPr>
                <p:cNvPr id="83" name="Straight Connector 82">
                  <a:extLst>
                    <a:ext uri="{FF2B5EF4-FFF2-40B4-BE49-F238E27FC236}">
                      <a16:creationId xmlns:a16="http://schemas.microsoft.com/office/drawing/2014/main" id="{5EBC6837-C07D-9248-97E7-96966A5B8DAE}"/>
                    </a:ext>
                  </a:extLst>
                </p:cNvPr>
                <p:cNvCxnSpPr>
                  <a:cxnSpLocks/>
                </p:cNvCxnSpPr>
                <p:nvPr/>
              </p:nvCxnSpPr>
              <p:spPr>
                <a:xfrm>
                  <a:off x="4523068" y="2206023"/>
                  <a:ext cx="660255" cy="200886"/>
                </a:xfrm>
                <a:prstGeom prst="line">
                  <a:avLst/>
                </a:prstGeom>
                <a:noFill/>
                <a:ln w="9525" cap="flat" cmpd="sng" algn="ctr">
                  <a:solidFill>
                    <a:schemeClr val="bg2"/>
                  </a:solidFill>
                  <a:prstDash val="solid"/>
                  <a:headEnd type="none"/>
                  <a:tailEnd type="none"/>
                </a:ln>
                <a:effectLst/>
              </p:spPr>
            </p:cxnSp>
            <p:cxnSp>
              <p:nvCxnSpPr>
                <p:cNvPr id="84" name="Straight Connector 83">
                  <a:extLst>
                    <a:ext uri="{FF2B5EF4-FFF2-40B4-BE49-F238E27FC236}">
                      <a16:creationId xmlns:a16="http://schemas.microsoft.com/office/drawing/2014/main" id="{CA3FE8C6-8696-6049-A549-00F517FBD8DE}"/>
                    </a:ext>
                  </a:extLst>
                </p:cNvPr>
                <p:cNvCxnSpPr>
                  <a:cxnSpLocks/>
                </p:cNvCxnSpPr>
                <p:nvPr/>
              </p:nvCxnSpPr>
              <p:spPr>
                <a:xfrm flipV="1">
                  <a:off x="4526243" y="1930659"/>
                  <a:ext cx="222105" cy="272189"/>
                </a:xfrm>
                <a:prstGeom prst="line">
                  <a:avLst/>
                </a:prstGeom>
                <a:noFill/>
                <a:ln w="9525" cap="flat" cmpd="sng" algn="ctr">
                  <a:solidFill>
                    <a:schemeClr val="bg2"/>
                  </a:solidFill>
                  <a:prstDash val="solid"/>
                  <a:headEnd type="none"/>
                  <a:tailEnd type="none"/>
                </a:ln>
                <a:effectLst/>
              </p:spPr>
            </p:cxnSp>
            <p:cxnSp>
              <p:nvCxnSpPr>
                <p:cNvPr id="85" name="Straight Connector 84">
                  <a:extLst>
                    <a:ext uri="{FF2B5EF4-FFF2-40B4-BE49-F238E27FC236}">
                      <a16:creationId xmlns:a16="http://schemas.microsoft.com/office/drawing/2014/main" id="{A36E1E0F-824D-EC43-948C-014D0A6ED6F4}"/>
                    </a:ext>
                  </a:extLst>
                </p:cNvPr>
                <p:cNvCxnSpPr>
                  <a:cxnSpLocks/>
                </p:cNvCxnSpPr>
                <p:nvPr/>
              </p:nvCxnSpPr>
              <p:spPr>
                <a:xfrm flipH="1" flipV="1">
                  <a:off x="4453073" y="1667134"/>
                  <a:ext cx="76345" cy="535715"/>
                </a:xfrm>
                <a:prstGeom prst="line">
                  <a:avLst/>
                </a:prstGeom>
                <a:noFill/>
                <a:ln w="9525" cap="flat" cmpd="sng" algn="ctr">
                  <a:solidFill>
                    <a:schemeClr val="bg2"/>
                  </a:solidFill>
                  <a:prstDash val="solid"/>
                  <a:headEnd type="none"/>
                  <a:tailEnd type="none"/>
                </a:ln>
                <a:effectLst/>
              </p:spPr>
            </p:cxnSp>
            <p:cxnSp>
              <p:nvCxnSpPr>
                <p:cNvPr id="86" name="Straight Connector 85">
                  <a:extLst>
                    <a:ext uri="{FF2B5EF4-FFF2-40B4-BE49-F238E27FC236}">
                      <a16:creationId xmlns:a16="http://schemas.microsoft.com/office/drawing/2014/main" id="{1786B49D-05F5-8A49-81E4-D717D98E4B1A}"/>
                    </a:ext>
                  </a:extLst>
                </p:cNvPr>
                <p:cNvCxnSpPr>
                  <a:cxnSpLocks/>
                </p:cNvCxnSpPr>
                <p:nvPr/>
              </p:nvCxnSpPr>
              <p:spPr>
                <a:xfrm>
                  <a:off x="2849730" y="1475150"/>
                  <a:ext cx="93186" cy="257135"/>
                </a:xfrm>
                <a:prstGeom prst="line">
                  <a:avLst/>
                </a:prstGeom>
                <a:noFill/>
                <a:ln w="9525" cap="flat" cmpd="sng" algn="ctr">
                  <a:solidFill>
                    <a:schemeClr val="bg2"/>
                  </a:solidFill>
                  <a:prstDash val="solid"/>
                  <a:headEnd type="none"/>
                  <a:tailEnd type="none"/>
                </a:ln>
                <a:effectLst/>
              </p:spPr>
            </p:cxnSp>
            <p:cxnSp>
              <p:nvCxnSpPr>
                <p:cNvPr id="87" name="Straight Connector 86">
                  <a:extLst>
                    <a:ext uri="{FF2B5EF4-FFF2-40B4-BE49-F238E27FC236}">
                      <a16:creationId xmlns:a16="http://schemas.microsoft.com/office/drawing/2014/main" id="{6CA758B1-EE5E-CC46-917F-748F6E42F6AD}"/>
                    </a:ext>
                  </a:extLst>
                </p:cNvPr>
                <p:cNvCxnSpPr>
                  <a:cxnSpLocks/>
                </p:cNvCxnSpPr>
                <p:nvPr/>
              </p:nvCxnSpPr>
              <p:spPr>
                <a:xfrm flipV="1">
                  <a:off x="2937035" y="1442985"/>
                  <a:ext cx="487067" cy="289484"/>
                </a:xfrm>
                <a:prstGeom prst="line">
                  <a:avLst/>
                </a:prstGeom>
                <a:noFill/>
                <a:ln w="9525" cap="flat" cmpd="sng" algn="ctr">
                  <a:solidFill>
                    <a:schemeClr val="bg2"/>
                  </a:solidFill>
                  <a:prstDash val="solid"/>
                  <a:headEnd type="none"/>
                  <a:tailEnd type="none"/>
                </a:ln>
                <a:effectLst/>
              </p:spPr>
            </p:cxnSp>
            <p:cxnSp>
              <p:nvCxnSpPr>
                <p:cNvPr id="88" name="Straight Connector 87">
                  <a:extLst>
                    <a:ext uri="{FF2B5EF4-FFF2-40B4-BE49-F238E27FC236}">
                      <a16:creationId xmlns:a16="http://schemas.microsoft.com/office/drawing/2014/main" id="{7172E66B-8270-4B4A-9199-9793E4FE6AFE}"/>
                    </a:ext>
                  </a:extLst>
                </p:cNvPr>
                <p:cNvCxnSpPr>
                  <a:cxnSpLocks/>
                </p:cNvCxnSpPr>
                <p:nvPr/>
              </p:nvCxnSpPr>
              <p:spPr>
                <a:xfrm>
                  <a:off x="2967318" y="2450498"/>
                  <a:ext cx="491980" cy="591411"/>
                </a:xfrm>
                <a:prstGeom prst="line">
                  <a:avLst/>
                </a:prstGeom>
                <a:noFill/>
                <a:ln w="9525" cap="flat" cmpd="sng" algn="ctr">
                  <a:solidFill>
                    <a:schemeClr val="bg2"/>
                  </a:solidFill>
                  <a:prstDash val="solid"/>
                  <a:headEnd type="none"/>
                  <a:tailEnd type="none"/>
                </a:ln>
                <a:effectLst/>
              </p:spPr>
            </p:cxnSp>
            <p:cxnSp>
              <p:nvCxnSpPr>
                <p:cNvPr id="89" name="Straight Connector 88">
                  <a:extLst>
                    <a:ext uri="{FF2B5EF4-FFF2-40B4-BE49-F238E27FC236}">
                      <a16:creationId xmlns:a16="http://schemas.microsoft.com/office/drawing/2014/main" id="{547CABEC-E8CC-9244-8E17-21ECF60772A6}"/>
                    </a:ext>
                  </a:extLst>
                </p:cNvPr>
                <p:cNvCxnSpPr>
                  <a:cxnSpLocks/>
                </p:cNvCxnSpPr>
                <p:nvPr/>
              </p:nvCxnSpPr>
              <p:spPr>
                <a:xfrm>
                  <a:off x="2948268" y="2450498"/>
                  <a:ext cx="514205" cy="4036"/>
                </a:xfrm>
                <a:prstGeom prst="line">
                  <a:avLst/>
                </a:prstGeom>
                <a:noFill/>
                <a:ln w="9525" cap="flat" cmpd="sng" algn="ctr">
                  <a:solidFill>
                    <a:schemeClr val="bg2"/>
                  </a:solidFill>
                  <a:prstDash val="solid"/>
                  <a:headEnd type="none"/>
                  <a:tailEnd type="none"/>
                </a:ln>
                <a:effectLst/>
              </p:spPr>
            </p:cxnSp>
            <p:cxnSp>
              <p:nvCxnSpPr>
                <p:cNvPr id="90" name="Straight Connector 89">
                  <a:extLst>
                    <a:ext uri="{FF2B5EF4-FFF2-40B4-BE49-F238E27FC236}">
                      <a16:creationId xmlns:a16="http://schemas.microsoft.com/office/drawing/2014/main" id="{CAAE3A97-2EDA-C04F-87DF-F5F23F35DC51}"/>
                    </a:ext>
                  </a:extLst>
                </p:cNvPr>
                <p:cNvCxnSpPr>
                  <a:cxnSpLocks/>
                </p:cNvCxnSpPr>
                <p:nvPr/>
              </p:nvCxnSpPr>
              <p:spPr>
                <a:xfrm flipV="1">
                  <a:off x="1538568" y="2410084"/>
                  <a:ext cx="276080" cy="703989"/>
                </a:xfrm>
                <a:prstGeom prst="line">
                  <a:avLst/>
                </a:prstGeom>
                <a:noFill/>
                <a:ln w="9525" cap="flat" cmpd="sng" algn="ctr">
                  <a:solidFill>
                    <a:schemeClr val="bg2"/>
                  </a:solidFill>
                  <a:prstDash val="solid"/>
                  <a:headEnd type="none"/>
                  <a:tailEnd type="none"/>
                </a:ln>
                <a:effectLst/>
              </p:spPr>
            </p:cxnSp>
            <p:cxnSp>
              <p:nvCxnSpPr>
                <p:cNvPr id="91" name="Straight Connector 90">
                  <a:extLst>
                    <a:ext uri="{FF2B5EF4-FFF2-40B4-BE49-F238E27FC236}">
                      <a16:creationId xmlns:a16="http://schemas.microsoft.com/office/drawing/2014/main" id="{3A97F3D8-0B9C-DB4E-B8B0-30A9B56896A3}"/>
                    </a:ext>
                  </a:extLst>
                </p:cNvPr>
                <p:cNvCxnSpPr>
                  <a:cxnSpLocks/>
                </p:cNvCxnSpPr>
                <p:nvPr/>
              </p:nvCxnSpPr>
              <p:spPr>
                <a:xfrm flipV="1">
                  <a:off x="1802093" y="1902084"/>
                  <a:ext cx="380855" cy="516666"/>
                </a:xfrm>
                <a:prstGeom prst="line">
                  <a:avLst/>
                </a:prstGeom>
                <a:noFill/>
                <a:ln w="9525" cap="flat" cmpd="sng" algn="ctr">
                  <a:solidFill>
                    <a:schemeClr val="bg2"/>
                  </a:solidFill>
                  <a:prstDash val="solid"/>
                  <a:headEnd type="none"/>
                  <a:tailEnd type="none"/>
                </a:ln>
                <a:effectLst/>
              </p:spPr>
            </p:cxnSp>
            <p:cxnSp>
              <p:nvCxnSpPr>
                <p:cNvPr id="92" name="Straight Connector 91">
                  <a:extLst>
                    <a:ext uri="{FF2B5EF4-FFF2-40B4-BE49-F238E27FC236}">
                      <a16:creationId xmlns:a16="http://schemas.microsoft.com/office/drawing/2014/main" id="{9D828B42-65EA-9F44-B673-BB0FE0981A53}"/>
                    </a:ext>
                  </a:extLst>
                </p:cNvPr>
                <p:cNvCxnSpPr>
                  <a:cxnSpLocks/>
                </p:cNvCxnSpPr>
                <p:nvPr/>
              </p:nvCxnSpPr>
              <p:spPr>
                <a:xfrm>
                  <a:off x="3456267" y="1980598"/>
                  <a:ext cx="528422" cy="473282"/>
                </a:xfrm>
                <a:prstGeom prst="line">
                  <a:avLst/>
                </a:prstGeom>
                <a:noFill/>
                <a:ln w="9525" cap="flat" cmpd="sng" algn="ctr">
                  <a:solidFill>
                    <a:schemeClr val="bg2"/>
                  </a:solidFill>
                  <a:prstDash val="solid"/>
                  <a:headEnd type="none"/>
                  <a:tailEnd type="none"/>
                </a:ln>
                <a:effectLst/>
              </p:spPr>
            </p:cxnSp>
            <p:cxnSp>
              <p:nvCxnSpPr>
                <p:cNvPr id="93" name="Straight Connector 92">
                  <a:extLst>
                    <a:ext uri="{FF2B5EF4-FFF2-40B4-BE49-F238E27FC236}">
                      <a16:creationId xmlns:a16="http://schemas.microsoft.com/office/drawing/2014/main" id="{42CBF719-DABB-1646-9477-E874326857F1}"/>
                    </a:ext>
                  </a:extLst>
                </p:cNvPr>
                <p:cNvCxnSpPr>
                  <a:cxnSpLocks/>
                </p:cNvCxnSpPr>
                <p:nvPr/>
              </p:nvCxnSpPr>
              <p:spPr>
                <a:xfrm flipH="1" flipV="1">
                  <a:off x="3427548" y="1448059"/>
                  <a:ext cx="24124" cy="532539"/>
                </a:xfrm>
                <a:prstGeom prst="line">
                  <a:avLst/>
                </a:prstGeom>
                <a:noFill/>
                <a:ln w="9525" cap="flat" cmpd="sng" algn="ctr">
                  <a:solidFill>
                    <a:schemeClr val="bg2"/>
                  </a:solidFill>
                  <a:prstDash val="solid"/>
                  <a:headEnd type="none"/>
                  <a:tailEnd type="none"/>
                </a:ln>
                <a:effectLst/>
              </p:spPr>
            </p:cxnSp>
            <p:cxnSp>
              <p:nvCxnSpPr>
                <p:cNvPr id="94" name="Straight Connector 93">
                  <a:extLst>
                    <a:ext uri="{FF2B5EF4-FFF2-40B4-BE49-F238E27FC236}">
                      <a16:creationId xmlns:a16="http://schemas.microsoft.com/office/drawing/2014/main" id="{519B3A3E-DD61-DE47-A564-4B1F5B60F0CB}"/>
                    </a:ext>
                  </a:extLst>
                </p:cNvPr>
                <p:cNvCxnSpPr>
                  <a:cxnSpLocks/>
                </p:cNvCxnSpPr>
                <p:nvPr/>
              </p:nvCxnSpPr>
              <p:spPr>
                <a:xfrm>
                  <a:off x="3453092" y="1977423"/>
                  <a:ext cx="6206" cy="480286"/>
                </a:xfrm>
                <a:prstGeom prst="line">
                  <a:avLst/>
                </a:prstGeom>
                <a:noFill/>
                <a:ln w="9525" cap="flat" cmpd="sng" algn="ctr">
                  <a:solidFill>
                    <a:schemeClr val="bg2"/>
                  </a:solidFill>
                  <a:prstDash val="solid"/>
                  <a:headEnd type="none"/>
                  <a:tailEnd type="none"/>
                </a:ln>
                <a:effectLst/>
              </p:spPr>
            </p:cxnSp>
            <p:cxnSp>
              <p:nvCxnSpPr>
                <p:cNvPr id="95" name="Straight Connector 94">
                  <a:extLst>
                    <a:ext uri="{FF2B5EF4-FFF2-40B4-BE49-F238E27FC236}">
                      <a16:creationId xmlns:a16="http://schemas.microsoft.com/office/drawing/2014/main" id="{594AEE7A-1474-024F-BFB2-BC10255B617D}"/>
                    </a:ext>
                  </a:extLst>
                </p:cNvPr>
                <p:cNvCxnSpPr>
                  <a:cxnSpLocks/>
                </p:cNvCxnSpPr>
                <p:nvPr/>
              </p:nvCxnSpPr>
              <p:spPr>
                <a:xfrm flipH="1">
                  <a:off x="3456123" y="2454534"/>
                  <a:ext cx="3175" cy="593725"/>
                </a:xfrm>
                <a:prstGeom prst="line">
                  <a:avLst/>
                </a:prstGeom>
                <a:noFill/>
                <a:ln w="9525" cap="flat" cmpd="sng" algn="ctr">
                  <a:solidFill>
                    <a:schemeClr val="bg2"/>
                  </a:solidFill>
                  <a:prstDash val="solid"/>
                  <a:headEnd type="none"/>
                  <a:tailEnd type="none"/>
                </a:ln>
                <a:effectLst/>
              </p:spPr>
            </p:cxnSp>
            <p:cxnSp>
              <p:nvCxnSpPr>
                <p:cNvPr id="96" name="Straight Connector 95">
                  <a:extLst>
                    <a:ext uri="{FF2B5EF4-FFF2-40B4-BE49-F238E27FC236}">
                      <a16:creationId xmlns:a16="http://schemas.microsoft.com/office/drawing/2014/main" id="{102B7032-6F2C-ED4B-90AB-39D0D679440C}"/>
                    </a:ext>
                  </a:extLst>
                </p:cNvPr>
                <p:cNvCxnSpPr>
                  <a:cxnSpLocks/>
                </p:cNvCxnSpPr>
                <p:nvPr/>
              </p:nvCxnSpPr>
              <p:spPr>
                <a:xfrm flipV="1">
                  <a:off x="2475193" y="3045084"/>
                  <a:ext cx="987280" cy="34064"/>
                </a:xfrm>
                <a:prstGeom prst="line">
                  <a:avLst/>
                </a:prstGeom>
                <a:noFill/>
                <a:ln w="9525" cap="flat" cmpd="sng" algn="ctr">
                  <a:solidFill>
                    <a:schemeClr val="bg2"/>
                  </a:solidFill>
                  <a:prstDash val="solid"/>
                  <a:headEnd type="none"/>
                  <a:tailEnd type="none"/>
                </a:ln>
                <a:effectLst/>
              </p:spPr>
            </p:cxnSp>
            <p:cxnSp>
              <p:nvCxnSpPr>
                <p:cNvPr id="97" name="Straight Connector 96">
                  <a:extLst>
                    <a:ext uri="{FF2B5EF4-FFF2-40B4-BE49-F238E27FC236}">
                      <a16:creationId xmlns:a16="http://schemas.microsoft.com/office/drawing/2014/main" id="{D346782A-68C0-1744-8DB2-A63C811611D9}"/>
                    </a:ext>
                  </a:extLst>
                </p:cNvPr>
                <p:cNvCxnSpPr>
                  <a:cxnSpLocks/>
                </p:cNvCxnSpPr>
                <p:nvPr/>
              </p:nvCxnSpPr>
              <p:spPr>
                <a:xfrm>
                  <a:off x="3456268" y="2450498"/>
                  <a:ext cx="523730" cy="861"/>
                </a:xfrm>
                <a:prstGeom prst="line">
                  <a:avLst/>
                </a:prstGeom>
                <a:noFill/>
                <a:ln w="9525" cap="flat" cmpd="sng" algn="ctr">
                  <a:solidFill>
                    <a:schemeClr val="bg2"/>
                  </a:solidFill>
                  <a:prstDash val="solid"/>
                  <a:headEnd type="none"/>
                  <a:tailEnd type="none"/>
                </a:ln>
                <a:effectLst/>
              </p:spPr>
            </p:cxnSp>
            <p:cxnSp>
              <p:nvCxnSpPr>
                <p:cNvPr id="98" name="Straight Connector 97">
                  <a:extLst>
                    <a:ext uri="{FF2B5EF4-FFF2-40B4-BE49-F238E27FC236}">
                      <a16:creationId xmlns:a16="http://schemas.microsoft.com/office/drawing/2014/main" id="{601CD3EE-4019-C241-9AD4-C749AAE8F296}"/>
                    </a:ext>
                  </a:extLst>
                </p:cNvPr>
                <p:cNvCxnSpPr>
                  <a:cxnSpLocks/>
                </p:cNvCxnSpPr>
                <p:nvPr/>
              </p:nvCxnSpPr>
              <p:spPr>
                <a:xfrm flipV="1">
                  <a:off x="1624293" y="2406048"/>
                  <a:ext cx="184005" cy="196852"/>
                </a:xfrm>
                <a:prstGeom prst="line">
                  <a:avLst/>
                </a:prstGeom>
                <a:noFill/>
                <a:ln w="9525" cap="flat" cmpd="sng" algn="ctr">
                  <a:solidFill>
                    <a:schemeClr val="bg2"/>
                  </a:solidFill>
                  <a:prstDash val="solid"/>
                  <a:headEnd type="none"/>
                  <a:tailEnd type="none"/>
                </a:ln>
                <a:effectLst/>
              </p:spPr>
            </p:cxnSp>
            <p:cxnSp>
              <p:nvCxnSpPr>
                <p:cNvPr id="99" name="Straight Connector 98">
                  <a:extLst>
                    <a:ext uri="{FF2B5EF4-FFF2-40B4-BE49-F238E27FC236}">
                      <a16:creationId xmlns:a16="http://schemas.microsoft.com/office/drawing/2014/main" id="{1A48446A-9B55-E943-A04E-C3CE606189AB}"/>
                    </a:ext>
                  </a:extLst>
                </p:cNvPr>
                <p:cNvCxnSpPr>
                  <a:cxnSpLocks/>
                </p:cNvCxnSpPr>
                <p:nvPr/>
              </p:nvCxnSpPr>
              <p:spPr>
                <a:xfrm flipV="1">
                  <a:off x="2182948" y="1667134"/>
                  <a:ext cx="304800" cy="238126"/>
                </a:xfrm>
                <a:prstGeom prst="line">
                  <a:avLst/>
                </a:prstGeom>
                <a:noFill/>
                <a:ln w="9525" cap="flat" cmpd="sng" algn="ctr">
                  <a:solidFill>
                    <a:schemeClr val="bg2"/>
                  </a:solidFill>
                  <a:prstDash val="solid"/>
                  <a:headEnd type="none"/>
                  <a:tailEnd type="none"/>
                </a:ln>
                <a:effectLst/>
              </p:spPr>
            </p:cxnSp>
            <p:cxnSp>
              <p:nvCxnSpPr>
                <p:cNvPr id="100" name="Straight Connector 99">
                  <a:extLst>
                    <a:ext uri="{FF2B5EF4-FFF2-40B4-BE49-F238E27FC236}">
                      <a16:creationId xmlns:a16="http://schemas.microsoft.com/office/drawing/2014/main" id="{F34B7337-FDF0-4745-9875-FA02E1BCEB4D}"/>
                    </a:ext>
                  </a:extLst>
                </p:cNvPr>
                <p:cNvCxnSpPr>
                  <a:cxnSpLocks/>
                </p:cNvCxnSpPr>
                <p:nvPr/>
              </p:nvCxnSpPr>
              <p:spPr>
                <a:xfrm flipV="1">
                  <a:off x="2487748" y="1473459"/>
                  <a:ext cx="361950" cy="196851"/>
                </a:xfrm>
                <a:prstGeom prst="line">
                  <a:avLst/>
                </a:prstGeom>
                <a:noFill/>
                <a:ln w="9525" cap="flat" cmpd="sng" algn="ctr">
                  <a:solidFill>
                    <a:schemeClr val="bg2"/>
                  </a:solidFill>
                  <a:prstDash val="solid"/>
                  <a:headEnd type="none"/>
                  <a:tailEnd type="none"/>
                </a:ln>
                <a:effectLst/>
              </p:spPr>
            </p:cxnSp>
            <p:cxnSp>
              <p:nvCxnSpPr>
                <p:cNvPr id="101" name="Straight Connector 100">
                  <a:extLst>
                    <a:ext uri="{FF2B5EF4-FFF2-40B4-BE49-F238E27FC236}">
                      <a16:creationId xmlns:a16="http://schemas.microsoft.com/office/drawing/2014/main" id="{7619C9E6-55D1-9D4F-86CA-33909FCFDFC2}"/>
                    </a:ext>
                  </a:extLst>
                </p:cNvPr>
                <p:cNvCxnSpPr>
                  <a:cxnSpLocks/>
                </p:cNvCxnSpPr>
                <p:nvPr/>
              </p:nvCxnSpPr>
              <p:spPr>
                <a:xfrm flipV="1">
                  <a:off x="2852873" y="1444884"/>
                  <a:ext cx="571500" cy="28577"/>
                </a:xfrm>
                <a:prstGeom prst="line">
                  <a:avLst/>
                </a:prstGeom>
                <a:noFill/>
                <a:ln w="9525" cap="flat" cmpd="sng" algn="ctr">
                  <a:solidFill>
                    <a:schemeClr val="bg2"/>
                  </a:solidFill>
                  <a:prstDash val="solid"/>
                  <a:headEnd type="none"/>
                  <a:tailEnd type="none"/>
                </a:ln>
                <a:effectLst/>
              </p:spPr>
            </p:cxnSp>
            <p:cxnSp>
              <p:nvCxnSpPr>
                <p:cNvPr id="102" name="Straight Connector 101">
                  <a:extLst>
                    <a:ext uri="{FF2B5EF4-FFF2-40B4-BE49-F238E27FC236}">
                      <a16:creationId xmlns:a16="http://schemas.microsoft.com/office/drawing/2014/main" id="{BB4AFAB2-F197-754F-9EC5-C961A474C42D}"/>
                    </a:ext>
                  </a:extLst>
                </p:cNvPr>
                <p:cNvCxnSpPr>
                  <a:cxnSpLocks/>
                </p:cNvCxnSpPr>
                <p:nvPr/>
              </p:nvCxnSpPr>
              <p:spPr>
                <a:xfrm>
                  <a:off x="3424373" y="1441712"/>
                  <a:ext cx="742950" cy="117472"/>
                </a:xfrm>
                <a:prstGeom prst="line">
                  <a:avLst/>
                </a:prstGeom>
                <a:noFill/>
                <a:ln w="9525" cap="flat" cmpd="sng" algn="ctr">
                  <a:solidFill>
                    <a:schemeClr val="bg2"/>
                  </a:solidFill>
                  <a:prstDash val="solid"/>
                  <a:headEnd type="none"/>
                  <a:tailEnd type="none"/>
                </a:ln>
                <a:effectLst/>
              </p:spPr>
            </p:cxnSp>
            <p:cxnSp>
              <p:nvCxnSpPr>
                <p:cNvPr id="103" name="Straight Connector 102">
                  <a:extLst>
                    <a:ext uri="{FF2B5EF4-FFF2-40B4-BE49-F238E27FC236}">
                      <a16:creationId xmlns:a16="http://schemas.microsoft.com/office/drawing/2014/main" id="{55277A00-6F40-8A43-A4FB-87AAAF0C3EB2}"/>
                    </a:ext>
                  </a:extLst>
                </p:cNvPr>
                <p:cNvCxnSpPr>
                  <a:cxnSpLocks/>
                </p:cNvCxnSpPr>
                <p:nvPr/>
              </p:nvCxnSpPr>
              <p:spPr>
                <a:xfrm flipV="1">
                  <a:off x="3983317" y="1667134"/>
                  <a:ext cx="469756" cy="37239"/>
                </a:xfrm>
                <a:prstGeom prst="line">
                  <a:avLst/>
                </a:prstGeom>
                <a:noFill/>
                <a:ln w="9525" cap="flat" cmpd="sng" algn="ctr">
                  <a:solidFill>
                    <a:schemeClr val="bg2"/>
                  </a:solidFill>
                  <a:prstDash val="solid"/>
                  <a:headEnd type="none"/>
                  <a:tailEnd type="none"/>
                </a:ln>
                <a:effectLst/>
              </p:spPr>
            </p:cxnSp>
            <p:cxnSp>
              <p:nvCxnSpPr>
                <p:cNvPr id="104" name="Straight Connector 103">
                  <a:extLst>
                    <a:ext uri="{FF2B5EF4-FFF2-40B4-BE49-F238E27FC236}">
                      <a16:creationId xmlns:a16="http://schemas.microsoft.com/office/drawing/2014/main" id="{61F14816-20AD-D641-BE4C-6AE4D95CD786}"/>
                    </a:ext>
                  </a:extLst>
                </p:cNvPr>
                <p:cNvCxnSpPr>
                  <a:cxnSpLocks/>
                </p:cNvCxnSpPr>
                <p:nvPr/>
              </p:nvCxnSpPr>
              <p:spPr>
                <a:xfrm flipV="1">
                  <a:off x="3460862" y="1704899"/>
                  <a:ext cx="523827" cy="275698"/>
                </a:xfrm>
                <a:prstGeom prst="line">
                  <a:avLst/>
                </a:prstGeom>
                <a:noFill/>
                <a:ln w="9525" cap="flat" cmpd="sng" algn="ctr">
                  <a:solidFill>
                    <a:schemeClr val="bg2"/>
                  </a:solidFill>
                  <a:prstDash val="solid"/>
                  <a:headEnd type="none"/>
                  <a:tailEnd type="none"/>
                </a:ln>
                <a:effectLst/>
              </p:spPr>
            </p:cxnSp>
            <p:cxnSp>
              <p:nvCxnSpPr>
                <p:cNvPr id="105" name="Straight Connector 104">
                  <a:extLst>
                    <a:ext uri="{FF2B5EF4-FFF2-40B4-BE49-F238E27FC236}">
                      <a16:creationId xmlns:a16="http://schemas.microsoft.com/office/drawing/2014/main" id="{F23C3174-67BA-B14B-B3B9-82137D7F543F}"/>
                    </a:ext>
                  </a:extLst>
                </p:cNvPr>
                <p:cNvCxnSpPr>
                  <a:cxnSpLocks/>
                </p:cNvCxnSpPr>
                <p:nvPr/>
              </p:nvCxnSpPr>
              <p:spPr>
                <a:xfrm>
                  <a:off x="3430867" y="1444023"/>
                  <a:ext cx="558656" cy="258036"/>
                </a:xfrm>
                <a:prstGeom prst="line">
                  <a:avLst/>
                </a:prstGeom>
                <a:noFill/>
                <a:ln w="9525" cap="flat" cmpd="sng" algn="ctr">
                  <a:solidFill>
                    <a:schemeClr val="bg2"/>
                  </a:solidFill>
                  <a:prstDash val="solid"/>
                  <a:headEnd type="none"/>
                  <a:tailEnd type="none"/>
                </a:ln>
                <a:effectLst/>
              </p:spPr>
            </p:cxnSp>
            <p:cxnSp>
              <p:nvCxnSpPr>
                <p:cNvPr id="106" name="Straight Connector 105">
                  <a:extLst>
                    <a:ext uri="{FF2B5EF4-FFF2-40B4-BE49-F238E27FC236}">
                      <a16:creationId xmlns:a16="http://schemas.microsoft.com/office/drawing/2014/main" id="{3FF0A966-1BBF-5946-85E9-B963971CB29B}"/>
                    </a:ext>
                  </a:extLst>
                </p:cNvPr>
                <p:cNvCxnSpPr>
                  <a:cxnSpLocks/>
                </p:cNvCxnSpPr>
                <p:nvPr/>
              </p:nvCxnSpPr>
              <p:spPr>
                <a:xfrm>
                  <a:off x="4164148" y="1556012"/>
                  <a:ext cx="292100" cy="117472"/>
                </a:xfrm>
                <a:prstGeom prst="line">
                  <a:avLst/>
                </a:prstGeom>
                <a:noFill/>
                <a:ln w="9525" cap="flat" cmpd="sng" algn="ctr">
                  <a:solidFill>
                    <a:schemeClr val="bg2"/>
                  </a:solidFill>
                  <a:prstDash val="solid"/>
                  <a:headEnd type="none"/>
                  <a:tailEnd type="none"/>
                </a:ln>
                <a:effectLst/>
              </p:spPr>
            </p:cxnSp>
            <p:cxnSp>
              <p:nvCxnSpPr>
                <p:cNvPr id="107" name="Straight Connector 106">
                  <a:extLst>
                    <a:ext uri="{FF2B5EF4-FFF2-40B4-BE49-F238E27FC236}">
                      <a16:creationId xmlns:a16="http://schemas.microsoft.com/office/drawing/2014/main" id="{3298C9E2-6D95-4942-A94D-D503B9950166}"/>
                    </a:ext>
                  </a:extLst>
                </p:cNvPr>
                <p:cNvCxnSpPr>
                  <a:cxnSpLocks/>
                </p:cNvCxnSpPr>
                <p:nvPr/>
              </p:nvCxnSpPr>
              <p:spPr>
                <a:xfrm flipH="1">
                  <a:off x="3983173" y="1562362"/>
                  <a:ext cx="177800" cy="136522"/>
                </a:xfrm>
                <a:prstGeom prst="line">
                  <a:avLst/>
                </a:prstGeom>
                <a:noFill/>
                <a:ln w="9525" cap="flat" cmpd="sng" algn="ctr">
                  <a:solidFill>
                    <a:schemeClr val="bg2"/>
                  </a:solidFill>
                  <a:prstDash val="solid"/>
                  <a:headEnd type="none"/>
                  <a:tailEnd type="none"/>
                </a:ln>
                <a:effectLst/>
              </p:spPr>
            </p:cxnSp>
            <p:cxnSp>
              <p:nvCxnSpPr>
                <p:cNvPr id="108" name="Straight Connector 107">
                  <a:extLst>
                    <a:ext uri="{FF2B5EF4-FFF2-40B4-BE49-F238E27FC236}">
                      <a16:creationId xmlns:a16="http://schemas.microsoft.com/office/drawing/2014/main" id="{6981167E-CA01-5B48-B696-7915E0A5950D}"/>
                    </a:ext>
                  </a:extLst>
                </p:cNvPr>
                <p:cNvCxnSpPr>
                  <a:cxnSpLocks/>
                </p:cNvCxnSpPr>
                <p:nvPr/>
              </p:nvCxnSpPr>
              <p:spPr>
                <a:xfrm>
                  <a:off x="4449898" y="1670312"/>
                  <a:ext cx="298450" cy="273047"/>
                </a:xfrm>
                <a:prstGeom prst="line">
                  <a:avLst/>
                </a:prstGeom>
                <a:noFill/>
                <a:ln w="9525" cap="flat" cmpd="sng" algn="ctr">
                  <a:solidFill>
                    <a:schemeClr val="bg2"/>
                  </a:solidFill>
                  <a:prstDash val="solid"/>
                  <a:headEnd type="none"/>
                  <a:tailEnd type="none"/>
                </a:ln>
                <a:effectLst/>
              </p:spPr>
            </p:cxnSp>
            <p:cxnSp>
              <p:nvCxnSpPr>
                <p:cNvPr id="109" name="Straight Connector 108">
                  <a:extLst>
                    <a:ext uri="{FF2B5EF4-FFF2-40B4-BE49-F238E27FC236}">
                      <a16:creationId xmlns:a16="http://schemas.microsoft.com/office/drawing/2014/main" id="{F95A7D6F-4482-A74B-85BF-483A4E854110}"/>
                    </a:ext>
                  </a:extLst>
                </p:cNvPr>
                <p:cNvCxnSpPr>
                  <a:cxnSpLocks/>
                </p:cNvCxnSpPr>
                <p:nvPr/>
              </p:nvCxnSpPr>
              <p:spPr>
                <a:xfrm>
                  <a:off x="4745173" y="1933837"/>
                  <a:ext cx="434975" cy="473072"/>
                </a:xfrm>
                <a:prstGeom prst="line">
                  <a:avLst/>
                </a:prstGeom>
                <a:noFill/>
                <a:ln w="9525" cap="flat" cmpd="sng" algn="ctr">
                  <a:solidFill>
                    <a:schemeClr val="bg2"/>
                  </a:solidFill>
                  <a:prstDash val="solid"/>
                  <a:headEnd type="none"/>
                  <a:tailEnd type="none"/>
                </a:ln>
                <a:effectLst/>
              </p:spPr>
            </p:cxnSp>
            <p:cxnSp>
              <p:nvCxnSpPr>
                <p:cNvPr id="110" name="Straight Connector 109">
                  <a:extLst>
                    <a:ext uri="{FF2B5EF4-FFF2-40B4-BE49-F238E27FC236}">
                      <a16:creationId xmlns:a16="http://schemas.microsoft.com/office/drawing/2014/main" id="{C7440160-C8EF-3D44-B647-6208E9B8E704}"/>
                    </a:ext>
                  </a:extLst>
                </p:cNvPr>
                <p:cNvCxnSpPr>
                  <a:cxnSpLocks/>
                </p:cNvCxnSpPr>
                <p:nvPr/>
              </p:nvCxnSpPr>
              <p:spPr>
                <a:xfrm>
                  <a:off x="5180148" y="2403737"/>
                  <a:ext cx="269875" cy="958847"/>
                </a:xfrm>
                <a:prstGeom prst="line">
                  <a:avLst/>
                </a:prstGeom>
                <a:noFill/>
                <a:ln w="9525" cap="flat" cmpd="sng" algn="ctr">
                  <a:solidFill>
                    <a:schemeClr val="bg2"/>
                  </a:solidFill>
                  <a:prstDash val="solid"/>
                  <a:headEnd type="none"/>
                  <a:tailEnd type="none"/>
                </a:ln>
                <a:effectLst/>
              </p:spPr>
            </p:cxnSp>
            <p:cxnSp>
              <p:nvCxnSpPr>
                <p:cNvPr id="111" name="Straight Connector 110">
                  <a:extLst>
                    <a:ext uri="{FF2B5EF4-FFF2-40B4-BE49-F238E27FC236}">
                      <a16:creationId xmlns:a16="http://schemas.microsoft.com/office/drawing/2014/main" id="{C43FFF78-2AFE-EA45-BFCC-E611535C02F7}"/>
                    </a:ext>
                  </a:extLst>
                </p:cNvPr>
                <p:cNvCxnSpPr>
                  <a:cxnSpLocks/>
                </p:cNvCxnSpPr>
                <p:nvPr/>
              </p:nvCxnSpPr>
              <p:spPr>
                <a:xfrm flipH="1">
                  <a:off x="5291273" y="3362587"/>
                  <a:ext cx="158750" cy="527047"/>
                </a:xfrm>
                <a:prstGeom prst="line">
                  <a:avLst/>
                </a:prstGeom>
                <a:noFill/>
                <a:ln w="9525" cap="flat" cmpd="sng" algn="ctr">
                  <a:solidFill>
                    <a:schemeClr val="bg2"/>
                  </a:solidFill>
                  <a:prstDash val="solid"/>
                  <a:headEnd type="none"/>
                  <a:tailEnd type="none"/>
                </a:ln>
                <a:effectLst/>
              </p:spPr>
            </p:cxnSp>
            <p:cxnSp>
              <p:nvCxnSpPr>
                <p:cNvPr id="112" name="Straight Connector 111">
                  <a:extLst>
                    <a:ext uri="{FF2B5EF4-FFF2-40B4-BE49-F238E27FC236}">
                      <a16:creationId xmlns:a16="http://schemas.microsoft.com/office/drawing/2014/main" id="{DD6C4E29-4D59-FE4E-A859-22EBAED4D8FD}"/>
                    </a:ext>
                  </a:extLst>
                </p:cNvPr>
                <p:cNvCxnSpPr>
                  <a:cxnSpLocks/>
                </p:cNvCxnSpPr>
                <p:nvPr/>
              </p:nvCxnSpPr>
              <p:spPr>
                <a:xfrm flipH="1">
                  <a:off x="5180148" y="3886462"/>
                  <a:ext cx="111125" cy="441322"/>
                </a:xfrm>
                <a:prstGeom prst="line">
                  <a:avLst/>
                </a:prstGeom>
                <a:noFill/>
                <a:ln w="9525" cap="flat" cmpd="sng" algn="ctr">
                  <a:solidFill>
                    <a:schemeClr val="bg2"/>
                  </a:solidFill>
                  <a:prstDash val="solid"/>
                  <a:headEnd type="none"/>
                  <a:tailEnd type="none"/>
                </a:ln>
                <a:effectLst/>
              </p:spPr>
            </p:cxnSp>
            <p:cxnSp>
              <p:nvCxnSpPr>
                <p:cNvPr id="113" name="Straight Connector 112">
                  <a:extLst>
                    <a:ext uri="{FF2B5EF4-FFF2-40B4-BE49-F238E27FC236}">
                      <a16:creationId xmlns:a16="http://schemas.microsoft.com/office/drawing/2014/main" id="{325091E8-52B8-284B-89C8-3AAD9ACEBD2A}"/>
                    </a:ext>
                  </a:extLst>
                </p:cNvPr>
                <p:cNvCxnSpPr>
                  <a:cxnSpLocks/>
                </p:cNvCxnSpPr>
                <p:nvPr/>
              </p:nvCxnSpPr>
              <p:spPr>
                <a:xfrm flipH="1">
                  <a:off x="4748348" y="4321437"/>
                  <a:ext cx="431801" cy="511172"/>
                </a:xfrm>
                <a:prstGeom prst="line">
                  <a:avLst/>
                </a:prstGeom>
                <a:noFill/>
                <a:ln w="9525" cap="flat" cmpd="sng" algn="ctr">
                  <a:solidFill>
                    <a:schemeClr val="bg2"/>
                  </a:solidFill>
                  <a:prstDash val="solid"/>
                  <a:headEnd type="none"/>
                  <a:tailEnd type="none"/>
                </a:ln>
                <a:effectLst/>
              </p:spPr>
            </p:cxnSp>
            <p:cxnSp>
              <p:nvCxnSpPr>
                <p:cNvPr id="114" name="Straight Connector 113">
                  <a:extLst>
                    <a:ext uri="{FF2B5EF4-FFF2-40B4-BE49-F238E27FC236}">
                      <a16:creationId xmlns:a16="http://schemas.microsoft.com/office/drawing/2014/main" id="{7E20C739-B656-A542-8C84-72C60421465E}"/>
                    </a:ext>
                  </a:extLst>
                </p:cNvPr>
                <p:cNvCxnSpPr>
                  <a:cxnSpLocks/>
                </p:cNvCxnSpPr>
                <p:nvPr/>
              </p:nvCxnSpPr>
              <p:spPr>
                <a:xfrm flipH="1">
                  <a:off x="4338773" y="4829437"/>
                  <a:ext cx="415927" cy="234947"/>
                </a:xfrm>
                <a:prstGeom prst="line">
                  <a:avLst/>
                </a:prstGeom>
                <a:noFill/>
                <a:ln w="9525" cap="flat" cmpd="sng" algn="ctr">
                  <a:solidFill>
                    <a:schemeClr val="bg2"/>
                  </a:solidFill>
                  <a:prstDash val="solid"/>
                  <a:headEnd type="none"/>
                  <a:tailEnd type="none"/>
                </a:ln>
                <a:effectLst/>
              </p:spPr>
            </p:cxnSp>
            <p:cxnSp>
              <p:nvCxnSpPr>
                <p:cNvPr id="115" name="Straight Connector 114">
                  <a:extLst>
                    <a:ext uri="{FF2B5EF4-FFF2-40B4-BE49-F238E27FC236}">
                      <a16:creationId xmlns:a16="http://schemas.microsoft.com/office/drawing/2014/main" id="{E558DC8D-0124-4A4E-8FF0-DE646C82BF6E}"/>
                    </a:ext>
                  </a:extLst>
                </p:cNvPr>
                <p:cNvCxnSpPr>
                  <a:cxnSpLocks/>
                </p:cNvCxnSpPr>
                <p:nvPr/>
              </p:nvCxnSpPr>
              <p:spPr>
                <a:xfrm flipH="1">
                  <a:off x="3665673" y="5061212"/>
                  <a:ext cx="673103" cy="276222"/>
                </a:xfrm>
                <a:prstGeom prst="line">
                  <a:avLst/>
                </a:prstGeom>
                <a:noFill/>
                <a:ln w="9525" cap="flat" cmpd="sng" algn="ctr">
                  <a:solidFill>
                    <a:schemeClr val="bg2"/>
                  </a:solidFill>
                  <a:prstDash val="solid"/>
                  <a:headEnd type="none"/>
                  <a:tailEnd type="none"/>
                </a:ln>
                <a:effectLst/>
              </p:spPr>
            </p:cxnSp>
            <p:cxnSp>
              <p:nvCxnSpPr>
                <p:cNvPr id="116" name="Straight Connector 115">
                  <a:extLst>
                    <a:ext uri="{FF2B5EF4-FFF2-40B4-BE49-F238E27FC236}">
                      <a16:creationId xmlns:a16="http://schemas.microsoft.com/office/drawing/2014/main" id="{7E08951C-E0C2-CC43-BACC-685034393543}"/>
                    </a:ext>
                  </a:extLst>
                </p:cNvPr>
                <p:cNvCxnSpPr>
                  <a:cxnSpLocks/>
                </p:cNvCxnSpPr>
                <p:nvPr/>
              </p:nvCxnSpPr>
              <p:spPr>
                <a:xfrm flipH="1" flipV="1">
                  <a:off x="2779848" y="5223134"/>
                  <a:ext cx="892178" cy="111128"/>
                </a:xfrm>
                <a:prstGeom prst="line">
                  <a:avLst/>
                </a:prstGeom>
                <a:noFill/>
                <a:ln w="9525" cap="flat" cmpd="sng" algn="ctr">
                  <a:solidFill>
                    <a:schemeClr val="bg2"/>
                  </a:solidFill>
                  <a:prstDash val="solid"/>
                  <a:headEnd type="none"/>
                  <a:tailEnd type="none"/>
                </a:ln>
                <a:effectLst/>
              </p:spPr>
            </p:cxnSp>
            <p:cxnSp>
              <p:nvCxnSpPr>
                <p:cNvPr id="117" name="Straight Connector 116">
                  <a:extLst>
                    <a:ext uri="{FF2B5EF4-FFF2-40B4-BE49-F238E27FC236}">
                      <a16:creationId xmlns:a16="http://schemas.microsoft.com/office/drawing/2014/main" id="{AEA667CD-5E50-B647-A664-045B502EABE8}"/>
                    </a:ext>
                  </a:extLst>
                </p:cNvPr>
                <p:cNvCxnSpPr>
                  <a:cxnSpLocks/>
                </p:cNvCxnSpPr>
                <p:nvPr/>
              </p:nvCxnSpPr>
              <p:spPr>
                <a:xfrm flipH="1" flipV="1">
                  <a:off x="2490923" y="5061209"/>
                  <a:ext cx="292103" cy="161928"/>
                </a:xfrm>
                <a:prstGeom prst="line">
                  <a:avLst/>
                </a:prstGeom>
                <a:noFill/>
                <a:ln w="9525" cap="flat" cmpd="sng" algn="ctr">
                  <a:solidFill>
                    <a:schemeClr val="bg2"/>
                  </a:solidFill>
                  <a:prstDash val="solid"/>
                  <a:headEnd type="none"/>
                  <a:tailEnd type="none"/>
                </a:ln>
                <a:effectLst/>
              </p:spPr>
            </p:cxnSp>
            <p:cxnSp>
              <p:nvCxnSpPr>
                <p:cNvPr id="118" name="Straight Connector 117">
                  <a:extLst>
                    <a:ext uri="{FF2B5EF4-FFF2-40B4-BE49-F238E27FC236}">
                      <a16:creationId xmlns:a16="http://schemas.microsoft.com/office/drawing/2014/main" id="{7701C9EA-F592-6A49-B921-BF7F280BAB77}"/>
                    </a:ext>
                  </a:extLst>
                </p:cNvPr>
                <p:cNvCxnSpPr>
                  <a:cxnSpLocks/>
                </p:cNvCxnSpPr>
                <p:nvPr/>
              </p:nvCxnSpPr>
              <p:spPr>
                <a:xfrm flipH="1" flipV="1">
                  <a:off x="2151199" y="4826259"/>
                  <a:ext cx="339724" cy="238125"/>
                </a:xfrm>
                <a:prstGeom prst="line">
                  <a:avLst/>
                </a:prstGeom>
                <a:noFill/>
                <a:ln w="9525" cap="flat" cmpd="sng" algn="ctr">
                  <a:solidFill>
                    <a:schemeClr val="bg2"/>
                  </a:solidFill>
                  <a:prstDash val="solid"/>
                  <a:headEnd type="none"/>
                  <a:tailEnd type="none"/>
                </a:ln>
                <a:effectLst/>
              </p:spPr>
            </p:cxnSp>
            <p:cxnSp>
              <p:nvCxnSpPr>
                <p:cNvPr id="119" name="Straight Connector 118">
                  <a:extLst>
                    <a:ext uri="{FF2B5EF4-FFF2-40B4-BE49-F238E27FC236}">
                      <a16:creationId xmlns:a16="http://schemas.microsoft.com/office/drawing/2014/main" id="{541353F9-12B3-4949-8DFC-0966F5207780}"/>
                    </a:ext>
                  </a:extLst>
                </p:cNvPr>
                <p:cNvCxnSpPr>
                  <a:cxnSpLocks/>
                </p:cNvCxnSpPr>
                <p:nvPr/>
              </p:nvCxnSpPr>
              <p:spPr>
                <a:xfrm flipH="1" flipV="1">
                  <a:off x="1735274" y="4318260"/>
                  <a:ext cx="419099" cy="514349"/>
                </a:xfrm>
                <a:prstGeom prst="line">
                  <a:avLst/>
                </a:prstGeom>
                <a:noFill/>
                <a:ln w="9525" cap="flat" cmpd="sng" algn="ctr">
                  <a:solidFill>
                    <a:schemeClr val="bg2"/>
                  </a:solidFill>
                  <a:prstDash val="solid"/>
                  <a:headEnd type="none"/>
                  <a:tailEnd type="none"/>
                </a:ln>
                <a:effectLst/>
              </p:spPr>
            </p:cxnSp>
            <p:cxnSp>
              <p:nvCxnSpPr>
                <p:cNvPr id="120" name="Straight Connector 119">
                  <a:extLst>
                    <a:ext uri="{FF2B5EF4-FFF2-40B4-BE49-F238E27FC236}">
                      <a16:creationId xmlns:a16="http://schemas.microsoft.com/office/drawing/2014/main" id="{430270DC-80C5-5946-9B24-98B193F11992}"/>
                    </a:ext>
                  </a:extLst>
                </p:cNvPr>
                <p:cNvCxnSpPr>
                  <a:cxnSpLocks/>
                </p:cNvCxnSpPr>
                <p:nvPr/>
              </p:nvCxnSpPr>
              <p:spPr>
                <a:xfrm flipH="1" flipV="1">
                  <a:off x="1624150" y="3889636"/>
                  <a:ext cx="111123" cy="434973"/>
                </a:xfrm>
                <a:prstGeom prst="line">
                  <a:avLst/>
                </a:prstGeom>
                <a:noFill/>
                <a:ln w="9525" cap="flat" cmpd="sng" algn="ctr">
                  <a:solidFill>
                    <a:schemeClr val="bg2"/>
                  </a:solidFill>
                  <a:prstDash val="solid"/>
                  <a:headEnd type="none"/>
                  <a:tailEnd type="none"/>
                </a:ln>
                <a:effectLst/>
              </p:spPr>
            </p:cxnSp>
            <p:cxnSp>
              <p:nvCxnSpPr>
                <p:cNvPr id="121" name="Straight Connector 120">
                  <a:extLst>
                    <a:ext uri="{FF2B5EF4-FFF2-40B4-BE49-F238E27FC236}">
                      <a16:creationId xmlns:a16="http://schemas.microsoft.com/office/drawing/2014/main" id="{906FBDE8-012D-204A-BE68-AE389A67C849}"/>
                    </a:ext>
                  </a:extLst>
                </p:cNvPr>
                <p:cNvCxnSpPr>
                  <a:cxnSpLocks/>
                </p:cNvCxnSpPr>
                <p:nvPr/>
              </p:nvCxnSpPr>
              <p:spPr>
                <a:xfrm flipH="1" flipV="1">
                  <a:off x="1487626" y="3372112"/>
                  <a:ext cx="133347" cy="514347"/>
                </a:xfrm>
                <a:prstGeom prst="line">
                  <a:avLst/>
                </a:prstGeom>
                <a:noFill/>
                <a:ln w="9525" cap="flat" cmpd="sng" algn="ctr">
                  <a:solidFill>
                    <a:schemeClr val="bg2"/>
                  </a:solidFill>
                  <a:prstDash val="solid"/>
                  <a:headEnd type="none"/>
                  <a:tailEnd type="none"/>
                </a:ln>
                <a:effectLst/>
              </p:spPr>
            </p:cxnSp>
            <p:cxnSp>
              <p:nvCxnSpPr>
                <p:cNvPr id="122" name="Straight Connector 121">
                  <a:extLst>
                    <a:ext uri="{FF2B5EF4-FFF2-40B4-BE49-F238E27FC236}">
                      <a16:creationId xmlns:a16="http://schemas.microsoft.com/office/drawing/2014/main" id="{F497F2BE-F19E-154E-9ABE-BD36D2E23976}"/>
                    </a:ext>
                  </a:extLst>
                </p:cNvPr>
                <p:cNvCxnSpPr>
                  <a:cxnSpLocks/>
                </p:cNvCxnSpPr>
                <p:nvPr/>
              </p:nvCxnSpPr>
              <p:spPr>
                <a:xfrm>
                  <a:off x="1541743" y="3114073"/>
                  <a:ext cx="225280" cy="178661"/>
                </a:xfrm>
                <a:prstGeom prst="line">
                  <a:avLst/>
                </a:prstGeom>
                <a:noFill/>
                <a:ln w="9525" cap="flat" cmpd="sng" algn="ctr">
                  <a:solidFill>
                    <a:schemeClr val="bg2"/>
                  </a:solidFill>
                  <a:prstDash val="solid"/>
                  <a:headEnd type="none"/>
                  <a:tailEnd type="none"/>
                </a:ln>
                <a:effectLst/>
              </p:spPr>
            </p:cxnSp>
            <p:cxnSp>
              <p:nvCxnSpPr>
                <p:cNvPr id="123" name="Straight Connector 122">
                  <a:extLst>
                    <a:ext uri="{FF2B5EF4-FFF2-40B4-BE49-F238E27FC236}">
                      <a16:creationId xmlns:a16="http://schemas.microsoft.com/office/drawing/2014/main" id="{2AD0346C-D61C-3340-BB97-8A895E60D694}"/>
                    </a:ext>
                  </a:extLst>
                </p:cNvPr>
                <p:cNvCxnSpPr>
                  <a:cxnSpLocks/>
                </p:cNvCxnSpPr>
                <p:nvPr/>
              </p:nvCxnSpPr>
              <p:spPr>
                <a:xfrm flipH="1">
                  <a:off x="1627323" y="3289559"/>
                  <a:ext cx="139700" cy="603250"/>
                </a:xfrm>
                <a:prstGeom prst="line">
                  <a:avLst/>
                </a:prstGeom>
                <a:noFill/>
                <a:ln w="9525" cap="flat" cmpd="sng" algn="ctr">
                  <a:solidFill>
                    <a:schemeClr val="bg2"/>
                  </a:solidFill>
                  <a:prstDash val="solid"/>
                  <a:headEnd type="none"/>
                  <a:tailEnd type="none"/>
                </a:ln>
                <a:effectLst/>
              </p:spPr>
            </p:cxnSp>
            <p:cxnSp>
              <p:nvCxnSpPr>
                <p:cNvPr id="124" name="Straight Connector 123">
                  <a:extLst>
                    <a:ext uri="{FF2B5EF4-FFF2-40B4-BE49-F238E27FC236}">
                      <a16:creationId xmlns:a16="http://schemas.microsoft.com/office/drawing/2014/main" id="{2F1B45EF-03AB-1749-9305-C520C408C6B3}"/>
                    </a:ext>
                  </a:extLst>
                </p:cNvPr>
                <p:cNvCxnSpPr>
                  <a:cxnSpLocks/>
                </p:cNvCxnSpPr>
                <p:nvPr/>
              </p:nvCxnSpPr>
              <p:spPr>
                <a:xfrm flipH="1" flipV="1">
                  <a:off x="1763849" y="3286386"/>
                  <a:ext cx="311149" cy="1095373"/>
                </a:xfrm>
                <a:prstGeom prst="line">
                  <a:avLst/>
                </a:prstGeom>
                <a:noFill/>
                <a:ln w="9525" cap="flat" cmpd="sng" algn="ctr">
                  <a:solidFill>
                    <a:schemeClr val="bg2"/>
                  </a:solidFill>
                  <a:prstDash val="solid"/>
                  <a:headEnd type="none"/>
                  <a:tailEnd type="none"/>
                </a:ln>
                <a:effectLst/>
              </p:spPr>
            </p:cxnSp>
            <p:cxnSp>
              <p:nvCxnSpPr>
                <p:cNvPr id="125" name="Straight Connector 124">
                  <a:extLst>
                    <a:ext uri="{FF2B5EF4-FFF2-40B4-BE49-F238E27FC236}">
                      <a16:creationId xmlns:a16="http://schemas.microsoft.com/office/drawing/2014/main" id="{6505DCB5-8195-2B41-BE0A-B7EBEAC1E9AA}"/>
                    </a:ext>
                  </a:extLst>
                </p:cNvPr>
                <p:cNvCxnSpPr>
                  <a:cxnSpLocks/>
                </p:cNvCxnSpPr>
                <p:nvPr/>
              </p:nvCxnSpPr>
              <p:spPr>
                <a:xfrm flipH="1" flipV="1">
                  <a:off x="1627323" y="3886460"/>
                  <a:ext cx="441325" cy="482599"/>
                </a:xfrm>
                <a:prstGeom prst="line">
                  <a:avLst/>
                </a:prstGeom>
                <a:noFill/>
                <a:ln w="9525" cap="flat" cmpd="sng" algn="ctr">
                  <a:solidFill>
                    <a:schemeClr val="bg2"/>
                  </a:solidFill>
                  <a:prstDash val="solid"/>
                  <a:headEnd type="none"/>
                  <a:tailEnd type="none"/>
                </a:ln>
                <a:effectLst/>
              </p:spPr>
            </p:cxnSp>
            <p:cxnSp>
              <p:nvCxnSpPr>
                <p:cNvPr id="126" name="Straight Connector 125">
                  <a:extLst>
                    <a:ext uri="{FF2B5EF4-FFF2-40B4-BE49-F238E27FC236}">
                      <a16:creationId xmlns:a16="http://schemas.microsoft.com/office/drawing/2014/main" id="{6BAC41ED-2C75-6545-AC79-8CA6AC6356AA}"/>
                    </a:ext>
                  </a:extLst>
                </p:cNvPr>
                <p:cNvCxnSpPr>
                  <a:cxnSpLocks/>
                </p:cNvCxnSpPr>
                <p:nvPr/>
              </p:nvCxnSpPr>
              <p:spPr>
                <a:xfrm flipH="1" flipV="1">
                  <a:off x="1728923" y="4321434"/>
                  <a:ext cx="349250" cy="50801"/>
                </a:xfrm>
                <a:prstGeom prst="line">
                  <a:avLst/>
                </a:prstGeom>
                <a:noFill/>
                <a:ln w="9525" cap="flat" cmpd="sng" algn="ctr">
                  <a:solidFill>
                    <a:schemeClr val="bg2"/>
                  </a:solidFill>
                  <a:prstDash val="solid"/>
                  <a:headEnd type="none"/>
                  <a:tailEnd type="none"/>
                </a:ln>
                <a:effectLst/>
              </p:spPr>
            </p:cxnSp>
            <p:cxnSp>
              <p:nvCxnSpPr>
                <p:cNvPr id="127" name="Straight Connector 126">
                  <a:extLst>
                    <a:ext uri="{FF2B5EF4-FFF2-40B4-BE49-F238E27FC236}">
                      <a16:creationId xmlns:a16="http://schemas.microsoft.com/office/drawing/2014/main" id="{796F7A9C-4DA5-B549-8E2A-DB72CACF7040}"/>
                    </a:ext>
                  </a:extLst>
                </p:cNvPr>
                <p:cNvCxnSpPr>
                  <a:cxnSpLocks/>
                </p:cNvCxnSpPr>
                <p:nvPr/>
              </p:nvCxnSpPr>
              <p:spPr>
                <a:xfrm flipV="1">
                  <a:off x="2071823" y="3737237"/>
                  <a:ext cx="127002" cy="638172"/>
                </a:xfrm>
                <a:prstGeom prst="line">
                  <a:avLst/>
                </a:prstGeom>
                <a:noFill/>
                <a:ln w="9525" cap="flat" cmpd="sng" algn="ctr">
                  <a:solidFill>
                    <a:schemeClr val="bg2"/>
                  </a:solidFill>
                  <a:prstDash val="solid"/>
                  <a:headEnd type="none"/>
                  <a:tailEnd type="none"/>
                </a:ln>
                <a:effectLst/>
              </p:spPr>
            </p:cxnSp>
            <p:cxnSp>
              <p:nvCxnSpPr>
                <p:cNvPr id="128" name="Straight Connector 127">
                  <a:extLst>
                    <a:ext uri="{FF2B5EF4-FFF2-40B4-BE49-F238E27FC236}">
                      <a16:creationId xmlns:a16="http://schemas.microsoft.com/office/drawing/2014/main" id="{913533C5-DAE4-824E-A7D6-76C8B4AFAB23}"/>
                    </a:ext>
                  </a:extLst>
                </p:cNvPr>
                <p:cNvCxnSpPr>
                  <a:cxnSpLocks/>
                </p:cNvCxnSpPr>
                <p:nvPr/>
              </p:nvCxnSpPr>
              <p:spPr>
                <a:xfrm flipH="1" flipV="1">
                  <a:off x="2071823" y="4369059"/>
                  <a:ext cx="79376" cy="473076"/>
                </a:xfrm>
                <a:prstGeom prst="line">
                  <a:avLst/>
                </a:prstGeom>
                <a:noFill/>
                <a:ln w="9525" cap="flat" cmpd="sng" algn="ctr">
                  <a:solidFill>
                    <a:schemeClr val="bg2"/>
                  </a:solidFill>
                  <a:prstDash val="solid"/>
                  <a:headEnd type="none"/>
                  <a:tailEnd type="none"/>
                </a:ln>
                <a:effectLst/>
              </p:spPr>
            </p:cxnSp>
            <p:cxnSp>
              <p:nvCxnSpPr>
                <p:cNvPr id="129" name="Straight Connector 128">
                  <a:extLst>
                    <a:ext uri="{FF2B5EF4-FFF2-40B4-BE49-F238E27FC236}">
                      <a16:creationId xmlns:a16="http://schemas.microsoft.com/office/drawing/2014/main" id="{248B8C3E-4B4D-BD42-9A73-EFFFA0F456F2}"/>
                    </a:ext>
                  </a:extLst>
                </p:cNvPr>
                <p:cNvCxnSpPr>
                  <a:cxnSpLocks/>
                </p:cNvCxnSpPr>
                <p:nvPr/>
              </p:nvCxnSpPr>
              <p:spPr>
                <a:xfrm flipH="1">
                  <a:off x="2144850" y="4819909"/>
                  <a:ext cx="266698" cy="12700"/>
                </a:xfrm>
                <a:prstGeom prst="line">
                  <a:avLst/>
                </a:prstGeom>
                <a:noFill/>
                <a:ln w="9525" cap="flat" cmpd="sng" algn="ctr">
                  <a:solidFill>
                    <a:schemeClr val="bg2"/>
                  </a:solidFill>
                  <a:prstDash val="solid"/>
                  <a:headEnd type="none"/>
                  <a:tailEnd type="none"/>
                </a:ln>
                <a:effectLst/>
              </p:spPr>
            </p:cxnSp>
            <p:cxnSp>
              <p:nvCxnSpPr>
                <p:cNvPr id="130" name="Straight Connector 129">
                  <a:extLst>
                    <a:ext uri="{FF2B5EF4-FFF2-40B4-BE49-F238E27FC236}">
                      <a16:creationId xmlns:a16="http://schemas.microsoft.com/office/drawing/2014/main" id="{E8CF5D50-3656-9342-B666-1105341AAA43}"/>
                    </a:ext>
                  </a:extLst>
                </p:cNvPr>
                <p:cNvCxnSpPr>
                  <a:cxnSpLocks/>
                </p:cNvCxnSpPr>
                <p:nvPr/>
              </p:nvCxnSpPr>
              <p:spPr>
                <a:xfrm>
                  <a:off x="2402023" y="4826259"/>
                  <a:ext cx="95250" cy="244475"/>
                </a:xfrm>
                <a:prstGeom prst="line">
                  <a:avLst/>
                </a:prstGeom>
                <a:noFill/>
                <a:ln w="9525" cap="flat" cmpd="sng" algn="ctr">
                  <a:solidFill>
                    <a:schemeClr val="bg2"/>
                  </a:solidFill>
                  <a:prstDash val="solid"/>
                  <a:headEnd type="none"/>
                  <a:tailEnd type="none"/>
                </a:ln>
                <a:effectLst/>
              </p:spPr>
            </p:cxnSp>
            <p:cxnSp>
              <p:nvCxnSpPr>
                <p:cNvPr id="131" name="Straight Connector 130">
                  <a:extLst>
                    <a:ext uri="{FF2B5EF4-FFF2-40B4-BE49-F238E27FC236}">
                      <a16:creationId xmlns:a16="http://schemas.microsoft.com/office/drawing/2014/main" id="{A5A80BB8-C97A-F147-9762-5B5C886904A7}"/>
                    </a:ext>
                  </a:extLst>
                </p:cNvPr>
                <p:cNvCxnSpPr>
                  <a:cxnSpLocks/>
                </p:cNvCxnSpPr>
                <p:nvPr/>
              </p:nvCxnSpPr>
              <p:spPr>
                <a:xfrm flipH="1">
                  <a:off x="5176973" y="2399698"/>
                  <a:ext cx="145" cy="889861"/>
                </a:xfrm>
                <a:prstGeom prst="line">
                  <a:avLst/>
                </a:prstGeom>
                <a:noFill/>
                <a:ln w="9525" cap="flat" cmpd="sng" algn="ctr">
                  <a:solidFill>
                    <a:schemeClr val="bg2"/>
                  </a:solidFill>
                  <a:prstDash val="solid"/>
                  <a:headEnd type="none"/>
                  <a:tailEnd type="none"/>
                </a:ln>
                <a:effectLst/>
              </p:spPr>
            </p:cxnSp>
            <p:cxnSp>
              <p:nvCxnSpPr>
                <p:cNvPr id="132" name="Straight Connector 131">
                  <a:extLst>
                    <a:ext uri="{FF2B5EF4-FFF2-40B4-BE49-F238E27FC236}">
                      <a16:creationId xmlns:a16="http://schemas.microsoft.com/office/drawing/2014/main" id="{03ACA0DB-FE8D-EA47-9CF5-EF482A1C5452}"/>
                    </a:ext>
                  </a:extLst>
                </p:cNvPr>
                <p:cNvCxnSpPr>
                  <a:cxnSpLocks/>
                </p:cNvCxnSpPr>
                <p:nvPr/>
              </p:nvCxnSpPr>
              <p:spPr>
                <a:xfrm>
                  <a:off x="5173798" y="3283209"/>
                  <a:ext cx="117475" cy="603250"/>
                </a:xfrm>
                <a:prstGeom prst="line">
                  <a:avLst/>
                </a:prstGeom>
                <a:noFill/>
                <a:ln w="9525" cap="flat" cmpd="sng" algn="ctr">
                  <a:solidFill>
                    <a:schemeClr val="bg2"/>
                  </a:solidFill>
                  <a:prstDash val="solid"/>
                  <a:headEnd type="none"/>
                  <a:tailEnd type="none"/>
                </a:ln>
                <a:effectLst/>
              </p:spPr>
            </p:cxnSp>
            <p:cxnSp>
              <p:nvCxnSpPr>
                <p:cNvPr id="133" name="Straight Connector 132">
                  <a:extLst>
                    <a:ext uri="{FF2B5EF4-FFF2-40B4-BE49-F238E27FC236}">
                      <a16:creationId xmlns:a16="http://schemas.microsoft.com/office/drawing/2014/main" id="{B3E3E403-7230-8E40-9974-EC1BC8DAAB00}"/>
                    </a:ext>
                  </a:extLst>
                </p:cNvPr>
                <p:cNvCxnSpPr>
                  <a:cxnSpLocks/>
                </p:cNvCxnSpPr>
                <p:nvPr/>
              </p:nvCxnSpPr>
              <p:spPr>
                <a:xfrm>
                  <a:off x="5176973" y="3280034"/>
                  <a:ext cx="282575" cy="85725"/>
                </a:xfrm>
                <a:prstGeom prst="line">
                  <a:avLst/>
                </a:prstGeom>
                <a:noFill/>
                <a:ln w="9525" cap="flat" cmpd="sng" algn="ctr">
                  <a:solidFill>
                    <a:schemeClr val="bg2"/>
                  </a:solidFill>
                  <a:prstDash val="solid"/>
                  <a:headEnd type="none"/>
                  <a:tailEnd type="none"/>
                </a:ln>
                <a:effectLst/>
              </p:spPr>
            </p:cxnSp>
            <p:cxnSp>
              <p:nvCxnSpPr>
                <p:cNvPr id="134" name="Straight Connector 133">
                  <a:extLst>
                    <a:ext uri="{FF2B5EF4-FFF2-40B4-BE49-F238E27FC236}">
                      <a16:creationId xmlns:a16="http://schemas.microsoft.com/office/drawing/2014/main" id="{34C0BA07-FA1A-DE4B-A89C-5C30667A648D}"/>
                    </a:ext>
                  </a:extLst>
                </p:cNvPr>
                <p:cNvCxnSpPr>
                  <a:cxnSpLocks/>
                </p:cNvCxnSpPr>
                <p:nvPr/>
              </p:nvCxnSpPr>
              <p:spPr>
                <a:xfrm flipH="1">
                  <a:off x="4354648" y="4375409"/>
                  <a:ext cx="517525" cy="682625"/>
                </a:xfrm>
                <a:prstGeom prst="line">
                  <a:avLst/>
                </a:prstGeom>
                <a:noFill/>
                <a:ln w="9525" cap="flat" cmpd="sng" algn="ctr">
                  <a:solidFill>
                    <a:schemeClr val="bg2"/>
                  </a:solidFill>
                  <a:prstDash val="solid"/>
                  <a:headEnd type="none"/>
                  <a:tailEnd type="none"/>
                </a:ln>
                <a:effectLst/>
              </p:spPr>
            </p:cxnSp>
            <p:cxnSp>
              <p:nvCxnSpPr>
                <p:cNvPr id="135" name="Straight Connector 134">
                  <a:extLst>
                    <a:ext uri="{FF2B5EF4-FFF2-40B4-BE49-F238E27FC236}">
                      <a16:creationId xmlns:a16="http://schemas.microsoft.com/office/drawing/2014/main" id="{C9FAC53E-BB16-B147-942E-8C66189B044A}"/>
                    </a:ext>
                  </a:extLst>
                </p:cNvPr>
                <p:cNvCxnSpPr>
                  <a:cxnSpLocks/>
                </p:cNvCxnSpPr>
                <p:nvPr/>
              </p:nvCxnSpPr>
              <p:spPr>
                <a:xfrm flipH="1">
                  <a:off x="4748348" y="4381759"/>
                  <a:ext cx="127001" cy="460375"/>
                </a:xfrm>
                <a:prstGeom prst="line">
                  <a:avLst/>
                </a:prstGeom>
                <a:noFill/>
                <a:ln w="9525" cap="flat" cmpd="sng" algn="ctr">
                  <a:solidFill>
                    <a:schemeClr val="bg2"/>
                  </a:solidFill>
                  <a:prstDash val="solid"/>
                  <a:headEnd type="none"/>
                  <a:tailEnd type="none"/>
                </a:ln>
                <a:effectLst/>
              </p:spPr>
            </p:cxnSp>
            <p:cxnSp>
              <p:nvCxnSpPr>
                <p:cNvPr id="136" name="Straight Connector 135">
                  <a:extLst>
                    <a:ext uri="{FF2B5EF4-FFF2-40B4-BE49-F238E27FC236}">
                      <a16:creationId xmlns:a16="http://schemas.microsoft.com/office/drawing/2014/main" id="{ED19F366-EDA5-3044-A41A-317377972D51}"/>
                    </a:ext>
                  </a:extLst>
                </p:cNvPr>
                <p:cNvCxnSpPr>
                  <a:cxnSpLocks/>
                </p:cNvCxnSpPr>
                <p:nvPr/>
              </p:nvCxnSpPr>
              <p:spPr>
                <a:xfrm flipV="1">
                  <a:off x="4872175" y="4324609"/>
                  <a:ext cx="314323" cy="53975"/>
                </a:xfrm>
                <a:prstGeom prst="line">
                  <a:avLst/>
                </a:prstGeom>
                <a:noFill/>
                <a:ln w="9525" cap="flat" cmpd="sng" algn="ctr">
                  <a:solidFill>
                    <a:schemeClr val="bg2"/>
                  </a:solidFill>
                  <a:prstDash val="solid"/>
                  <a:headEnd type="none"/>
                  <a:tailEnd type="none"/>
                </a:ln>
                <a:effectLst/>
              </p:spPr>
            </p:cxnSp>
            <p:cxnSp>
              <p:nvCxnSpPr>
                <p:cNvPr id="137" name="Straight Connector 136">
                  <a:extLst>
                    <a:ext uri="{FF2B5EF4-FFF2-40B4-BE49-F238E27FC236}">
                      <a16:creationId xmlns:a16="http://schemas.microsoft.com/office/drawing/2014/main" id="{AFD37A04-909E-954F-B026-74DF60338502}"/>
                    </a:ext>
                  </a:extLst>
                </p:cNvPr>
                <p:cNvCxnSpPr>
                  <a:cxnSpLocks/>
                </p:cNvCxnSpPr>
                <p:nvPr/>
              </p:nvCxnSpPr>
              <p:spPr>
                <a:xfrm flipV="1">
                  <a:off x="4869000" y="3883284"/>
                  <a:ext cx="431798" cy="492126"/>
                </a:xfrm>
                <a:prstGeom prst="line">
                  <a:avLst/>
                </a:prstGeom>
                <a:noFill/>
                <a:ln w="9525" cap="flat" cmpd="sng" algn="ctr">
                  <a:solidFill>
                    <a:schemeClr val="bg2"/>
                  </a:solidFill>
                  <a:prstDash val="solid"/>
                  <a:headEnd type="none"/>
                  <a:tailEnd type="none"/>
                </a:ln>
                <a:effectLst/>
              </p:spPr>
            </p:cxnSp>
            <p:cxnSp>
              <p:nvCxnSpPr>
                <p:cNvPr id="138" name="Straight Connector 137">
                  <a:extLst>
                    <a:ext uri="{FF2B5EF4-FFF2-40B4-BE49-F238E27FC236}">
                      <a16:creationId xmlns:a16="http://schemas.microsoft.com/office/drawing/2014/main" id="{7BC4C10B-D532-FE41-BEC0-A2ECD14CF6E3}"/>
                    </a:ext>
                  </a:extLst>
                </p:cNvPr>
                <p:cNvCxnSpPr>
                  <a:cxnSpLocks/>
                </p:cNvCxnSpPr>
                <p:nvPr/>
              </p:nvCxnSpPr>
              <p:spPr>
                <a:xfrm flipH="1">
                  <a:off x="4868999" y="3286384"/>
                  <a:ext cx="311149" cy="1092200"/>
                </a:xfrm>
                <a:prstGeom prst="line">
                  <a:avLst/>
                </a:prstGeom>
                <a:noFill/>
                <a:ln w="9525" cap="flat" cmpd="sng" algn="ctr">
                  <a:solidFill>
                    <a:schemeClr val="bg2"/>
                  </a:solidFill>
                  <a:prstDash val="solid"/>
                  <a:headEnd type="none"/>
                  <a:tailEnd type="none"/>
                </a:ln>
                <a:effectLst/>
              </p:spPr>
            </p:cxnSp>
            <p:cxnSp>
              <p:nvCxnSpPr>
                <p:cNvPr id="139" name="Straight Connector 138">
                  <a:extLst>
                    <a:ext uri="{FF2B5EF4-FFF2-40B4-BE49-F238E27FC236}">
                      <a16:creationId xmlns:a16="http://schemas.microsoft.com/office/drawing/2014/main" id="{0455DA8E-46C7-1546-B340-2076882C014B}"/>
                    </a:ext>
                  </a:extLst>
                </p:cNvPr>
                <p:cNvCxnSpPr>
                  <a:cxnSpLocks/>
                </p:cNvCxnSpPr>
                <p:nvPr/>
              </p:nvCxnSpPr>
              <p:spPr>
                <a:xfrm>
                  <a:off x="4745174" y="3737234"/>
                  <a:ext cx="130174" cy="650875"/>
                </a:xfrm>
                <a:prstGeom prst="line">
                  <a:avLst/>
                </a:prstGeom>
                <a:noFill/>
                <a:ln w="9525" cap="flat" cmpd="sng" algn="ctr">
                  <a:solidFill>
                    <a:schemeClr val="bg2"/>
                  </a:solidFill>
                  <a:prstDash val="solid"/>
                  <a:headEnd type="none"/>
                  <a:tailEnd type="none"/>
                </a:ln>
                <a:effectLst/>
              </p:spPr>
            </p:cxnSp>
            <p:cxnSp>
              <p:nvCxnSpPr>
                <p:cNvPr id="140" name="Straight Connector 139">
                  <a:extLst>
                    <a:ext uri="{FF2B5EF4-FFF2-40B4-BE49-F238E27FC236}">
                      <a16:creationId xmlns:a16="http://schemas.microsoft.com/office/drawing/2014/main" id="{76B71C6A-6C15-0747-B493-35E8688D2AA5}"/>
                    </a:ext>
                  </a:extLst>
                </p:cNvPr>
                <p:cNvCxnSpPr>
                  <a:cxnSpLocks/>
                </p:cNvCxnSpPr>
                <p:nvPr/>
              </p:nvCxnSpPr>
              <p:spPr>
                <a:xfrm>
                  <a:off x="4100649" y="4067434"/>
                  <a:ext cx="781049" cy="311150"/>
                </a:xfrm>
                <a:prstGeom prst="line">
                  <a:avLst/>
                </a:prstGeom>
                <a:noFill/>
                <a:ln w="9525" cap="flat" cmpd="sng" algn="ctr">
                  <a:solidFill>
                    <a:schemeClr val="bg2"/>
                  </a:solidFill>
                  <a:prstDash val="solid"/>
                  <a:headEnd type="none"/>
                  <a:tailEnd type="none"/>
                </a:ln>
                <a:effectLst/>
              </p:spPr>
            </p:cxnSp>
            <p:cxnSp>
              <p:nvCxnSpPr>
                <p:cNvPr id="141" name="Straight Connector 140">
                  <a:extLst>
                    <a:ext uri="{FF2B5EF4-FFF2-40B4-BE49-F238E27FC236}">
                      <a16:creationId xmlns:a16="http://schemas.microsoft.com/office/drawing/2014/main" id="{26BFC559-5FC3-D849-B3C4-241123C13D65}"/>
                    </a:ext>
                  </a:extLst>
                </p:cNvPr>
                <p:cNvCxnSpPr>
                  <a:cxnSpLocks/>
                </p:cNvCxnSpPr>
                <p:nvPr/>
              </p:nvCxnSpPr>
              <p:spPr>
                <a:xfrm flipH="1">
                  <a:off x="3462474" y="4067434"/>
                  <a:ext cx="634999" cy="704850"/>
                </a:xfrm>
                <a:prstGeom prst="line">
                  <a:avLst/>
                </a:prstGeom>
                <a:noFill/>
                <a:ln w="9525" cap="flat" cmpd="sng" algn="ctr">
                  <a:solidFill>
                    <a:schemeClr val="bg2"/>
                  </a:solidFill>
                  <a:prstDash val="solid"/>
                  <a:headEnd type="none"/>
                  <a:tailEnd type="none"/>
                </a:ln>
                <a:effectLst/>
              </p:spPr>
            </p:cxnSp>
            <p:cxnSp>
              <p:nvCxnSpPr>
                <p:cNvPr id="142" name="Straight Connector 141">
                  <a:extLst>
                    <a:ext uri="{FF2B5EF4-FFF2-40B4-BE49-F238E27FC236}">
                      <a16:creationId xmlns:a16="http://schemas.microsoft.com/office/drawing/2014/main" id="{D0A01ED4-7B48-F247-A373-2080A9201280}"/>
                    </a:ext>
                  </a:extLst>
                </p:cNvPr>
                <p:cNvCxnSpPr>
                  <a:cxnSpLocks/>
                </p:cNvCxnSpPr>
                <p:nvPr/>
              </p:nvCxnSpPr>
              <p:spPr>
                <a:xfrm flipV="1">
                  <a:off x="2852873" y="3041909"/>
                  <a:ext cx="603250" cy="996950"/>
                </a:xfrm>
                <a:prstGeom prst="line">
                  <a:avLst/>
                </a:prstGeom>
                <a:noFill/>
                <a:ln w="9525" cap="flat" cmpd="sng" algn="ctr">
                  <a:solidFill>
                    <a:schemeClr val="bg2"/>
                  </a:solidFill>
                  <a:prstDash val="solid"/>
                  <a:headEnd type="none"/>
                  <a:tailEnd type="none"/>
                </a:ln>
                <a:effectLst/>
              </p:spPr>
            </p:cxnSp>
            <p:cxnSp>
              <p:nvCxnSpPr>
                <p:cNvPr id="143" name="Straight Connector 142">
                  <a:extLst>
                    <a:ext uri="{FF2B5EF4-FFF2-40B4-BE49-F238E27FC236}">
                      <a16:creationId xmlns:a16="http://schemas.microsoft.com/office/drawing/2014/main" id="{C51CDFEB-39B4-FB42-82F7-3D822A8591D3}"/>
                    </a:ext>
                  </a:extLst>
                </p:cNvPr>
                <p:cNvCxnSpPr>
                  <a:cxnSpLocks/>
                </p:cNvCxnSpPr>
                <p:nvPr/>
              </p:nvCxnSpPr>
              <p:spPr>
                <a:xfrm>
                  <a:off x="2481543" y="3075973"/>
                  <a:ext cx="374505" cy="966061"/>
                </a:xfrm>
                <a:prstGeom prst="line">
                  <a:avLst/>
                </a:prstGeom>
                <a:noFill/>
                <a:ln w="9525" cap="flat" cmpd="sng" algn="ctr">
                  <a:solidFill>
                    <a:schemeClr val="bg2"/>
                  </a:solidFill>
                  <a:prstDash val="solid"/>
                  <a:headEnd type="none"/>
                  <a:tailEnd type="none"/>
                </a:ln>
                <a:effectLst/>
              </p:spPr>
            </p:cxnSp>
            <p:cxnSp>
              <p:nvCxnSpPr>
                <p:cNvPr id="144" name="Straight Connector 143">
                  <a:extLst>
                    <a:ext uri="{FF2B5EF4-FFF2-40B4-BE49-F238E27FC236}">
                      <a16:creationId xmlns:a16="http://schemas.microsoft.com/office/drawing/2014/main" id="{65BD47C4-2A7B-5541-B4EB-F30E422C8D2C}"/>
                    </a:ext>
                  </a:extLst>
                </p:cNvPr>
                <p:cNvCxnSpPr>
                  <a:cxnSpLocks/>
                </p:cNvCxnSpPr>
                <p:nvPr/>
              </p:nvCxnSpPr>
              <p:spPr>
                <a:xfrm>
                  <a:off x="2853018" y="4037998"/>
                  <a:ext cx="1244455" cy="26261"/>
                </a:xfrm>
                <a:prstGeom prst="line">
                  <a:avLst/>
                </a:prstGeom>
                <a:noFill/>
                <a:ln w="9525" cap="flat" cmpd="sng" algn="ctr">
                  <a:solidFill>
                    <a:schemeClr val="bg2"/>
                  </a:solidFill>
                  <a:prstDash val="solid"/>
                  <a:headEnd type="none"/>
                  <a:tailEnd type="none"/>
                </a:ln>
                <a:effectLst/>
              </p:spPr>
            </p:cxnSp>
            <p:cxnSp>
              <p:nvCxnSpPr>
                <p:cNvPr id="145" name="Straight Connector 144">
                  <a:extLst>
                    <a:ext uri="{FF2B5EF4-FFF2-40B4-BE49-F238E27FC236}">
                      <a16:creationId xmlns:a16="http://schemas.microsoft.com/office/drawing/2014/main" id="{5F61ADF8-995A-9446-93E3-631F5E7C5F52}"/>
                    </a:ext>
                  </a:extLst>
                </p:cNvPr>
                <p:cNvCxnSpPr>
                  <a:cxnSpLocks/>
                </p:cNvCxnSpPr>
                <p:nvPr/>
              </p:nvCxnSpPr>
              <p:spPr>
                <a:xfrm>
                  <a:off x="2195793" y="3739548"/>
                  <a:ext cx="660255" cy="299311"/>
                </a:xfrm>
                <a:prstGeom prst="line">
                  <a:avLst/>
                </a:prstGeom>
                <a:noFill/>
                <a:ln w="9525" cap="flat" cmpd="sng" algn="ctr">
                  <a:solidFill>
                    <a:schemeClr val="bg2"/>
                  </a:solidFill>
                  <a:prstDash val="solid"/>
                  <a:headEnd type="none"/>
                  <a:tailEnd type="none"/>
                </a:ln>
                <a:effectLst/>
              </p:spPr>
            </p:cxnSp>
            <p:cxnSp>
              <p:nvCxnSpPr>
                <p:cNvPr id="146" name="Straight Connector 145">
                  <a:extLst>
                    <a:ext uri="{FF2B5EF4-FFF2-40B4-BE49-F238E27FC236}">
                      <a16:creationId xmlns:a16="http://schemas.microsoft.com/office/drawing/2014/main" id="{8391D806-C628-D048-BC24-7A70F21C2655}"/>
                    </a:ext>
                  </a:extLst>
                </p:cNvPr>
                <p:cNvCxnSpPr>
                  <a:cxnSpLocks/>
                </p:cNvCxnSpPr>
                <p:nvPr/>
              </p:nvCxnSpPr>
              <p:spPr>
                <a:xfrm>
                  <a:off x="3532323" y="5118359"/>
                  <a:ext cx="136525" cy="222250"/>
                </a:xfrm>
                <a:prstGeom prst="line">
                  <a:avLst/>
                </a:prstGeom>
                <a:noFill/>
                <a:ln w="9525" cap="flat" cmpd="sng" algn="ctr">
                  <a:solidFill>
                    <a:schemeClr val="bg2"/>
                  </a:solidFill>
                  <a:prstDash val="solid"/>
                  <a:headEnd type="none"/>
                  <a:tailEnd type="none"/>
                </a:ln>
                <a:effectLst/>
              </p:spPr>
            </p:cxnSp>
            <p:cxnSp>
              <p:nvCxnSpPr>
                <p:cNvPr id="147" name="Straight Connector 146">
                  <a:extLst>
                    <a:ext uri="{FF2B5EF4-FFF2-40B4-BE49-F238E27FC236}">
                      <a16:creationId xmlns:a16="http://schemas.microsoft.com/office/drawing/2014/main" id="{F93865C5-5113-2B4F-8B09-F478BC55B22F}"/>
                    </a:ext>
                  </a:extLst>
                </p:cNvPr>
                <p:cNvCxnSpPr>
                  <a:cxnSpLocks/>
                </p:cNvCxnSpPr>
                <p:nvPr/>
              </p:nvCxnSpPr>
              <p:spPr>
                <a:xfrm flipV="1">
                  <a:off x="3538673" y="5061209"/>
                  <a:ext cx="819150" cy="57150"/>
                </a:xfrm>
                <a:prstGeom prst="line">
                  <a:avLst/>
                </a:prstGeom>
                <a:noFill/>
                <a:ln w="9525" cap="flat" cmpd="sng" algn="ctr">
                  <a:solidFill>
                    <a:schemeClr val="bg2"/>
                  </a:solidFill>
                  <a:prstDash val="solid"/>
                  <a:headEnd type="none"/>
                  <a:tailEnd type="none"/>
                </a:ln>
                <a:effectLst/>
              </p:spPr>
            </p:cxnSp>
          </p:grpSp>
        </p:grpSp>
        <p:grpSp>
          <p:nvGrpSpPr>
            <p:cNvPr id="26" name="Group 25">
              <a:extLst>
                <a:ext uri="{FF2B5EF4-FFF2-40B4-BE49-F238E27FC236}">
                  <a16:creationId xmlns:a16="http://schemas.microsoft.com/office/drawing/2014/main" id="{2FE9F589-5FF1-CA43-A30F-0F95B6C404D2}"/>
                </a:ext>
              </a:extLst>
            </p:cNvPr>
            <p:cNvGrpSpPr/>
            <p:nvPr/>
          </p:nvGrpSpPr>
          <p:grpSpPr>
            <a:xfrm>
              <a:off x="8188123" y="4030900"/>
              <a:ext cx="1466850" cy="1195409"/>
              <a:chOff x="2074999" y="4030900"/>
              <a:chExt cx="1466850" cy="1195409"/>
            </a:xfrm>
          </p:grpSpPr>
          <p:grpSp>
            <p:nvGrpSpPr>
              <p:cNvPr id="59" name="Group 58">
                <a:extLst>
                  <a:ext uri="{FF2B5EF4-FFF2-40B4-BE49-F238E27FC236}">
                    <a16:creationId xmlns:a16="http://schemas.microsoft.com/office/drawing/2014/main" id="{03D85DC1-CA0D-2840-9B5D-6F75A7D0E905}"/>
                  </a:ext>
                </a:extLst>
              </p:cNvPr>
              <p:cNvGrpSpPr/>
              <p:nvPr/>
            </p:nvGrpSpPr>
            <p:grpSpPr>
              <a:xfrm>
                <a:off x="2074999" y="4030900"/>
                <a:ext cx="1466850" cy="1179534"/>
                <a:chOff x="2074999" y="4030900"/>
                <a:chExt cx="1466850" cy="1179534"/>
              </a:xfrm>
            </p:grpSpPr>
            <p:cxnSp>
              <p:nvCxnSpPr>
                <p:cNvPr id="66" name="Straight Connector 65">
                  <a:extLst>
                    <a:ext uri="{FF2B5EF4-FFF2-40B4-BE49-F238E27FC236}">
                      <a16:creationId xmlns:a16="http://schemas.microsoft.com/office/drawing/2014/main" id="{2B9D8169-EC8F-BA42-86C0-A875D8689622}"/>
                    </a:ext>
                  </a:extLst>
                </p:cNvPr>
                <p:cNvCxnSpPr>
                  <a:cxnSpLocks/>
                </p:cNvCxnSpPr>
                <p:nvPr/>
              </p:nvCxnSpPr>
              <p:spPr>
                <a:xfrm flipH="1" flipV="1">
                  <a:off x="2074999" y="4367451"/>
                  <a:ext cx="625475" cy="295274"/>
                </a:xfrm>
                <a:prstGeom prst="line">
                  <a:avLst/>
                </a:prstGeom>
                <a:noFill/>
                <a:ln w="9525" cap="flat" cmpd="sng" algn="ctr">
                  <a:solidFill>
                    <a:schemeClr val="bg2"/>
                  </a:solidFill>
                  <a:prstDash val="solid"/>
                  <a:headEnd type="none"/>
                  <a:tailEnd type="none"/>
                </a:ln>
                <a:effectLst/>
              </p:spPr>
            </p:cxnSp>
            <p:cxnSp>
              <p:nvCxnSpPr>
                <p:cNvPr id="67" name="Straight Connector 66">
                  <a:extLst>
                    <a:ext uri="{FF2B5EF4-FFF2-40B4-BE49-F238E27FC236}">
                      <a16:creationId xmlns:a16="http://schemas.microsoft.com/office/drawing/2014/main" id="{9ADA93DA-1343-4D4F-A38C-807F5232F2F8}"/>
                    </a:ext>
                  </a:extLst>
                </p:cNvPr>
                <p:cNvCxnSpPr>
                  <a:cxnSpLocks/>
                </p:cNvCxnSpPr>
                <p:nvPr/>
              </p:nvCxnSpPr>
              <p:spPr>
                <a:xfrm flipH="1">
                  <a:off x="2402026" y="4659550"/>
                  <a:ext cx="298448" cy="152400"/>
                </a:xfrm>
                <a:prstGeom prst="line">
                  <a:avLst/>
                </a:prstGeom>
                <a:noFill/>
                <a:ln w="9525" cap="flat" cmpd="sng" algn="ctr">
                  <a:solidFill>
                    <a:schemeClr val="bg2"/>
                  </a:solidFill>
                  <a:prstDash val="solid"/>
                  <a:headEnd type="none"/>
                  <a:tailEnd type="none"/>
                </a:ln>
                <a:effectLst/>
              </p:spPr>
            </p:cxnSp>
            <p:cxnSp>
              <p:nvCxnSpPr>
                <p:cNvPr id="68" name="Straight Connector 67">
                  <a:extLst>
                    <a:ext uri="{FF2B5EF4-FFF2-40B4-BE49-F238E27FC236}">
                      <a16:creationId xmlns:a16="http://schemas.microsoft.com/office/drawing/2014/main" id="{89D9A56C-0A9D-7440-B371-461D16EF7093}"/>
                    </a:ext>
                  </a:extLst>
                </p:cNvPr>
                <p:cNvCxnSpPr>
                  <a:cxnSpLocks/>
                </p:cNvCxnSpPr>
                <p:nvPr/>
              </p:nvCxnSpPr>
              <p:spPr>
                <a:xfrm>
                  <a:off x="2700474" y="4654809"/>
                  <a:ext cx="76200" cy="555625"/>
                </a:xfrm>
                <a:prstGeom prst="line">
                  <a:avLst/>
                </a:prstGeom>
                <a:noFill/>
                <a:ln w="9525" cap="flat" cmpd="sng" algn="ctr">
                  <a:solidFill>
                    <a:schemeClr val="bg2"/>
                  </a:solidFill>
                  <a:prstDash val="solid"/>
                  <a:headEnd type="none"/>
                  <a:tailEnd type="none"/>
                </a:ln>
                <a:effectLst/>
              </p:spPr>
            </p:cxnSp>
            <p:cxnSp>
              <p:nvCxnSpPr>
                <p:cNvPr id="69" name="Straight Connector 68">
                  <a:extLst>
                    <a:ext uri="{FF2B5EF4-FFF2-40B4-BE49-F238E27FC236}">
                      <a16:creationId xmlns:a16="http://schemas.microsoft.com/office/drawing/2014/main" id="{635D1501-86DE-494C-8945-2E212B09CDBB}"/>
                    </a:ext>
                  </a:extLst>
                </p:cNvPr>
                <p:cNvCxnSpPr>
                  <a:cxnSpLocks/>
                </p:cNvCxnSpPr>
                <p:nvPr/>
              </p:nvCxnSpPr>
              <p:spPr>
                <a:xfrm flipH="1">
                  <a:off x="2697299" y="4030900"/>
                  <a:ext cx="158751" cy="631825"/>
                </a:xfrm>
                <a:prstGeom prst="line">
                  <a:avLst/>
                </a:prstGeom>
                <a:noFill/>
                <a:ln w="9525" cap="flat" cmpd="sng" algn="ctr">
                  <a:solidFill>
                    <a:schemeClr val="bg2"/>
                  </a:solidFill>
                  <a:prstDash val="solid"/>
                  <a:headEnd type="none"/>
                  <a:tailEnd type="none"/>
                </a:ln>
                <a:effectLst/>
              </p:spPr>
            </p:cxnSp>
            <p:cxnSp>
              <p:nvCxnSpPr>
                <p:cNvPr id="70" name="Straight Connector 69">
                  <a:extLst>
                    <a:ext uri="{FF2B5EF4-FFF2-40B4-BE49-F238E27FC236}">
                      <a16:creationId xmlns:a16="http://schemas.microsoft.com/office/drawing/2014/main" id="{A459E299-8387-D14D-8BE2-EC9D49D5E5A9}"/>
                    </a:ext>
                  </a:extLst>
                </p:cNvPr>
                <p:cNvCxnSpPr>
                  <a:cxnSpLocks/>
                </p:cNvCxnSpPr>
                <p:nvPr/>
              </p:nvCxnSpPr>
              <p:spPr>
                <a:xfrm>
                  <a:off x="2686497" y="4662725"/>
                  <a:ext cx="765175" cy="107950"/>
                </a:xfrm>
                <a:prstGeom prst="line">
                  <a:avLst/>
                </a:prstGeom>
                <a:noFill/>
                <a:ln w="9525" cap="flat" cmpd="sng" algn="ctr">
                  <a:solidFill>
                    <a:schemeClr val="bg2"/>
                  </a:solidFill>
                  <a:prstDash val="solid"/>
                  <a:headEnd type="none"/>
                  <a:tailEnd type="none"/>
                </a:ln>
                <a:effectLst/>
              </p:spPr>
            </p:cxnSp>
            <p:cxnSp>
              <p:nvCxnSpPr>
                <p:cNvPr id="71" name="Straight Connector 70">
                  <a:extLst>
                    <a:ext uri="{FF2B5EF4-FFF2-40B4-BE49-F238E27FC236}">
                      <a16:creationId xmlns:a16="http://schemas.microsoft.com/office/drawing/2014/main" id="{91DFB0AE-391E-9E49-AB59-4B77E86A327F}"/>
                    </a:ext>
                  </a:extLst>
                </p:cNvPr>
                <p:cNvCxnSpPr>
                  <a:cxnSpLocks/>
                </p:cNvCxnSpPr>
                <p:nvPr/>
              </p:nvCxnSpPr>
              <p:spPr>
                <a:xfrm>
                  <a:off x="2700474" y="4665900"/>
                  <a:ext cx="841375" cy="447675"/>
                </a:xfrm>
                <a:prstGeom prst="line">
                  <a:avLst/>
                </a:prstGeom>
                <a:noFill/>
                <a:ln w="9525" cap="flat" cmpd="sng" algn="ctr">
                  <a:solidFill>
                    <a:schemeClr val="bg2"/>
                  </a:solidFill>
                  <a:prstDash val="solid"/>
                  <a:headEnd type="none"/>
                  <a:tailEnd type="none"/>
                </a:ln>
                <a:effectLst/>
              </p:spPr>
            </p:cxnSp>
          </p:grpSp>
          <p:cxnSp>
            <p:nvCxnSpPr>
              <p:cNvPr id="60" name="Straight Connector 59">
                <a:extLst>
                  <a:ext uri="{FF2B5EF4-FFF2-40B4-BE49-F238E27FC236}">
                    <a16:creationId xmlns:a16="http://schemas.microsoft.com/office/drawing/2014/main" id="{9F61FD8E-97F9-2947-B237-CCEE45680459}"/>
                  </a:ext>
                </a:extLst>
              </p:cNvPr>
              <p:cNvCxnSpPr>
                <a:cxnSpLocks/>
              </p:cNvCxnSpPr>
              <p:nvPr/>
            </p:nvCxnSpPr>
            <p:spPr>
              <a:xfrm flipH="1" flipV="1">
                <a:off x="2078173" y="4369059"/>
                <a:ext cx="327025" cy="457200"/>
              </a:xfrm>
              <a:prstGeom prst="line">
                <a:avLst/>
              </a:prstGeom>
              <a:noFill/>
              <a:ln w="9525" cap="flat" cmpd="sng" algn="ctr">
                <a:solidFill>
                  <a:schemeClr val="bg2"/>
                </a:solidFill>
                <a:prstDash val="solid"/>
                <a:headEnd type="none"/>
                <a:tailEnd type="none"/>
              </a:ln>
              <a:effectLst/>
            </p:spPr>
          </p:cxnSp>
          <p:cxnSp>
            <p:nvCxnSpPr>
              <p:cNvPr id="61" name="Straight Connector 60">
                <a:extLst>
                  <a:ext uri="{FF2B5EF4-FFF2-40B4-BE49-F238E27FC236}">
                    <a16:creationId xmlns:a16="http://schemas.microsoft.com/office/drawing/2014/main" id="{313BC375-B481-B946-A9A7-B3E7E36B8870}"/>
                  </a:ext>
                </a:extLst>
              </p:cNvPr>
              <p:cNvCxnSpPr>
                <a:cxnSpLocks/>
              </p:cNvCxnSpPr>
              <p:nvPr/>
            </p:nvCxnSpPr>
            <p:spPr>
              <a:xfrm flipH="1" flipV="1">
                <a:off x="2402024" y="4819909"/>
                <a:ext cx="380999" cy="406400"/>
              </a:xfrm>
              <a:prstGeom prst="line">
                <a:avLst/>
              </a:prstGeom>
              <a:noFill/>
              <a:ln w="9525" cap="flat" cmpd="sng" algn="ctr">
                <a:solidFill>
                  <a:schemeClr val="bg2"/>
                </a:solidFill>
                <a:prstDash val="solid"/>
                <a:headEnd type="none"/>
                <a:tailEnd type="none"/>
              </a:ln>
              <a:effectLst/>
            </p:spPr>
          </p:cxnSp>
          <p:cxnSp>
            <p:nvCxnSpPr>
              <p:cNvPr id="62" name="Straight Connector 61">
                <a:extLst>
                  <a:ext uri="{FF2B5EF4-FFF2-40B4-BE49-F238E27FC236}">
                    <a16:creationId xmlns:a16="http://schemas.microsoft.com/office/drawing/2014/main" id="{1B1F11D6-C103-C440-B35F-650D72968D06}"/>
                  </a:ext>
                </a:extLst>
              </p:cNvPr>
              <p:cNvCxnSpPr>
                <a:cxnSpLocks/>
              </p:cNvCxnSpPr>
              <p:nvPr/>
            </p:nvCxnSpPr>
            <p:spPr>
              <a:xfrm flipH="1">
                <a:off x="2074999" y="4042034"/>
                <a:ext cx="784224" cy="327026"/>
              </a:xfrm>
              <a:prstGeom prst="line">
                <a:avLst/>
              </a:prstGeom>
              <a:noFill/>
              <a:ln w="9525" cap="flat" cmpd="sng" algn="ctr">
                <a:solidFill>
                  <a:schemeClr val="bg2"/>
                </a:solidFill>
                <a:prstDash val="solid"/>
                <a:headEnd type="none"/>
                <a:tailEnd type="none"/>
              </a:ln>
              <a:effectLst/>
            </p:spPr>
          </p:cxnSp>
          <p:cxnSp>
            <p:nvCxnSpPr>
              <p:cNvPr id="63" name="Straight Connector 62">
                <a:extLst>
                  <a:ext uri="{FF2B5EF4-FFF2-40B4-BE49-F238E27FC236}">
                    <a16:creationId xmlns:a16="http://schemas.microsoft.com/office/drawing/2014/main" id="{0F19890D-5607-7D45-98DD-B740666C5625}"/>
                  </a:ext>
                </a:extLst>
              </p:cNvPr>
              <p:cNvCxnSpPr>
                <a:cxnSpLocks/>
              </p:cNvCxnSpPr>
              <p:nvPr/>
            </p:nvCxnSpPr>
            <p:spPr>
              <a:xfrm>
                <a:off x="2856050" y="4042034"/>
                <a:ext cx="615948" cy="733425"/>
              </a:xfrm>
              <a:prstGeom prst="line">
                <a:avLst/>
              </a:prstGeom>
              <a:noFill/>
              <a:ln w="9525" cap="flat" cmpd="sng" algn="ctr">
                <a:solidFill>
                  <a:schemeClr val="bg2"/>
                </a:solidFill>
                <a:prstDash val="solid"/>
                <a:headEnd type="none"/>
                <a:tailEnd type="none"/>
              </a:ln>
              <a:effectLst/>
            </p:spPr>
          </p:cxnSp>
          <p:cxnSp>
            <p:nvCxnSpPr>
              <p:cNvPr id="64" name="Straight Connector 63">
                <a:extLst>
                  <a:ext uri="{FF2B5EF4-FFF2-40B4-BE49-F238E27FC236}">
                    <a16:creationId xmlns:a16="http://schemas.microsoft.com/office/drawing/2014/main" id="{3577486F-B47A-844E-BB76-26F14C505E03}"/>
                  </a:ext>
                </a:extLst>
              </p:cNvPr>
              <p:cNvCxnSpPr>
                <a:cxnSpLocks/>
              </p:cNvCxnSpPr>
              <p:nvPr/>
            </p:nvCxnSpPr>
            <p:spPr>
              <a:xfrm flipH="1">
                <a:off x="2779848" y="5124709"/>
                <a:ext cx="755651" cy="98425"/>
              </a:xfrm>
              <a:prstGeom prst="line">
                <a:avLst/>
              </a:prstGeom>
              <a:noFill/>
              <a:ln w="9525" cap="flat" cmpd="sng" algn="ctr">
                <a:solidFill>
                  <a:schemeClr val="bg2"/>
                </a:solidFill>
                <a:prstDash val="solid"/>
                <a:headEnd type="none"/>
                <a:tailEnd type="none"/>
              </a:ln>
              <a:effectLst/>
            </p:spPr>
          </p:cxnSp>
          <p:cxnSp>
            <p:nvCxnSpPr>
              <p:cNvPr id="65" name="Straight Connector 64">
                <a:extLst>
                  <a:ext uri="{FF2B5EF4-FFF2-40B4-BE49-F238E27FC236}">
                    <a16:creationId xmlns:a16="http://schemas.microsoft.com/office/drawing/2014/main" id="{3FA045C0-5B9B-834F-B1F5-77471D9B7E09}"/>
                  </a:ext>
                </a:extLst>
              </p:cNvPr>
              <p:cNvCxnSpPr>
                <a:cxnSpLocks/>
              </p:cNvCxnSpPr>
              <p:nvPr/>
            </p:nvCxnSpPr>
            <p:spPr>
              <a:xfrm>
                <a:off x="3459298" y="4772285"/>
                <a:ext cx="76200" cy="349249"/>
              </a:xfrm>
              <a:prstGeom prst="line">
                <a:avLst/>
              </a:prstGeom>
              <a:noFill/>
              <a:ln w="9525" cap="flat" cmpd="sng" algn="ctr">
                <a:solidFill>
                  <a:schemeClr val="bg2"/>
                </a:solidFill>
                <a:prstDash val="solid"/>
                <a:headEnd type="none"/>
                <a:tailEnd type="none"/>
              </a:ln>
              <a:effectLst/>
            </p:spPr>
          </p:cxnSp>
        </p:grpSp>
        <p:grpSp>
          <p:nvGrpSpPr>
            <p:cNvPr id="27" name="Group 26">
              <a:extLst>
                <a:ext uri="{FF2B5EF4-FFF2-40B4-BE49-F238E27FC236}">
                  <a16:creationId xmlns:a16="http://schemas.microsoft.com/office/drawing/2014/main" id="{C8D94F14-1FAE-F340-9100-A7BBB3713F3C}"/>
                </a:ext>
              </a:extLst>
            </p:cNvPr>
            <p:cNvGrpSpPr/>
            <p:nvPr/>
          </p:nvGrpSpPr>
          <p:grpSpPr>
            <a:xfrm>
              <a:off x="7876972" y="1665525"/>
              <a:ext cx="1696967" cy="2078059"/>
              <a:chOff x="1763848" y="1665525"/>
              <a:chExt cx="1696967" cy="2078059"/>
            </a:xfrm>
          </p:grpSpPr>
          <p:grpSp>
            <p:nvGrpSpPr>
              <p:cNvPr id="42" name="Group 41">
                <a:extLst>
                  <a:ext uri="{FF2B5EF4-FFF2-40B4-BE49-F238E27FC236}">
                    <a16:creationId xmlns:a16="http://schemas.microsoft.com/office/drawing/2014/main" id="{A556FED7-764B-3A4B-9D51-C95954410E0C}"/>
                  </a:ext>
                </a:extLst>
              </p:cNvPr>
              <p:cNvGrpSpPr/>
              <p:nvPr/>
            </p:nvGrpSpPr>
            <p:grpSpPr>
              <a:xfrm>
                <a:off x="1767024" y="1665525"/>
                <a:ext cx="1693791" cy="2066925"/>
                <a:chOff x="1767024" y="1665525"/>
                <a:chExt cx="1693791" cy="2066925"/>
              </a:xfrm>
            </p:grpSpPr>
            <p:cxnSp>
              <p:nvCxnSpPr>
                <p:cNvPr id="51" name="Straight Connector 50">
                  <a:extLst>
                    <a:ext uri="{FF2B5EF4-FFF2-40B4-BE49-F238E27FC236}">
                      <a16:creationId xmlns:a16="http://schemas.microsoft.com/office/drawing/2014/main" id="{968E078A-9959-4443-9E28-E9575CF08738}"/>
                    </a:ext>
                  </a:extLst>
                </p:cNvPr>
                <p:cNvCxnSpPr>
                  <a:cxnSpLocks/>
                </p:cNvCxnSpPr>
                <p:nvPr/>
              </p:nvCxnSpPr>
              <p:spPr>
                <a:xfrm flipV="1">
                  <a:off x="2348049" y="1973165"/>
                  <a:ext cx="1112766" cy="428960"/>
                </a:xfrm>
                <a:prstGeom prst="line">
                  <a:avLst/>
                </a:prstGeom>
                <a:noFill/>
                <a:ln w="9525" cap="flat" cmpd="sng" algn="ctr">
                  <a:solidFill>
                    <a:schemeClr val="bg2"/>
                  </a:solidFill>
                  <a:prstDash val="solid"/>
                  <a:headEnd type="none"/>
                  <a:tailEnd type="none"/>
                </a:ln>
                <a:effectLst/>
              </p:spPr>
            </p:cxnSp>
            <p:cxnSp>
              <p:nvCxnSpPr>
                <p:cNvPr id="52" name="Straight Connector 51">
                  <a:extLst>
                    <a:ext uri="{FF2B5EF4-FFF2-40B4-BE49-F238E27FC236}">
                      <a16:creationId xmlns:a16="http://schemas.microsoft.com/office/drawing/2014/main" id="{C3A8E4C3-B7FC-8B45-B3A2-7EE5DDD0B01E}"/>
                    </a:ext>
                  </a:extLst>
                </p:cNvPr>
                <p:cNvCxnSpPr>
                  <a:cxnSpLocks/>
                </p:cNvCxnSpPr>
                <p:nvPr/>
              </p:nvCxnSpPr>
              <p:spPr>
                <a:xfrm flipV="1">
                  <a:off x="2348049" y="1731865"/>
                  <a:ext cx="595241" cy="673435"/>
                </a:xfrm>
                <a:prstGeom prst="line">
                  <a:avLst/>
                </a:prstGeom>
                <a:noFill/>
                <a:ln w="9525" cap="flat" cmpd="sng" algn="ctr">
                  <a:solidFill>
                    <a:schemeClr val="bg2"/>
                  </a:solidFill>
                  <a:prstDash val="solid"/>
                  <a:headEnd type="none"/>
                  <a:tailEnd type="none"/>
                </a:ln>
                <a:effectLst/>
              </p:spPr>
            </p:cxnSp>
            <p:cxnSp>
              <p:nvCxnSpPr>
                <p:cNvPr id="53" name="Straight Connector 52">
                  <a:extLst>
                    <a:ext uri="{FF2B5EF4-FFF2-40B4-BE49-F238E27FC236}">
                      <a16:creationId xmlns:a16="http://schemas.microsoft.com/office/drawing/2014/main" id="{EB2ABC40-50F4-3345-884C-0F94FF55870B}"/>
                    </a:ext>
                  </a:extLst>
                </p:cNvPr>
                <p:cNvCxnSpPr>
                  <a:cxnSpLocks/>
                </p:cNvCxnSpPr>
                <p:nvPr/>
              </p:nvCxnSpPr>
              <p:spPr>
                <a:xfrm>
                  <a:off x="2348049" y="2402125"/>
                  <a:ext cx="136526" cy="676275"/>
                </a:xfrm>
                <a:prstGeom prst="line">
                  <a:avLst/>
                </a:prstGeom>
                <a:noFill/>
                <a:ln w="9525" cap="flat" cmpd="sng" algn="ctr">
                  <a:solidFill>
                    <a:schemeClr val="bg2"/>
                  </a:solidFill>
                  <a:prstDash val="solid"/>
                  <a:headEnd type="none"/>
                  <a:tailEnd type="none"/>
                </a:ln>
                <a:effectLst/>
              </p:spPr>
            </p:cxnSp>
            <p:cxnSp>
              <p:nvCxnSpPr>
                <p:cNvPr id="54" name="Straight Connector 53">
                  <a:extLst>
                    <a:ext uri="{FF2B5EF4-FFF2-40B4-BE49-F238E27FC236}">
                      <a16:creationId xmlns:a16="http://schemas.microsoft.com/office/drawing/2014/main" id="{CC6592EF-5847-C94A-BEA3-F8E4A8267B4A}"/>
                    </a:ext>
                  </a:extLst>
                </p:cNvPr>
                <p:cNvCxnSpPr>
                  <a:cxnSpLocks/>
                </p:cNvCxnSpPr>
                <p:nvPr/>
              </p:nvCxnSpPr>
              <p:spPr>
                <a:xfrm flipH="1">
                  <a:off x="2348049" y="1665525"/>
                  <a:ext cx="139700" cy="733425"/>
                </a:xfrm>
                <a:prstGeom prst="line">
                  <a:avLst/>
                </a:prstGeom>
                <a:noFill/>
                <a:ln w="9525" cap="flat" cmpd="sng" algn="ctr">
                  <a:solidFill>
                    <a:schemeClr val="bg2"/>
                  </a:solidFill>
                  <a:prstDash val="solid"/>
                  <a:headEnd type="none"/>
                  <a:tailEnd type="none"/>
                </a:ln>
                <a:effectLst/>
              </p:spPr>
            </p:cxnSp>
            <p:cxnSp>
              <p:nvCxnSpPr>
                <p:cNvPr id="55" name="Straight Connector 54">
                  <a:extLst>
                    <a:ext uri="{FF2B5EF4-FFF2-40B4-BE49-F238E27FC236}">
                      <a16:creationId xmlns:a16="http://schemas.microsoft.com/office/drawing/2014/main" id="{80BC49F4-9A07-664E-BC2A-5244A0F9466C}"/>
                    </a:ext>
                  </a:extLst>
                </p:cNvPr>
                <p:cNvCxnSpPr>
                  <a:cxnSpLocks/>
                </p:cNvCxnSpPr>
                <p:nvPr/>
              </p:nvCxnSpPr>
              <p:spPr>
                <a:xfrm flipH="1">
                  <a:off x="2195649" y="2395775"/>
                  <a:ext cx="152400" cy="1336675"/>
                </a:xfrm>
                <a:prstGeom prst="line">
                  <a:avLst/>
                </a:prstGeom>
                <a:noFill/>
                <a:ln w="9525" cap="flat" cmpd="sng" algn="ctr">
                  <a:solidFill>
                    <a:schemeClr val="bg2"/>
                  </a:solidFill>
                  <a:prstDash val="solid"/>
                  <a:headEnd type="none"/>
                  <a:tailEnd type="none"/>
                </a:ln>
                <a:effectLst/>
              </p:spPr>
            </p:cxnSp>
            <p:cxnSp>
              <p:nvCxnSpPr>
                <p:cNvPr id="56" name="Straight Connector 55">
                  <a:extLst>
                    <a:ext uri="{FF2B5EF4-FFF2-40B4-BE49-F238E27FC236}">
                      <a16:creationId xmlns:a16="http://schemas.microsoft.com/office/drawing/2014/main" id="{B2AA6189-73C7-1E4A-ADAD-36D2E6D46151}"/>
                    </a:ext>
                  </a:extLst>
                </p:cNvPr>
                <p:cNvCxnSpPr>
                  <a:cxnSpLocks/>
                </p:cNvCxnSpPr>
                <p:nvPr/>
              </p:nvCxnSpPr>
              <p:spPr>
                <a:xfrm flipH="1">
                  <a:off x="1767024" y="2402125"/>
                  <a:ext cx="577850" cy="882650"/>
                </a:xfrm>
                <a:prstGeom prst="line">
                  <a:avLst/>
                </a:prstGeom>
                <a:noFill/>
                <a:ln w="9525" cap="flat" cmpd="sng" algn="ctr">
                  <a:solidFill>
                    <a:schemeClr val="bg2"/>
                  </a:solidFill>
                  <a:prstDash val="solid"/>
                  <a:headEnd type="none"/>
                  <a:tailEnd type="none"/>
                </a:ln>
                <a:effectLst/>
              </p:spPr>
            </p:cxnSp>
            <p:cxnSp>
              <p:nvCxnSpPr>
                <p:cNvPr id="57" name="Straight Connector 56">
                  <a:extLst>
                    <a:ext uri="{FF2B5EF4-FFF2-40B4-BE49-F238E27FC236}">
                      <a16:creationId xmlns:a16="http://schemas.microsoft.com/office/drawing/2014/main" id="{59F370A0-BAF4-AA41-8C1F-27C964C272FB}"/>
                    </a:ext>
                  </a:extLst>
                </p:cNvPr>
                <p:cNvCxnSpPr>
                  <a:cxnSpLocks/>
                </p:cNvCxnSpPr>
                <p:nvPr/>
              </p:nvCxnSpPr>
              <p:spPr>
                <a:xfrm flipV="1">
                  <a:off x="1814649" y="2398950"/>
                  <a:ext cx="539750" cy="3175"/>
                </a:xfrm>
                <a:prstGeom prst="line">
                  <a:avLst/>
                </a:prstGeom>
                <a:noFill/>
                <a:ln w="9525" cap="flat" cmpd="sng" algn="ctr">
                  <a:solidFill>
                    <a:schemeClr val="bg2"/>
                  </a:solidFill>
                  <a:prstDash val="solid"/>
                  <a:headEnd type="none"/>
                  <a:tailEnd type="none"/>
                </a:ln>
                <a:effectLst/>
              </p:spPr>
            </p:cxnSp>
            <p:cxnSp>
              <p:nvCxnSpPr>
                <p:cNvPr id="58" name="Straight Connector 57">
                  <a:extLst>
                    <a:ext uri="{FF2B5EF4-FFF2-40B4-BE49-F238E27FC236}">
                      <a16:creationId xmlns:a16="http://schemas.microsoft.com/office/drawing/2014/main" id="{89A30130-B600-6746-B364-076F23B5018C}"/>
                    </a:ext>
                  </a:extLst>
                </p:cNvPr>
                <p:cNvCxnSpPr>
                  <a:cxnSpLocks/>
                </p:cNvCxnSpPr>
                <p:nvPr/>
              </p:nvCxnSpPr>
              <p:spPr>
                <a:xfrm>
                  <a:off x="2341554" y="2401264"/>
                  <a:ext cx="615805" cy="48486"/>
                </a:xfrm>
                <a:prstGeom prst="line">
                  <a:avLst/>
                </a:prstGeom>
                <a:noFill/>
                <a:ln w="9525" cap="flat" cmpd="sng" algn="ctr">
                  <a:solidFill>
                    <a:schemeClr val="bg2"/>
                  </a:solidFill>
                  <a:prstDash val="solid"/>
                  <a:headEnd type="none"/>
                  <a:tailEnd type="none"/>
                </a:ln>
                <a:effectLst/>
              </p:spPr>
            </p:cxnSp>
          </p:grpSp>
          <p:cxnSp>
            <p:nvCxnSpPr>
              <p:cNvPr id="43" name="Straight Connector 42">
                <a:extLst>
                  <a:ext uri="{FF2B5EF4-FFF2-40B4-BE49-F238E27FC236}">
                    <a16:creationId xmlns:a16="http://schemas.microsoft.com/office/drawing/2014/main" id="{CE4A4282-907E-1F42-A894-DD19D3FD13D2}"/>
                  </a:ext>
                </a:extLst>
              </p:cNvPr>
              <p:cNvCxnSpPr>
                <a:cxnSpLocks/>
              </p:cNvCxnSpPr>
              <p:nvPr/>
            </p:nvCxnSpPr>
            <p:spPr>
              <a:xfrm>
                <a:off x="2491322" y="1668139"/>
                <a:ext cx="451594" cy="68741"/>
              </a:xfrm>
              <a:prstGeom prst="line">
                <a:avLst/>
              </a:prstGeom>
              <a:noFill/>
              <a:ln w="9525" cap="flat" cmpd="sng" algn="ctr">
                <a:solidFill>
                  <a:schemeClr val="bg2"/>
                </a:solidFill>
                <a:prstDash val="solid"/>
                <a:headEnd type="none"/>
                <a:tailEnd type="none"/>
              </a:ln>
              <a:effectLst/>
            </p:spPr>
          </p:cxnSp>
          <p:cxnSp>
            <p:nvCxnSpPr>
              <p:cNvPr id="44" name="Straight Connector 43">
                <a:extLst>
                  <a:ext uri="{FF2B5EF4-FFF2-40B4-BE49-F238E27FC236}">
                    <a16:creationId xmlns:a16="http://schemas.microsoft.com/office/drawing/2014/main" id="{29896C8F-1003-1744-9D48-0CA0202FE454}"/>
                  </a:ext>
                </a:extLst>
              </p:cNvPr>
              <p:cNvCxnSpPr>
                <a:cxnSpLocks/>
              </p:cNvCxnSpPr>
              <p:nvPr/>
            </p:nvCxnSpPr>
            <p:spPr>
              <a:xfrm>
                <a:off x="2937035" y="1737064"/>
                <a:ext cx="519232" cy="248128"/>
              </a:xfrm>
              <a:prstGeom prst="line">
                <a:avLst/>
              </a:prstGeom>
              <a:noFill/>
              <a:ln w="9525" cap="flat" cmpd="sng" algn="ctr">
                <a:solidFill>
                  <a:schemeClr val="bg2"/>
                </a:solidFill>
                <a:prstDash val="solid"/>
                <a:headEnd type="none"/>
                <a:tailEnd type="none"/>
              </a:ln>
              <a:effectLst/>
            </p:spPr>
          </p:cxnSp>
          <p:cxnSp>
            <p:nvCxnSpPr>
              <p:cNvPr id="45" name="Straight Connector 44">
                <a:extLst>
                  <a:ext uri="{FF2B5EF4-FFF2-40B4-BE49-F238E27FC236}">
                    <a16:creationId xmlns:a16="http://schemas.microsoft.com/office/drawing/2014/main" id="{F7DA51DD-B13E-BD41-A1F9-283DAC963988}"/>
                  </a:ext>
                </a:extLst>
              </p:cNvPr>
              <p:cNvCxnSpPr>
                <a:cxnSpLocks/>
              </p:cNvCxnSpPr>
              <p:nvPr/>
            </p:nvCxnSpPr>
            <p:spPr>
              <a:xfrm flipV="1">
                <a:off x="2967173" y="1981124"/>
                <a:ext cx="493641" cy="470235"/>
              </a:xfrm>
              <a:prstGeom prst="line">
                <a:avLst/>
              </a:prstGeom>
              <a:noFill/>
              <a:ln w="9525" cap="flat" cmpd="sng" algn="ctr">
                <a:solidFill>
                  <a:schemeClr val="bg2"/>
                </a:solidFill>
                <a:prstDash val="solid"/>
                <a:headEnd type="none"/>
                <a:tailEnd type="none"/>
              </a:ln>
              <a:effectLst/>
            </p:spPr>
          </p:cxnSp>
          <p:cxnSp>
            <p:nvCxnSpPr>
              <p:cNvPr id="46" name="Straight Connector 45">
                <a:extLst>
                  <a:ext uri="{FF2B5EF4-FFF2-40B4-BE49-F238E27FC236}">
                    <a16:creationId xmlns:a16="http://schemas.microsoft.com/office/drawing/2014/main" id="{7424EA1E-5101-A04E-B127-4BD048C52F01}"/>
                  </a:ext>
                </a:extLst>
              </p:cNvPr>
              <p:cNvCxnSpPr>
                <a:cxnSpLocks/>
              </p:cNvCxnSpPr>
              <p:nvPr/>
            </p:nvCxnSpPr>
            <p:spPr>
              <a:xfrm flipH="1">
                <a:off x="2484573" y="2447323"/>
                <a:ext cx="470045" cy="629511"/>
              </a:xfrm>
              <a:prstGeom prst="line">
                <a:avLst/>
              </a:prstGeom>
              <a:noFill/>
              <a:ln w="9525" cap="flat" cmpd="sng" algn="ctr">
                <a:solidFill>
                  <a:schemeClr val="bg2"/>
                </a:solidFill>
                <a:prstDash val="solid"/>
                <a:headEnd type="none"/>
                <a:tailEnd type="none"/>
              </a:ln>
              <a:effectLst/>
            </p:spPr>
          </p:cxnSp>
          <p:cxnSp>
            <p:nvCxnSpPr>
              <p:cNvPr id="47" name="Straight Connector 46">
                <a:extLst>
                  <a:ext uri="{FF2B5EF4-FFF2-40B4-BE49-F238E27FC236}">
                    <a16:creationId xmlns:a16="http://schemas.microsoft.com/office/drawing/2014/main" id="{753DC8D6-943F-C144-B06A-369E9FBB4C9D}"/>
                  </a:ext>
                </a:extLst>
              </p:cNvPr>
              <p:cNvCxnSpPr>
                <a:cxnSpLocks/>
              </p:cNvCxnSpPr>
              <p:nvPr/>
            </p:nvCxnSpPr>
            <p:spPr>
              <a:xfrm flipH="1">
                <a:off x="2195648" y="3075973"/>
                <a:ext cx="289071" cy="667611"/>
              </a:xfrm>
              <a:prstGeom prst="line">
                <a:avLst/>
              </a:prstGeom>
              <a:noFill/>
              <a:ln w="9525" cap="flat" cmpd="sng" algn="ctr">
                <a:solidFill>
                  <a:schemeClr val="bg2"/>
                </a:solidFill>
                <a:prstDash val="solid"/>
                <a:headEnd type="none"/>
                <a:tailEnd type="none"/>
              </a:ln>
              <a:effectLst/>
            </p:spPr>
          </p:cxnSp>
          <p:cxnSp>
            <p:nvCxnSpPr>
              <p:cNvPr id="48" name="Straight Connector 47">
                <a:extLst>
                  <a:ext uri="{FF2B5EF4-FFF2-40B4-BE49-F238E27FC236}">
                    <a16:creationId xmlns:a16="http://schemas.microsoft.com/office/drawing/2014/main" id="{775C6BE7-CB33-3E40-A530-8C32E62F1732}"/>
                  </a:ext>
                </a:extLst>
              </p:cNvPr>
              <p:cNvCxnSpPr>
                <a:cxnSpLocks/>
              </p:cNvCxnSpPr>
              <p:nvPr/>
            </p:nvCxnSpPr>
            <p:spPr>
              <a:xfrm flipV="1">
                <a:off x="1814648" y="1673484"/>
                <a:ext cx="673100" cy="733425"/>
              </a:xfrm>
              <a:prstGeom prst="line">
                <a:avLst/>
              </a:prstGeom>
              <a:noFill/>
              <a:ln w="9525" cap="flat" cmpd="sng" algn="ctr">
                <a:solidFill>
                  <a:schemeClr val="bg2"/>
                </a:solidFill>
                <a:prstDash val="solid"/>
                <a:headEnd type="none"/>
                <a:tailEnd type="none"/>
              </a:ln>
              <a:effectLst/>
            </p:spPr>
          </p:cxnSp>
          <p:cxnSp>
            <p:nvCxnSpPr>
              <p:cNvPr id="49" name="Straight Connector 48">
                <a:extLst>
                  <a:ext uri="{FF2B5EF4-FFF2-40B4-BE49-F238E27FC236}">
                    <a16:creationId xmlns:a16="http://schemas.microsoft.com/office/drawing/2014/main" id="{45ACA513-3680-D546-B913-1DC8581A2123}"/>
                  </a:ext>
                </a:extLst>
              </p:cNvPr>
              <p:cNvCxnSpPr>
                <a:cxnSpLocks/>
              </p:cNvCxnSpPr>
              <p:nvPr/>
            </p:nvCxnSpPr>
            <p:spPr>
              <a:xfrm flipH="1">
                <a:off x="1763848" y="2410084"/>
                <a:ext cx="44450" cy="885825"/>
              </a:xfrm>
              <a:prstGeom prst="line">
                <a:avLst/>
              </a:prstGeom>
              <a:noFill/>
              <a:ln w="9525" cap="flat" cmpd="sng" algn="ctr">
                <a:solidFill>
                  <a:schemeClr val="bg2"/>
                </a:solidFill>
                <a:prstDash val="solid"/>
                <a:headEnd type="none"/>
                <a:tailEnd type="none"/>
              </a:ln>
              <a:effectLst/>
            </p:spPr>
          </p:cxnSp>
          <p:cxnSp>
            <p:nvCxnSpPr>
              <p:cNvPr id="50" name="Straight Connector 49">
                <a:extLst>
                  <a:ext uri="{FF2B5EF4-FFF2-40B4-BE49-F238E27FC236}">
                    <a16:creationId xmlns:a16="http://schemas.microsoft.com/office/drawing/2014/main" id="{86FCD5D6-3B94-694B-A751-79E0AB5745CC}"/>
                  </a:ext>
                </a:extLst>
              </p:cNvPr>
              <p:cNvCxnSpPr>
                <a:cxnSpLocks/>
              </p:cNvCxnSpPr>
              <p:nvPr/>
            </p:nvCxnSpPr>
            <p:spPr>
              <a:xfrm>
                <a:off x="1767168" y="3288698"/>
                <a:ext cx="438005" cy="454886"/>
              </a:xfrm>
              <a:prstGeom prst="line">
                <a:avLst/>
              </a:prstGeom>
              <a:noFill/>
              <a:ln w="9525" cap="flat" cmpd="sng" algn="ctr">
                <a:solidFill>
                  <a:schemeClr val="bg2"/>
                </a:solidFill>
                <a:prstDash val="solid"/>
                <a:headEnd type="none"/>
                <a:tailEnd type="none"/>
              </a:ln>
              <a:effectLst/>
            </p:spPr>
          </p:cxnSp>
        </p:grpSp>
        <p:grpSp>
          <p:nvGrpSpPr>
            <p:cNvPr id="28" name="Group 27">
              <a:extLst>
                <a:ext uri="{FF2B5EF4-FFF2-40B4-BE49-F238E27FC236}">
                  <a16:creationId xmlns:a16="http://schemas.microsoft.com/office/drawing/2014/main" id="{FFE031F7-AD65-0B43-BEFA-A51D0C5EF9D1}"/>
                </a:ext>
              </a:extLst>
            </p:cNvPr>
            <p:cNvGrpSpPr/>
            <p:nvPr/>
          </p:nvGrpSpPr>
          <p:grpSpPr>
            <a:xfrm>
              <a:off x="9569392" y="2201239"/>
              <a:ext cx="1723880" cy="1868511"/>
              <a:chOff x="3456268" y="2201239"/>
              <a:chExt cx="1723880" cy="1868511"/>
            </a:xfrm>
          </p:grpSpPr>
          <p:grpSp>
            <p:nvGrpSpPr>
              <p:cNvPr id="29" name="Group 28">
                <a:extLst>
                  <a:ext uri="{FF2B5EF4-FFF2-40B4-BE49-F238E27FC236}">
                    <a16:creationId xmlns:a16="http://schemas.microsoft.com/office/drawing/2014/main" id="{4FEAA191-8B3D-0545-9EC7-0EC15D02F267}"/>
                  </a:ext>
                </a:extLst>
              </p:cNvPr>
              <p:cNvGrpSpPr/>
              <p:nvPr/>
            </p:nvGrpSpPr>
            <p:grpSpPr>
              <a:xfrm>
                <a:off x="3459444" y="2201239"/>
                <a:ext cx="1717530" cy="1860551"/>
                <a:chOff x="3459444" y="2201239"/>
                <a:chExt cx="1717530" cy="1860551"/>
              </a:xfrm>
            </p:grpSpPr>
            <p:cxnSp>
              <p:nvCxnSpPr>
                <p:cNvPr id="36" name="Straight Connector 35">
                  <a:extLst>
                    <a:ext uri="{FF2B5EF4-FFF2-40B4-BE49-F238E27FC236}">
                      <a16:creationId xmlns:a16="http://schemas.microsoft.com/office/drawing/2014/main" id="{D9E2D318-8BFC-614E-97C3-BB6A7BE325C8}"/>
                    </a:ext>
                  </a:extLst>
                </p:cNvPr>
                <p:cNvCxnSpPr>
                  <a:cxnSpLocks/>
                </p:cNvCxnSpPr>
                <p:nvPr/>
              </p:nvCxnSpPr>
              <p:spPr>
                <a:xfrm>
                  <a:off x="3980143" y="2445714"/>
                  <a:ext cx="469756" cy="629511"/>
                </a:xfrm>
                <a:prstGeom prst="line">
                  <a:avLst/>
                </a:prstGeom>
                <a:noFill/>
                <a:ln w="9525" cap="flat" cmpd="sng" algn="ctr">
                  <a:solidFill>
                    <a:schemeClr val="bg2"/>
                  </a:solidFill>
                  <a:prstDash val="solid"/>
                  <a:headEnd type="none"/>
                  <a:tailEnd type="none"/>
                </a:ln>
                <a:effectLst/>
              </p:spPr>
            </p:cxnSp>
            <p:cxnSp>
              <p:nvCxnSpPr>
                <p:cNvPr id="37" name="Straight Connector 36">
                  <a:extLst>
                    <a:ext uri="{FF2B5EF4-FFF2-40B4-BE49-F238E27FC236}">
                      <a16:creationId xmlns:a16="http://schemas.microsoft.com/office/drawing/2014/main" id="{2F02AFA8-8F63-4E49-AF53-87734214ED70}"/>
                    </a:ext>
                  </a:extLst>
                </p:cNvPr>
                <p:cNvCxnSpPr>
                  <a:cxnSpLocks/>
                </p:cNvCxnSpPr>
                <p:nvPr/>
              </p:nvCxnSpPr>
              <p:spPr>
                <a:xfrm flipH="1">
                  <a:off x="4453074" y="2201239"/>
                  <a:ext cx="66819" cy="873986"/>
                </a:xfrm>
                <a:prstGeom prst="line">
                  <a:avLst/>
                </a:prstGeom>
                <a:noFill/>
                <a:ln w="9525" cap="flat" cmpd="sng" algn="ctr">
                  <a:solidFill>
                    <a:schemeClr val="bg2"/>
                  </a:solidFill>
                  <a:prstDash val="solid"/>
                  <a:headEnd type="none"/>
                  <a:tailEnd type="none"/>
                </a:ln>
                <a:effectLst/>
              </p:spPr>
            </p:cxnSp>
            <p:cxnSp>
              <p:nvCxnSpPr>
                <p:cNvPr id="38" name="Straight Connector 37">
                  <a:extLst>
                    <a:ext uri="{FF2B5EF4-FFF2-40B4-BE49-F238E27FC236}">
                      <a16:creationId xmlns:a16="http://schemas.microsoft.com/office/drawing/2014/main" id="{611AF877-62F2-EC41-8F9C-A8563130594B}"/>
                    </a:ext>
                  </a:extLst>
                </p:cNvPr>
                <p:cNvCxnSpPr>
                  <a:cxnSpLocks/>
                </p:cNvCxnSpPr>
                <p:nvPr/>
              </p:nvCxnSpPr>
              <p:spPr>
                <a:xfrm>
                  <a:off x="4442003" y="3071189"/>
                  <a:ext cx="295130" cy="661261"/>
                </a:xfrm>
                <a:prstGeom prst="line">
                  <a:avLst/>
                </a:prstGeom>
                <a:noFill/>
                <a:ln w="9525" cap="flat" cmpd="sng" algn="ctr">
                  <a:solidFill>
                    <a:schemeClr val="bg2"/>
                  </a:solidFill>
                  <a:prstDash val="solid"/>
                  <a:headEnd type="none"/>
                  <a:tailEnd type="none"/>
                </a:ln>
                <a:effectLst/>
              </p:spPr>
            </p:cxnSp>
            <p:cxnSp>
              <p:nvCxnSpPr>
                <p:cNvPr id="39" name="Straight Connector 38">
                  <a:extLst>
                    <a:ext uri="{FF2B5EF4-FFF2-40B4-BE49-F238E27FC236}">
                      <a16:creationId xmlns:a16="http://schemas.microsoft.com/office/drawing/2014/main" id="{7E581F66-A9D2-9645-B274-4C6F6059EDDA}"/>
                    </a:ext>
                  </a:extLst>
                </p:cNvPr>
                <p:cNvCxnSpPr>
                  <a:cxnSpLocks/>
                </p:cNvCxnSpPr>
                <p:nvPr/>
              </p:nvCxnSpPr>
              <p:spPr>
                <a:xfrm>
                  <a:off x="3459444" y="3039439"/>
                  <a:ext cx="990455" cy="42136"/>
                </a:xfrm>
                <a:prstGeom prst="line">
                  <a:avLst/>
                </a:prstGeom>
                <a:noFill/>
                <a:ln w="9525" cap="flat" cmpd="sng" algn="ctr">
                  <a:solidFill>
                    <a:schemeClr val="bg2"/>
                  </a:solidFill>
                  <a:prstDash val="solid"/>
                  <a:headEnd type="none"/>
                  <a:tailEnd type="none"/>
                </a:ln>
                <a:effectLst/>
              </p:spPr>
            </p:cxnSp>
            <p:cxnSp>
              <p:nvCxnSpPr>
                <p:cNvPr id="40" name="Straight Connector 39">
                  <a:extLst>
                    <a:ext uri="{FF2B5EF4-FFF2-40B4-BE49-F238E27FC236}">
                      <a16:creationId xmlns:a16="http://schemas.microsoft.com/office/drawing/2014/main" id="{85FE5F45-8808-114C-97A4-CE81AFA686C5}"/>
                    </a:ext>
                  </a:extLst>
                </p:cNvPr>
                <p:cNvCxnSpPr>
                  <a:cxnSpLocks/>
                </p:cNvCxnSpPr>
                <p:nvPr/>
              </p:nvCxnSpPr>
              <p:spPr>
                <a:xfrm flipV="1">
                  <a:off x="4094444" y="3072050"/>
                  <a:ext cx="355455" cy="989740"/>
                </a:xfrm>
                <a:prstGeom prst="line">
                  <a:avLst/>
                </a:prstGeom>
                <a:noFill/>
                <a:ln w="9525" cap="flat" cmpd="sng" algn="ctr">
                  <a:solidFill>
                    <a:schemeClr val="bg2"/>
                  </a:solidFill>
                  <a:prstDash val="solid"/>
                  <a:headEnd type="none"/>
                  <a:tailEnd type="none"/>
                </a:ln>
                <a:effectLst/>
              </p:spPr>
            </p:cxnSp>
            <p:cxnSp>
              <p:nvCxnSpPr>
                <p:cNvPr id="41" name="Straight Connector 40">
                  <a:extLst>
                    <a:ext uri="{FF2B5EF4-FFF2-40B4-BE49-F238E27FC236}">
                      <a16:creationId xmlns:a16="http://schemas.microsoft.com/office/drawing/2014/main" id="{15629754-C3F7-FA4B-8A2C-E0911D2BBB8B}"/>
                    </a:ext>
                  </a:extLst>
                </p:cNvPr>
                <p:cNvCxnSpPr>
                  <a:cxnSpLocks/>
                </p:cNvCxnSpPr>
                <p:nvPr/>
              </p:nvCxnSpPr>
              <p:spPr>
                <a:xfrm>
                  <a:off x="4443694" y="3077539"/>
                  <a:ext cx="733280" cy="200886"/>
                </a:xfrm>
                <a:prstGeom prst="line">
                  <a:avLst/>
                </a:prstGeom>
                <a:noFill/>
                <a:ln w="9525" cap="flat" cmpd="sng" algn="ctr">
                  <a:solidFill>
                    <a:schemeClr val="bg2"/>
                  </a:solidFill>
                  <a:prstDash val="solid"/>
                  <a:headEnd type="none"/>
                  <a:tailEnd type="none"/>
                </a:ln>
                <a:effectLst/>
              </p:spPr>
            </p:cxnSp>
          </p:grpSp>
          <p:cxnSp>
            <p:nvCxnSpPr>
              <p:cNvPr id="30" name="Straight Connector 29">
                <a:extLst>
                  <a:ext uri="{FF2B5EF4-FFF2-40B4-BE49-F238E27FC236}">
                    <a16:creationId xmlns:a16="http://schemas.microsoft.com/office/drawing/2014/main" id="{58FF9D43-5EA4-FA44-BC5A-FA3C46F0A158}"/>
                  </a:ext>
                </a:extLst>
              </p:cNvPr>
              <p:cNvCxnSpPr>
                <a:cxnSpLocks/>
              </p:cNvCxnSpPr>
              <p:nvPr/>
            </p:nvCxnSpPr>
            <p:spPr>
              <a:xfrm flipV="1">
                <a:off x="3980142" y="2210059"/>
                <a:ext cx="533256" cy="237264"/>
              </a:xfrm>
              <a:prstGeom prst="line">
                <a:avLst/>
              </a:prstGeom>
              <a:noFill/>
              <a:ln w="9525" cap="flat" cmpd="sng" algn="ctr">
                <a:solidFill>
                  <a:schemeClr val="bg2"/>
                </a:solidFill>
                <a:prstDash val="solid"/>
                <a:headEnd type="none"/>
                <a:tailEnd type="none"/>
              </a:ln>
              <a:effectLst/>
            </p:spPr>
          </p:cxnSp>
          <p:cxnSp>
            <p:nvCxnSpPr>
              <p:cNvPr id="31" name="Straight Connector 30">
                <a:extLst>
                  <a:ext uri="{FF2B5EF4-FFF2-40B4-BE49-F238E27FC236}">
                    <a16:creationId xmlns:a16="http://schemas.microsoft.com/office/drawing/2014/main" id="{ED688E82-C523-184C-BE4D-D5B01A0AB328}"/>
                  </a:ext>
                </a:extLst>
              </p:cNvPr>
              <p:cNvCxnSpPr>
                <a:cxnSpLocks/>
              </p:cNvCxnSpPr>
              <p:nvPr/>
            </p:nvCxnSpPr>
            <p:spPr>
              <a:xfrm>
                <a:off x="4529418" y="2202848"/>
                <a:ext cx="647555" cy="1083536"/>
              </a:xfrm>
              <a:prstGeom prst="line">
                <a:avLst/>
              </a:prstGeom>
              <a:noFill/>
              <a:ln w="9525" cap="flat" cmpd="sng" algn="ctr">
                <a:solidFill>
                  <a:schemeClr val="bg2"/>
                </a:solidFill>
                <a:prstDash val="solid"/>
                <a:headEnd type="none"/>
                <a:tailEnd type="none"/>
              </a:ln>
              <a:effectLst/>
            </p:spPr>
          </p:cxnSp>
          <p:cxnSp>
            <p:nvCxnSpPr>
              <p:cNvPr id="32" name="Straight Connector 31">
                <a:extLst>
                  <a:ext uri="{FF2B5EF4-FFF2-40B4-BE49-F238E27FC236}">
                    <a16:creationId xmlns:a16="http://schemas.microsoft.com/office/drawing/2014/main" id="{72F219F6-C519-3B41-B1B3-4CCE7A194C97}"/>
                  </a:ext>
                </a:extLst>
              </p:cNvPr>
              <p:cNvCxnSpPr>
                <a:cxnSpLocks/>
              </p:cNvCxnSpPr>
              <p:nvPr/>
            </p:nvCxnSpPr>
            <p:spPr>
              <a:xfrm flipV="1">
                <a:off x="3456268" y="2454534"/>
                <a:ext cx="523730" cy="583339"/>
              </a:xfrm>
              <a:prstGeom prst="line">
                <a:avLst/>
              </a:prstGeom>
              <a:noFill/>
              <a:ln w="9525" cap="flat" cmpd="sng" algn="ctr">
                <a:solidFill>
                  <a:schemeClr val="bg2"/>
                </a:solidFill>
                <a:prstDash val="solid"/>
                <a:headEnd type="none"/>
                <a:tailEnd type="none"/>
              </a:ln>
              <a:effectLst/>
            </p:spPr>
          </p:cxnSp>
          <p:cxnSp>
            <p:nvCxnSpPr>
              <p:cNvPr id="33" name="Straight Connector 32">
                <a:extLst>
                  <a:ext uri="{FF2B5EF4-FFF2-40B4-BE49-F238E27FC236}">
                    <a16:creationId xmlns:a16="http://schemas.microsoft.com/office/drawing/2014/main" id="{EC80B556-7427-B247-B068-14331F623B3D}"/>
                  </a:ext>
                </a:extLst>
              </p:cNvPr>
              <p:cNvCxnSpPr>
                <a:cxnSpLocks/>
              </p:cNvCxnSpPr>
              <p:nvPr/>
            </p:nvCxnSpPr>
            <p:spPr>
              <a:xfrm flipV="1">
                <a:off x="4738968" y="3283209"/>
                <a:ext cx="441180" cy="453165"/>
              </a:xfrm>
              <a:prstGeom prst="line">
                <a:avLst/>
              </a:prstGeom>
              <a:noFill/>
              <a:ln w="9525" cap="flat" cmpd="sng" algn="ctr">
                <a:solidFill>
                  <a:schemeClr val="bg2"/>
                </a:solidFill>
                <a:prstDash val="solid"/>
                <a:headEnd type="none"/>
                <a:tailEnd type="none"/>
              </a:ln>
              <a:effectLst/>
            </p:spPr>
          </p:cxnSp>
          <p:cxnSp>
            <p:nvCxnSpPr>
              <p:cNvPr id="34" name="Straight Connector 33">
                <a:extLst>
                  <a:ext uri="{FF2B5EF4-FFF2-40B4-BE49-F238E27FC236}">
                    <a16:creationId xmlns:a16="http://schemas.microsoft.com/office/drawing/2014/main" id="{FB389555-87EE-714C-A57D-1B1F02D705FD}"/>
                  </a:ext>
                </a:extLst>
              </p:cNvPr>
              <p:cNvCxnSpPr>
                <a:cxnSpLocks/>
              </p:cNvCxnSpPr>
              <p:nvPr/>
            </p:nvCxnSpPr>
            <p:spPr>
              <a:xfrm>
                <a:off x="3459443" y="3044223"/>
                <a:ext cx="638030" cy="1023211"/>
              </a:xfrm>
              <a:prstGeom prst="line">
                <a:avLst/>
              </a:prstGeom>
              <a:noFill/>
              <a:ln w="9525" cap="flat" cmpd="sng" algn="ctr">
                <a:solidFill>
                  <a:schemeClr val="bg2"/>
                </a:solidFill>
                <a:prstDash val="solid"/>
                <a:headEnd type="none"/>
                <a:tailEnd type="none"/>
              </a:ln>
              <a:effectLst/>
            </p:spPr>
          </p:cxnSp>
          <p:cxnSp>
            <p:nvCxnSpPr>
              <p:cNvPr id="35" name="Straight Connector 34">
                <a:extLst>
                  <a:ext uri="{FF2B5EF4-FFF2-40B4-BE49-F238E27FC236}">
                    <a16:creationId xmlns:a16="http://schemas.microsoft.com/office/drawing/2014/main" id="{67D179C2-49D7-6E43-A298-5C1C27FFC55C}"/>
                  </a:ext>
                </a:extLst>
              </p:cNvPr>
              <p:cNvCxnSpPr>
                <a:cxnSpLocks/>
              </p:cNvCxnSpPr>
              <p:nvPr/>
            </p:nvCxnSpPr>
            <p:spPr>
              <a:xfrm flipV="1">
                <a:off x="4091268" y="3727709"/>
                <a:ext cx="657080" cy="342041"/>
              </a:xfrm>
              <a:prstGeom prst="line">
                <a:avLst/>
              </a:prstGeom>
              <a:noFill/>
              <a:ln w="9525" cap="flat" cmpd="sng" algn="ctr">
                <a:solidFill>
                  <a:schemeClr val="bg2"/>
                </a:solidFill>
                <a:prstDash val="solid"/>
                <a:headEnd type="none"/>
                <a:tailEnd type="none"/>
              </a:ln>
              <a:effectLst/>
            </p:spPr>
          </p:cxnSp>
        </p:grpSp>
      </p:grpSp>
      <p:sp>
        <p:nvSpPr>
          <p:cNvPr id="6" name="Round Single Corner Rectangle 5">
            <a:extLst>
              <a:ext uri="{FF2B5EF4-FFF2-40B4-BE49-F238E27FC236}">
                <a16:creationId xmlns:a16="http://schemas.microsoft.com/office/drawing/2014/main" id="{6B8BDA7E-6B8D-5941-9EEE-8378C26BD029}"/>
              </a:ext>
            </a:extLst>
          </p:cNvPr>
          <p:cNvSpPr/>
          <p:nvPr/>
        </p:nvSpPr>
        <p:spPr bwMode="auto">
          <a:xfrm rot="10800000">
            <a:off x="0" y="0"/>
            <a:ext cx="12192000" cy="2431184"/>
          </a:xfrm>
          <a:prstGeom prst="round1Rect">
            <a:avLst>
              <a:gd name="adj" fmla="val 2724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BA47B952-F43B-4443-AE96-93C24A436717}"/>
              </a:ext>
            </a:extLst>
          </p:cNvPr>
          <p:cNvSpPr>
            <a:spLocks noGrp="1"/>
          </p:cNvSpPr>
          <p:nvPr>
            <p:ph type="title"/>
          </p:nvPr>
        </p:nvSpPr>
        <p:spPr>
          <a:xfrm>
            <a:off x="480396" y="368019"/>
            <a:ext cx="7717045" cy="1661993"/>
          </a:xfrm>
        </p:spPr>
        <p:txBody>
          <a:bodyPr/>
          <a:lstStyle/>
          <a:p>
            <a:r>
              <a:rPr lang="en-US" sz="3600" b="1"/>
              <a:t>Data usage is evolving and complex, moving outside of the traditional borders of business</a:t>
            </a:r>
          </a:p>
        </p:txBody>
      </p:sp>
      <p:pic>
        <p:nvPicPr>
          <p:cNvPr id="8" name="Picture 7" descr="A cutout image in the shape of two arrows showing a woman at a server station typing.">
            <a:extLst>
              <a:ext uri="{FF2B5EF4-FFF2-40B4-BE49-F238E27FC236}">
                <a16:creationId xmlns:a16="http://schemas.microsoft.com/office/drawing/2014/main" id="{2296E168-3613-E54D-B840-493573463F9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451" t="17135" r="-7106" b="37743"/>
          <a:stretch/>
        </p:blipFill>
        <p:spPr>
          <a:xfrm>
            <a:off x="7489779" y="0"/>
            <a:ext cx="5513613" cy="2431185"/>
          </a:xfrm>
          <a:custGeom>
            <a:avLst/>
            <a:gdLst>
              <a:gd name="connsiteX0" fmla="*/ 0 w 5529942"/>
              <a:gd name="connsiteY0" fmla="*/ 0 h 3030035"/>
              <a:gd name="connsiteX1" fmla="*/ 5529942 w 5529942"/>
              <a:gd name="connsiteY1" fmla="*/ 0 h 3030035"/>
              <a:gd name="connsiteX2" fmla="*/ 5529942 w 5529942"/>
              <a:gd name="connsiteY2" fmla="*/ 3030035 h 3030035"/>
              <a:gd name="connsiteX3" fmla="*/ 0 w 5529942"/>
              <a:gd name="connsiteY3" fmla="*/ 3030035 h 3030035"/>
            </a:gdLst>
            <a:ahLst/>
            <a:cxnLst>
              <a:cxn ang="0">
                <a:pos x="connsiteX0" y="connsiteY0"/>
              </a:cxn>
              <a:cxn ang="0">
                <a:pos x="connsiteX1" y="connsiteY1"/>
              </a:cxn>
              <a:cxn ang="0">
                <a:pos x="connsiteX2" y="connsiteY2"/>
              </a:cxn>
              <a:cxn ang="0">
                <a:pos x="connsiteX3" y="connsiteY3"/>
              </a:cxn>
            </a:cxnLst>
            <a:rect l="l" t="t" r="r" b="b"/>
            <a:pathLst>
              <a:path w="5529942" h="3030035">
                <a:moveTo>
                  <a:pt x="0" y="0"/>
                </a:moveTo>
                <a:lnTo>
                  <a:pt x="5529942" y="0"/>
                </a:lnTo>
                <a:lnTo>
                  <a:pt x="5529942" y="3030035"/>
                </a:lnTo>
                <a:lnTo>
                  <a:pt x="0" y="3030035"/>
                </a:lnTo>
                <a:close/>
              </a:path>
            </a:pathLst>
          </a:custGeom>
        </p:spPr>
      </p:pic>
      <p:sp>
        <p:nvSpPr>
          <p:cNvPr id="438" name="Oval 437">
            <a:extLst>
              <a:ext uri="{FF2B5EF4-FFF2-40B4-BE49-F238E27FC236}">
                <a16:creationId xmlns:a16="http://schemas.microsoft.com/office/drawing/2014/main" id="{F2DB94B8-55CA-FAC1-CDDE-7F66D3AF7548}"/>
              </a:ext>
            </a:extLst>
          </p:cNvPr>
          <p:cNvSpPr/>
          <p:nvPr/>
        </p:nvSpPr>
        <p:spPr bwMode="auto">
          <a:xfrm flipV="1">
            <a:off x="1345424" y="4409607"/>
            <a:ext cx="166366" cy="166366"/>
          </a:xfrm>
          <a:prstGeom prst="ellipse">
            <a:avLst/>
          </a:prstGeom>
          <a:solidFill>
            <a:schemeClr val="accent3"/>
          </a:solidFill>
          <a:ln w="9525" cap="flat" cmpd="sng" algn="ctr">
            <a:noFill/>
            <a:prstDash val="solid"/>
            <a:headEnd type="none" w="med" len="med"/>
            <a:tailEnd type="none" w="med" len="med"/>
          </a:ln>
          <a:effectLst>
            <a:outerShdw blurRad="292100" dist="76200" dir="13500000" algn="br" rotWithShape="0">
              <a:srgbClr val="B9D908">
                <a:alpha val="26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1" name="Oval 240">
            <a:extLst>
              <a:ext uri="{FF2B5EF4-FFF2-40B4-BE49-F238E27FC236}">
                <a16:creationId xmlns:a16="http://schemas.microsoft.com/office/drawing/2014/main" id="{CE7D0CA8-927D-3AFF-60C5-207121F2AC72}"/>
              </a:ext>
            </a:extLst>
          </p:cNvPr>
          <p:cNvSpPr/>
          <p:nvPr/>
        </p:nvSpPr>
        <p:spPr bwMode="auto">
          <a:xfrm flipV="1">
            <a:off x="2897999" y="5762157"/>
            <a:ext cx="166366" cy="166366"/>
          </a:xfrm>
          <a:prstGeom prst="ellipse">
            <a:avLst/>
          </a:prstGeom>
          <a:solidFill>
            <a:schemeClr val="accent3"/>
          </a:solidFill>
          <a:ln w="9525" cap="flat" cmpd="sng" algn="ctr">
            <a:noFill/>
            <a:prstDash val="solid"/>
            <a:headEnd type="none" w="med" len="med"/>
            <a:tailEnd type="none" w="med" len="med"/>
          </a:ln>
          <a:effectLst>
            <a:outerShdw blurRad="292100" dist="76200" dir="13500000" algn="br" rotWithShape="0">
              <a:srgbClr val="B9D908">
                <a:alpha val="26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2" name="Oval 241">
            <a:extLst>
              <a:ext uri="{FF2B5EF4-FFF2-40B4-BE49-F238E27FC236}">
                <a16:creationId xmlns:a16="http://schemas.microsoft.com/office/drawing/2014/main" id="{C829C8A2-B967-D1B1-D964-FFFE49B7DBC2}"/>
              </a:ext>
            </a:extLst>
          </p:cNvPr>
          <p:cNvSpPr/>
          <p:nvPr/>
        </p:nvSpPr>
        <p:spPr bwMode="auto">
          <a:xfrm flipV="1">
            <a:off x="6165074" y="3114207"/>
            <a:ext cx="166366" cy="166366"/>
          </a:xfrm>
          <a:prstGeom prst="ellipse">
            <a:avLst/>
          </a:prstGeom>
          <a:solidFill>
            <a:schemeClr val="accent3"/>
          </a:solidFill>
          <a:ln w="9525" cap="flat" cmpd="sng" algn="ctr">
            <a:noFill/>
            <a:prstDash val="solid"/>
            <a:headEnd type="none" w="med" len="med"/>
            <a:tailEnd type="none" w="med" len="med"/>
          </a:ln>
          <a:effectLst>
            <a:outerShdw blurRad="292100" dist="76200" dir="13500000" algn="br" rotWithShape="0">
              <a:srgbClr val="B9D908">
                <a:alpha val="26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3" name="Oval 242">
            <a:extLst>
              <a:ext uri="{FF2B5EF4-FFF2-40B4-BE49-F238E27FC236}">
                <a16:creationId xmlns:a16="http://schemas.microsoft.com/office/drawing/2014/main" id="{A8B5F7DD-4E72-6291-495D-DC69BE2FD5D0}"/>
              </a:ext>
            </a:extLst>
          </p:cNvPr>
          <p:cNvSpPr/>
          <p:nvPr/>
        </p:nvSpPr>
        <p:spPr bwMode="auto">
          <a:xfrm flipV="1">
            <a:off x="8129113" y="3340653"/>
            <a:ext cx="166366" cy="166366"/>
          </a:xfrm>
          <a:prstGeom prst="ellipse">
            <a:avLst/>
          </a:prstGeom>
          <a:solidFill>
            <a:schemeClr val="accent3"/>
          </a:solidFill>
          <a:ln w="9525" cap="flat" cmpd="sng" algn="ctr">
            <a:noFill/>
            <a:prstDash val="solid"/>
            <a:headEnd type="none" w="med" len="med"/>
            <a:tailEnd type="none" w="med" len="med"/>
          </a:ln>
          <a:effectLst>
            <a:outerShdw blurRad="292100" dist="76200" dir="13500000" algn="br" rotWithShape="0">
              <a:srgbClr val="B9D908">
                <a:alpha val="26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4" name="Oval 243">
            <a:extLst>
              <a:ext uri="{FF2B5EF4-FFF2-40B4-BE49-F238E27FC236}">
                <a16:creationId xmlns:a16="http://schemas.microsoft.com/office/drawing/2014/main" id="{BE59E57F-A6FC-D56C-B821-6B28232CE074}"/>
              </a:ext>
            </a:extLst>
          </p:cNvPr>
          <p:cNvSpPr/>
          <p:nvPr/>
        </p:nvSpPr>
        <p:spPr bwMode="auto">
          <a:xfrm flipV="1">
            <a:off x="9783944" y="4903610"/>
            <a:ext cx="166366" cy="166366"/>
          </a:xfrm>
          <a:prstGeom prst="ellipse">
            <a:avLst/>
          </a:prstGeom>
          <a:solidFill>
            <a:schemeClr val="accent3"/>
          </a:solidFill>
          <a:ln w="9525" cap="flat" cmpd="sng" algn="ctr">
            <a:noFill/>
            <a:prstDash val="solid"/>
            <a:headEnd type="none" w="med" len="med"/>
            <a:tailEnd type="none" w="med" len="med"/>
          </a:ln>
          <a:effectLst>
            <a:outerShdw blurRad="292100" dist="76200" dir="13500000" algn="br" rotWithShape="0">
              <a:srgbClr val="B9D908">
                <a:alpha val="26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5" name="Oval 244">
            <a:extLst>
              <a:ext uri="{FF2B5EF4-FFF2-40B4-BE49-F238E27FC236}">
                <a16:creationId xmlns:a16="http://schemas.microsoft.com/office/drawing/2014/main" id="{FB2091BA-E465-B5CD-C745-D7A0DE349632}"/>
              </a:ext>
            </a:extLst>
          </p:cNvPr>
          <p:cNvSpPr/>
          <p:nvPr/>
        </p:nvSpPr>
        <p:spPr bwMode="auto">
          <a:xfrm flipV="1">
            <a:off x="2764019" y="4074935"/>
            <a:ext cx="166366" cy="166366"/>
          </a:xfrm>
          <a:prstGeom prst="ellipse">
            <a:avLst/>
          </a:prstGeom>
          <a:solidFill>
            <a:schemeClr val="accent3"/>
          </a:solidFill>
          <a:ln w="9525" cap="flat" cmpd="sng" algn="ctr">
            <a:noFill/>
            <a:prstDash val="solid"/>
            <a:headEnd type="none" w="med" len="med"/>
            <a:tailEnd type="none" w="med" len="med"/>
          </a:ln>
          <a:effectLst>
            <a:outerShdw blurRad="292100" dist="76200" dir="13500000" algn="br" rotWithShape="0">
              <a:srgbClr val="B9D908">
                <a:alpha val="26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6" name="Oval 245">
            <a:extLst>
              <a:ext uri="{FF2B5EF4-FFF2-40B4-BE49-F238E27FC236}">
                <a16:creationId xmlns:a16="http://schemas.microsoft.com/office/drawing/2014/main" id="{7728C9D2-43A6-05CC-841B-65A74DD1218E}"/>
              </a:ext>
            </a:extLst>
          </p:cNvPr>
          <p:cNvSpPr/>
          <p:nvPr/>
        </p:nvSpPr>
        <p:spPr bwMode="auto">
          <a:xfrm flipV="1">
            <a:off x="11193644" y="4008260"/>
            <a:ext cx="166366" cy="166366"/>
          </a:xfrm>
          <a:prstGeom prst="ellipse">
            <a:avLst/>
          </a:prstGeom>
          <a:solidFill>
            <a:schemeClr val="accent3"/>
          </a:solidFill>
          <a:ln w="9525" cap="flat" cmpd="sng" algn="ctr">
            <a:noFill/>
            <a:prstDash val="solid"/>
            <a:headEnd type="none" w="med" len="med"/>
            <a:tailEnd type="none" w="med" len="med"/>
          </a:ln>
          <a:effectLst>
            <a:outerShdw blurRad="292100" dist="76200" dir="13500000" algn="br" rotWithShape="0">
              <a:srgbClr val="B9D908">
                <a:alpha val="26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7" name="Oval 246">
            <a:extLst>
              <a:ext uri="{FF2B5EF4-FFF2-40B4-BE49-F238E27FC236}">
                <a16:creationId xmlns:a16="http://schemas.microsoft.com/office/drawing/2014/main" id="{D7ABC884-7868-8615-EFC4-4A21EE91BDB5}"/>
              </a:ext>
            </a:extLst>
          </p:cNvPr>
          <p:cNvSpPr/>
          <p:nvPr/>
        </p:nvSpPr>
        <p:spPr bwMode="auto">
          <a:xfrm flipV="1">
            <a:off x="1420994" y="5408435"/>
            <a:ext cx="166366" cy="166366"/>
          </a:xfrm>
          <a:prstGeom prst="ellipse">
            <a:avLst/>
          </a:prstGeom>
          <a:solidFill>
            <a:schemeClr val="accent3"/>
          </a:solidFill>
          <a:ln w="9525" cap="flat" cmpd="sng" algn="ctr">
            <a:noFill/>
            <a:prstDash val="solid"/>
            <a:headEnd type="none" w="med" len="med"/>
            <a:tailEnd type="none" w="med" len="med"/>
          </a:ln>
          <a:effectLst>
            <a:outerShdw blurRad="292100" dist="76200" dir="13500000" algn="br" rotWithShape="0">
              <a:srgbClr val="B9D908">
                <a:alpha val="26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8" name="Oval 247">
            <a:extLst>
              <a:ext uri="{FF2B5EF4-FFF2-40B4-BE49-F238E27FC236}">
                <a16:creationId xmlns:a16="http://schemas.microsoft.com/office/drawing/2014/main" id="{B89F0F4D-A39A-8026-B022-E34F9804C6F5}"/>
              </a:ext>
            </a:extLst>
          </p:cNvPr>
          <p:cNvSpPr/>
          <p:nvPr/>
        </p:nvSpPr>
        <p:spPr bwMode="auto">
          <a:xfrm flipV="1">
            <a:off x="7936724" y="4914432"/>
            <a:ext cx="166366" cy="166366"/>
          </a:xfrm>
          <a:prstGeom prst="ellipse">
            <a:avLst/>
          </a:prstGeom>
          <a:solidFill>
            <a:schemeClr val="accent3"/>
          </a:solidFill>
          <a:ln w="9525" cap="flat" cmpd="sng" algn="ctr">
            <a:noFill/>
            <a:prstDash val="solid"/>
            <a:headEnd type="none" w="med" len="med"/>
            <a:tailEnd type="none" w="med" len="med"/>
          </a:ln>
          <a:effectLst>
            <a:outerShdw blurRad="292100" dist="76200" dir="13500000" algn="br" rotWithShape="0">
              <a:srgbClr val="B9D908">
                <a:alpha val="26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 name="Group 6">
            <a:extLst>
              <a:ext uri="{FF2B5EF4-FFF2-40B4-BE49-F238E27FC236}">
                <a16:creationId xmlns:a16="http://schemas.microsoft.com/office/drawing/2014/main" id="{5A49C14A-9CB5-1437-DA08-DCF8AE5E9393}"/>
              </a:ext>
            </a:extLst>
          </p:cNvPr>
          <p:cNvGrpSpPr/>
          <p:nvPr/>
        </p:nvGrpSpPr>
        <p:grpSpPr>
          <a:xfrm>
            <a:off x="768481" y="2649872"/>
            <a:ext cx="10726918" cy="3876220"/>
            <a:chOff x="821197" y="2649872"/>
            <a:chExt cx="10726918" cy="3876220"/>
          </a:xfrm>
        </p:grpSpPr>
        <p:grpSp>
          <p:nvGrpSpPr>
            <p:cNvPr id="286" name="Group 285">
              <a:extLst>
                <a:ext uri="{FF2B5EF4-FFF2-40B4-BE49-F238E27FC236}">
                  <a16:creationId xmlns:a16="http://schemas.microsoft.com/office/drawing/2014/main" id="{A57E494B-F0EC-3CBD-7802-8DCC42AF15CD}"/>
                </a:ext>
              </a:extLst>
            </p:cNvPr>
            <p:cNvGrpSpPr/>
            <p:nvPr/>
          </p:nvGrpSpPr>
          <p:grpSpPr>
            <a:xfrm>
              <a:off x="821197" y="2649872"/>
              <a:ext cx="10726918" cy="3634703"/>
              <a:chOff x="639238" y="1048809"/>
              <a:chExt cx="10726918" cy="3634703"/>
            </a:xfrm>
          </p:grpSpPr>
          <p:cxnSp>
            <p:nvCxnSpPr>
              <p:cNvPr id="288" name="Straight Connector 287">
                <a:extLst>
                  <a:ext uri="{FF2B5EF4-FFF2-40B4-BE49-F238E27FC236}">
                    <a16:creationId xmlns:a16="http://schemas.microsoft.com/office/drawing/2014/main" id="{256081F6-C856-3F58-1922-D493B5A8909D}"/>
                  </a:ext>
                </a:extLst>
              </p:cNvPr>
              <p:cNvCxnSpPr>
                <a:cxnSpLocks/>
              </p:cNvCxnSpPr>
              <p:nvPr/>
            </p:nvCxnSpPr>
            <p:spPr>
              <a:xfrm flipH="1" flipV="1">
                <a:off x="2593188" y="1932473"/>
                <a:ext cx="105407" cy="453888"/>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0" name="!!2">
                <a:extLst>
                  <a:ext uri="{FF2B5EF4-FFF2-40B4-BE49-F238E27FC236}">
                    <a16:creationId xmlns:a16="http://schemas.microsoft.com/office/drawing/2014/main" id="{60A3DFEF-36C1-46BD-C20F-84A868360B76}"/>
                  </a:ext>
                </a:extLst>
              </p:cNvPr>
              <p:cNvSpPr/>
              <p:nvPr/>
            </p:nvSpPr>
            <p:spPr bwMode="auto">
              <a:xfrm>
                <a:off x="2543895" y="1874000"/>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92" name="Straight Connector 291">
                <a:extLst>
                  <a:ext uri="{FF2B5EF4-FFF2-40B4-BE49-F238E27FC236}">
                    <a16:creationId xmlns:a16="http://schemas.microsoft.com/office/drawing/2014/main" id="{E13712A9-864E-DF3A-F200-1F06E980185D}"/>
                  </a:ext>
                </a:extLst>
              </p:cNvPr>
              <p:cNvCxnSpPr>
                <a:cxnSpLocks/>
              </p:cNvCxnSpPr>
              <p:nvPr/>
            </p:nvCxnSpPr>
            <p:spPr>
              <a:xfrm flipH="1" flipV="1">
                <a:off x="2966224" y="4348976"/>
                <a:ext cx="591015" cy="33453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BA62A45-B91C-22EC-F639-3A3F71CCA2F7}"/>
                  </a:ext>
                </a:extLst>
              </p:cNvPr>
              <p:cNvCxnSpPr>
                <a:cxnSpLocks/>
              </p:cNvCxnSpPr>
              <p:nvPr/>
            </p:nvCxnSpPr>
            <p:spPr>
              <a:xfrm flipH="1" flipV="1">
                <a:off x="10371606" y="1999702"/>
                <a:ext cx="640666" cy="420435"/>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C152AAEB-2314-BAF2-1E07-303E57F1E4F8}"/>
                  </a:ext>
                </a:extLst>
              </p:cNvPr>
              <p:cNvCxnSpPr>
                <a:cxnSpLocks/>
              </p:cNvCxnSpPr>
              <p:nvPr/>
            </p:nvCxnSpPr>
            <p:spPr>
              <a:xfrm flipV="1">
                <a:off x="8025911" y="1322513"/>
                <a:ext cx="792106" cy="458483"/>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33B63CA-A611-B5BD-5600-0B7BFF0DE1E0}"/>
                  </a:ext>
                </a:extLst>
              </p:cNvPr>
              <p:cNvCxnSpPr>
                <a:cxnSpLocks/>
              </p:cNvCxnSpPr>
              <p:nvPr/>
            </p:nvCxnSpPr>
            <p:spPr>
              <a:xfrm>
                <a:off x="9032247" y="1471115"/>
                <a:ext cx="948094" cy="335383"/>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9922E856-ABF1-DE12-C95E-F77E7FBDB00D}"/>
                  </a:ext>
                </a:extLst>
              </p:cNvPr>
              <p:cNvCxnSpPr>
                <a:cxnSpLocks/>
              </p:cNvCxnSpPr>
              <p:nvPr/>
            </p:nvCxnSpPr>
            <p:spPr>
              <a:xfrm flipV="1">
                <a:off x="2021946" y="2593417"/>
                <a:ext cx="625028" cy="69385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1" name="!!2">
                <a:extLst>
                  <a:ext uri="{FF2B5EF4-FFF2-40B4-BE49-F238E27FC236}">
                    <a16:creationId xmlns:a16="http://schemas.microsoft.com/office/drawing/2014/main" id="{84DE9C30-B985-D97C-5546-AA48C0E1E7AE}"/>
                  </a:ext>
                </a:extLst>
              </p:cNvPr>
              <p:cNvSpPr/>
              <p:nvPr/>
            </p:nvSpPr>
            <p:spPr bwMode="auto">
              <a:xfrm>
                <a:off x="2350666" y="2817472"/>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03" name="Straight Connector 302">
                <a:extLst>
                  <a:ext uri="{FF2B5EF4-FFF2-40B4-BE49-F238E27FC236}">
                    <a16:creationId xmlns:a16="http://schemas.microsoft.com/office/drawing/2014/main" id="{C72D565E-0C3D-DF22-1D41-78637F8BEB56}"/>
                  </a:ext>
                </a:extLst>
              </p:cNvPr>
              <p:cNvCxnSpPr>
                <a:cxnSpLocks/>
              </p:cNvCxnSpPr>
              <p:nvPr/>
            </p:nvCxnSpPr>
            <p:spPr>
              <a:xfrm flipV="1">
                <a:off x="720336" y="2894992"/>
                <a:ext cx="603681" cy="2041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4" name="!!2">
                <a:extLst>
                  <a:ext uri="{FF2B5EF4-FFF2-40B4-BE49-F238E27FC236}">
                    <a16:creationId xmlns:a16="http://schemas.microsoft.com/office/drawing/2014/main" id="{9C08D227-EABB-83B2-798D-8A770A01908C}"/>
                  </a:ext>
                </a:extLst>
              </p:cNvPr>
              <p:cNvSpPr/>
              <p:nvPr/>
            </p:nvSpPr>
            <p:spPr bwMode="auto">
              <a:xfrm>
                <a:off x="639238" y="2998511"/>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13006532-E471-91C8-DBDE-F0755BB890BF}"/>
                  </a:ext>
                </a:extLst>
              </p:cNvPr>
              <p:cNvCxnSpPr>
                <a:cxnSpLocks/>
              </p:cNvCxnSpPr>
              <p:nvPr/>
            </p:nvCxnSpPr>
            <p:spPr>
              <a:xfrm flipH="1" flipV="1">
                <a:off x="1110076" y="2367370"/>
                <a:ext cx="153954" cy="46657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2">
                <a:extLst>
                  <a:ext uri="{FF2B5EF4-FFF2-40B4-BE49-F238E27FC236}">
                    <a16:creationId xmlns:a16="http://schemas.microsoft.com/office/drawing/2014/main" id="{5CC0A672-0D16-2837-D779-340DDA19ABB1}"/>
                  </a:ext>
                </a:extLst>
              </p:cNvPr>
              <p:cNvSpPr/>
              <p:nvPr/>
            </p:nvSpPr>
            <p:spPr bwMode="auto">
              <a:xfrm>
                <a:off x="1060783" y="2308897"/>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2E8BD073-49B1-5C77-B742-71BDC612164E}"/>
                  </a:ext>
                </a:extLst>
              </p:cNvPr>
              <p:cNvCxnSpPr>
                <a:cxnSpLocks/>
              </p:cNvCxnSpPr>
              <p:nvPr/>
            </p:nvCxnSpPr>
            <p:spPr>
              <a:xfrm flipV="1">
                <a:off x="1388773" y="3401122"/>
                <a:ext cx="473481" cy="49065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44217B50-5551-F89D-568E-C9234EBB3467}"/>
                  </a:ext>
                </a:extLst>
              </p:cNvPr>
              <p:cNvCxnSpPr>
                <a:cxnSpLocks/>
              </p:cNvCxnSpPr>
              <p:nvPr/>
            </p:nvCxnSpPr>
            <p:spPr>
              <a:xfrm flipH="1">
                <a:off x="2864799" y="3367668"/>
                <a:ext cx="1250001" cy="87234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12356E7C-4C9A-D18F-E23B-53078C208934}"/>
                  </a:ext>
                </a:extLst>
              </p:cNvPr>
              <p:cNvCxnSpPr>
                <a:cxnSpLocks/>
              </p:cNvCxnSpPr>
              <p:nvPr/>
            </p:nvCxnSpPr>
            <p:spPr>
              <a:xfrm flipV="1">
                <a:off x="7871332" y="2619130"/>
                <a:ext cx="1052477" cy="734497"/>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6C915D3C-9499-C7E4-AB4C-4494413FC1C9}"/>
                  </a:ext>
                </a:extLst>
              </p:cNvPr>
              <p:cNvCxnSpPr>
                <a:cxnSpLocks/>
              </p:cNvCxnSpPr>
              <p:nvPr/>
            </p:nvCxnSpPr>
            <p:spPr>
              <a:xfrm flipH="1" flipV="1">
                <a:off x="1940312" y="3412273"/>
                <a:ext cx="880947" cy="880947"/>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17" name="Group 316">
                <a:extLst>
                  <a:ext uri="{FF2B5EF4-FFF2-40B4-BE49-F238E27FC236}">
                    <a16:creationId xmlns:a16="http://schemas.microsoft.com/office/drawing/2014/main" id="{AB8311DE-66B8-8482-693C-85BA6D3B9697}"/>
                  </a:ext>
                </a:extLst>
              </p:cNvPr>
              <p:cNvGrpSpPr/>
              <p:nvPr/>
            </p:nvGrpSpPr>
            <p:grpSpPr>
              <a:xfrm>
                <a:off x="2512911" y="3862183"/>
                <a:ext cx="703774" cy="703774"/>
                <a:chOff x="4252643" y="8302800"/>
                <a:chExt cx="986190" cy="986190"/>
              </a:xfrm>
            </p:grpSpPr>
            <p:sp>
              <p:nvSpPr>
                <p:cNvPr id="421" name="!!4">
                  <a:extLst>
                    <a:ext uri="{FF2B5EF4-FFF2-40B4-BE49-F238E27FC236}">
                      <a16:creationId xmlns:a16="http://schemas.microsoft.com/office/drawing/2014/main" id="{F74DBD3A-DE33-4E55-F95B-6FC20427F7B4}"/>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2" name="mail_2" title="Icon of an envelope with an arrow on the lower right pointing right">
                  <a:extLst>
                    <a:ext uri="{FF2B5EF4-FFF2-40B4-BE49-F238E27FC236}">
                      <a16:creationId xmlns:a16="http://schemas.microsoft.com/office/drawing/2014/main" id="{4D8B25E5-2A79-CABE-F047-97DC979343EE}"/>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19" name="!!2">
                <a:extLst>
                  <a:ext uri="{FF2B5EF4-FFF2-40B4-BE49-F238E27FC236}">
                    <a16:creationId xmlns:a16="http://schemas.microsoft.com/office/drawing/2014/main" id="{5ADAC2D6-BC30-DC5E-FD23-EC97A9294B1C}"/>
                  </a:ext>
                </a:extLst>
              </p:cNvPr>
              <p:cNvSpPr/>
              <p:nvPr/>
            </p:nvSpPr>
            <p:spPr bwMode="auto">
              <a:xfrm>
                <a:off x="1177090" y="3679819"/>
                <a:ext cx="403116" cy="403116"/>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07C10"/>
                    </a:solidFill>
                    <a:effectLst/>
                    <a:uLnTx/>
                    <a:uFillTx/>
                    <a:latin typeface="Segoe UI"/>
                    <a:ea typeface="Segoe UI" pitchFamily="34" charset="0"/>
                    <a:cs typeface="Segoe UI" pitchFamily="34" charset="0"/>
                  </a:rPr>
                  <a:t>OS</a:t>
                </a:r>
              </a:p>
            </p:txBody>
          </p:sp>
          <p:grpSp>
            <p:nvGrpSpPr>
              <p:cNvPr id="320" name="Group 319">
                <a:extLst>
                  <a:ext uri="{FF2B5EF4-FFF2-40B4-BE49-F238E27FC236}">
                    <a16:creationId xmlns:a16="http://schemas.microsoft.com/office/drawing/2014/main" id="{501AA710-91EE-B186-148E-E2325FBD416C}"/>
                  </a:ext>
                </a:extLst>
              </p:cNvPr>
              <p:cNvGrpSpPr/>
              <p:nvPr/>
            </p:nvGrpSpPr>
            <p:grpSpPr>
              <a:xfrm>
                <a:off x="1110802" y="2704150"/>
                <a:ext cx="350008" cy="350008"/>
                <a:chOff x="-1495964" y="4008155"/>
                <a:chExt cx="805698" cy="805698"/>
              </a:xfrm>
            </p:grpSpPr>
            <p:sp>
              <p:nvSpPr>
                <p:cNvPr id="419" name="!!3">
                  <a:extLst>
                    <a:ext uri="{FF2B5EF4-FFF2-40B4-BE49-F238E27FC236}">
                      <a16:creationId xmlns:a16="http://schemas.microsoft.com/office/drawing/2014/main" id="{CA0AAF0A-A2E1-F354-E163-E29A75672503}"/>
                    </a:ext>
                  </a:extLst>
                </p:cNvPr>
                <p:cNvSpPr/>
                <p:nvPr/>
              </p:nvSpPr>
              <p:spPr bwMode="auto">
                <a:xfrm>
                  <a:off x="-1495964" y="4008155"/>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0" name="cloud" title="Icon of a cloud">
                  <a:extLst>
                    <a:ext uri="{FF2B5EF4-FFF2-40B4-BE49-F238E27FC236}">
                      <a16:creationId xmlns:a16="http://schemas.microsoft.com/office/drawing/2014/main" id="{7D0508DD-D70C-9A72-C7D1-977260CBE04B}"/>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22" name="Group 321">
                <a:extLst>
                  <a:ext uri="{FF2B5EF4-FFF2-40B4-BE49-F238E27FC236}">
                    <a16:creationId xmlns:a16="http://schemas.microsoft.com/office/drawing/2014/main" id="{CCF8471A-A1F3-CF73-49AE-3CC3E7637279}"/>
                  </a:ext>
                </a:extLst>
              </p:cNvPr>
              <p:cNvGrpSpPr/>
              <p:nvPr/>
            </p:nvGrpSpPr>
            <p:grpSpPr>
              <a:xfrm>
                <a:off x="8495890" y="1094779"/>
                <a:ext cx="649803" cy="649803"/>
                <a:chOff x="-2451307" y="2179356"/>
                <a:chExt cx="805698" cy="805698"/>
              </a:xfrm>
            </p:grpSpPr>
            <p:sp>
              <p:nvSpPr>
                <p:cNvPr id="417" name="!!3">
                  <a:extLst>
                    <a:ext uri="{FF2B5EF4-FFF2-40B4-BE49-F238E27FC236}">
                      <a16:creationId xmlns:a16="http://schemas.microsoft.com/office/drawing/2014/main" id="{1D0F11E3-322A-688C-8931-E7F8B7E35044}"/>
                    </a:ext>
                  </a:extLst>
                </p:cNvPr>
                <p:cNvSpPr/>
                <p:nvPr/>
              </p:nvSpPr>
              <p:spPr bwMode="auto">
                <a:xfrm>
                  <a:off x="-2451307" y="2179356"/>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8" name="Share_E72D" title="Icon of a square with an arrow pointing out of it">
                  <a:extLst>
                    <a:ext uri="{FF2B5EF4-FFF2-40B4-BE49-F238E27FC236}">
                      <a16:creationId xmlns:a16="http://schemas.microsoft.com/office/drawing/2014/main" id="{1DDC53DD-47B1-7297-FF77-CDB7262EE100}"/>
                    </a:ext>
                  </a:extLst>
                </p:cNvPr>
                <p:cNvSpPr>
                  <a:spLocks noChangeAspect="1" noEditPoints="1"/>
                </p:cNvSpPr>
                <p:nvPr/>
              </p:nvSpPr>
              <p:spPr bwMode="auto">
                <a:xfrm>
                  <a:off x="-2173724" y="2444805"/>
                  <a:ext cx="319217" cy="274801"/>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24" name="Group 323">
                <a:extLst>
                  <a:ext uri="{FF2B5EF4-FFF2-40B4-BE49-F238E27FC236}">
                    <a16:creationId xmlns:a16="http://schemas.microsoft.com/office/drawing/2014/main" id="{F479C382-062A-FF48-D231-E96DA829D885}"/>
                  </a:ext>
                </a:extLst>
              </p:cNvPr>
              <p:cNvGrpSpPr/>
              <p:nvPr/>
            </p:nvGrpSpPr>
            <p:grpSpPr>
              <a:xfrm>
                <a:off x="2527050" y="2329359"/>
                <a:ext cx="403116" cy="403116"/>
                <a:chOff x="5854006" y="3519283"/>
                <a:chExt cx="805698" cy="805698"/>
              </a:xfrm>
            </p:grpSpPr>
            <p:sp>
              <p:nvSpPr>
                <p:cNvPr id="415" name="!!7">
                  <a:extLst>
                    <a:ext uri="{FF2B5EF4-FFF2-40B4-BE49-F238E27FC236}">
                      <a16:creationId xmlns:a16="http://schemas.microsoft.com/office/drawing/2014/main" id="{5A35EC5C-0078-0F46-A88F-19D881DDD69E}"/>
                    </a:ext>
                  </a:extLst>
                </p:cNvPr>
                <p:cNvSpPr/>
                <p:nvPr/>
              </p:nvSpPr>
              <p:spPr bwMode="auto">
                <a:xfrm>
                  <a:off x="5854006" y="3519283"/>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6" name="CellPhone_E8EA" title="Icon of a cellphone">
                  <a:extLst>
                    <a:ext uri="{FF2B5EF4-FFF2-40B4-BE49-F238E27FC236}">
                      <a16:creationId xmlns:a16="http://schemas.microsoft.com/office/drawing/2014/main" id="{38B0388F-388C-EB19-9F41-5D7DF0B3A7AB}"/>
                    </a:ext>
                  </a:extLst>
                </p:cNvPr>
                <p:cNvSpPr>
                  <a:spLocks noChangeAspect="1" noEditPoints="1"/>
                </p:cNvSpPr>
                <p:nvPr/>
              </p:nvSpPr>
              <p:spPr bwMode="auto">
                <a:xfrm>
                  <a:off x="6147109" y="3739252"/>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25" name="Straight Connector 324">
                <a:extLst>
                  <a:ext uri="{FF2B5EF4-FFF2-40B4-BE49-F238E27FC236}">
                    <a16:creationId xmlns:a16="http://schemas.microsoft.com/office/drawing/2014/main" id="{F507AEFD-84FE-2025-8114-0F8A7E376DA7}"/>
                  </a:ext>
                </a:extLst>
              </p:cNvPr>
              <p:cNvCxnSpPr>
                <a:cxnSpLocks/>
              </p:cNvCxnSpPr>
              <p:nvPr/>
            </p:nvCxnSpPr>
            <p:spPr>
              <a:xfrm flipV="1">
                <a:off x="1348255" y="1916752"/>
                <a:ext cx="592057" cy="871782"/>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0A3778B2-BC27-70E9-B99B-27598A933780}"/>
                  </a:ext>
                </a:extLst>
              </p:cNvPr>
              <p:cNvCxnSpPr>
                <a:cxnSpLocks/>
              </p:cNvCxnSpPr>
              <p:nvPr/>
            </p:nvCxnSpPr>
            <p:spPr>
              <a:xfrm flipV="1">
                <a:off x="9163335" y="2036191"/>
                <a:ext cx="792106" cy="458483"/>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9" name="!!2">
                <a:extLst>
                  <a:ext uri="{FF2B5EF4-FFF2-40B4-BE49-F238E27FC236}">
                    <a16:creationId xmlns:a16="http://schemas.microsoft.com/office/drawing/2014/main" id="{8F1006F5-8096-95FC-BE0A-2E1AFF61D1B5}"/>
                  </a:ext>
                </a:extLst>
              </p:cNvPr>
              <p:cNvSpPr/>
              <p:nvPr/>
            </p:nvSpPr>
            <p:spPr bwMode="auto">
              <a:xfrm>
                <a:off x="9448155" y="2246873"/>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B10141A3-8642-51AE-5580-B52D83E5C7E9}"/>
                  </a:ext>
                </a:extLst>
              </p:cNvPr>
              <p:cNvGrpSpPr/>
              <p:nvPr/>
            </p:nvGrpSpPr>
            <p:grpSpPr>
              <a:xfrm>
                <a:off x="1615206" y="1508459"/>
                <a:ext cx="703774" cy="703774"/>
                <a:chOff x="4252643" y="8302800"/>
                <a:chExt cx="986190" cy="986190"/>
              </a:xfrm>
            </p:grpSpPr>
            <p:sp>
              <p:nvSpPr>
                <p:cNvPr id="413" name="!!4">
                  <a:extLst>
                    <a:ext uri="{FF2B5EF4-FFF2-40B4-BE49-F238E27FC236}">
                      <a16:creationId xmlns:a16="http://schemas.microsoft.com/office/drawing/2014/main" id="{5FECC44F-6B5F-9476-E4C3-2F0F86D443E7}"/>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4" name="mail_2" title="Icon of an envelope with an arrow on the lower right pointing right">
                  <a:extLst>
                    <a:ext uri="{FF2B5EF4-FFF2-40B4-BE49-F238E27FC236}">
                      <a16:creationId xmlns:a16="http://schemas.microsoft.com/office/drawing/2014/main" id="{0C016361-3FE3-784F-2457-AE44F12A8BF9}"/>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331" name="Straight Connector 330">
                <a:extLst>
                  <a:ext uri="{FF2B5EF4-FFF2-40B4-BE49-F238E27FC236}">
                    <a16:creationId xmlns:a16="http://schemas.microsoft.com/office/drawing/2014/main" id="{F4B045FF-4ECB-D87B-4959-B07DF0EEFE8B}"/>
                  </a:ext>
                </a:extLst>
              </p:cNvPr>
              <p:cNvCxnSpPr>
                <a:cxnSpLocks/>
              </p:cNvCxnSpPr>
              <p:nvPr/>
            </p:nvCxnSpPr>
            <p:spPr>
              <a:xfrm>
                <a:off x="1313680" y="2875237"/>
                <a:ext cx="559725" cy="470129"/>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66021F67-0F72-EC07-AB32-C03689670E04}"/>
                  </a:ext>
                </a:extLst>
              </p:cNvPr>
              <p:cNvCxnSpPr>
                <a:cxnSpLocks/>
              </p:cNvCxnSpPr>
              <p:nvPr/>
            </p:nvCxnSpPr>
            <p:spPr>
              <a:xfrm flipV="1">
                <a:off x="4226312" y="1739590"/>
                <a:ext cx="1683834" cy="1594625"/>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69746A79-F26E-7362-0D57-4B99F035C9E2}"/>
                  </a:ext>
                </a:extLst>
              </p:cNvPr>
              <p:cNvCxnSpPr>
                <a:cxnSpLocks/>
              </p:cNvCxnSpPr>
              <p:nvPr/>
            </p:nvCxnSpPr>
            <p:spPr>
              <a:xfrm>
                <a:off x="6188927" y="1639229"/>
                <a:ext cx="1683834" cy="16949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0B94614-9195-319E-A5EB-1E97C869ABF8}"/>
                  </a:ext>
                </a:extLst>
              </p:cNvPr>
              <p:cNvCxnSpPr>
                <a:cxnSpLocks/>
              </p:cNvCxnSpPr>
              <p:nvPr/>
            </p:nvCxnSpPr>
            <p:spPr>
              <a:xfrm flipH="1" flipV="1">
                <a:off x="5771286" y="1107282"/>
                <a:ext cx="153954" cy="46657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9" name="!!2">
                <a:extLst>
                  <a:ext uri="{FF2B5EF4-FFF2-40B4-BE49-F238E27FC236}">
                    <a16:creationId xmlns:a16="http://schemas.microsoft.com/office/drawing/2014/main" id="{60DE1206-6AB8-2D15-10DD-AADA662B79E3}"/>
                  </a:ext>
                </a:extLst>
              </p:cNvPr>
              <p:cNvSpPr/>
              <p:nvPr/>
            </p:nvSpPr>
            <p:spPr bwMode="auto">
              <a:xfrm>
                <a:off x="5721993" y="1048809"/>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41" name="Straight Connector 340">
                <a:extLst>
                  <a:ext uri="{FF2B5EF4-FFF2-40B4-BE49-F238E27FC236}">
                    <a16:creationId xmlns:a16="http://schemas.microsoft.com/office/drawing/2014/main" id="{500982B5-DC5F-F866-3F0A-7D2EFB94820C}"/>
                  </a:ext>
                </a:extLst>
              </p:cNvPr>
              <p:cNvCxnSpPr>
                <a:cxnSpLocks/>
              </p:cNvCxnSpPr>
              <p:nvPr/>
            </p:nvCxnSpPr>
            <p:spPr>
              <a:xfrm flipV="1">
                <a:off x="5370395" y="1579148"/>
                <a:ext cx="603681" cy="2041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3" name="!!2">
                <a:extLst>
                  <a:ext uri="{FF2B5EF4-FFF2-40B4-BE49-F238E27FC236}">
                    <a16:creationId xmlns:a16="http://schemas.microsoft.com/office/drawing/2014/main" id="{9B9AEDCA-80A6-C2CB-0E0E-A43B4C2FAC33}"/>
                  </a:ext>
                </a:extLst>
              </p:cNvPr>
              <p:cNvSpPr/>
              <p:nvPr/>
            </p:nvSpPr>
            <p:spPr bwMode="auto">
              <a:xfrm>
                <a:off x="5289297" y="1682667"/>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45" name="Group 344">
                <a:extLst>
                  <a:ext uri="{FF2B5EF4-FFF2-40B4-BE49-F238E27FC236}">
                    <a16:creationId xmlns:a16="http://schemas.microsoft.com/office/drawing/2014/main" id="{E8F13BF7-F84A-4914-4801-85C30B1E8E55}"/>
                  </a:ext>
                </a:extLst>
              </p:cNvPr>
              <p:cNvGrpSpPr/>
              <p:nvPr/>
            </p:nvGrpSpPr>
            <p:grpSpPr>
              <a:xfrm>
                <a:off x="5691546" y="1170887"/>
                <a:ext cx="811954" cy="1219682"/>
                <a:chOff x="1083301" y="8644920"/>
                <a:chExt cx="811954" cy="1219682"/>
              </a:xfrm>
            </p:grpSpPr>
            <p:sp>
              <p:nvSpPr>
                <p:cNvPr id="410" name="TextBox 409">
                  <a:extLst>
                    <a:ext uri="{FF2B5EF4-FFF2-40B4-BE49-F238E27FC236}">
                      <a16:creationId xmlns:a16="http://schemas.microsoft.com/office/drawing/2014/main" id="{A539D93D-03CA-1865-526E-D40BDB0FD8DB}"/>
                    </a:ext>
                  </a:extLst>
                </p:cNvPr>
                <p:cNvSpPr txBox="1"/>
                <p:nvPr/>
              </p:nvSpPr>
              <p:spPr>
                <a:xfrm>
                  <a:off x="1083301" y="9556825"/>
                  <a:ext cx="81195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2000">
                            <a:srgbClr val="000000"/>
                          </a:gs>
                          <a:gs pos="0">
                            <a:srgbClr val="000000"/>
                          </a:gs>
                        </a:gsLst>
                        <a:lin ang="5400000" scaled="1"/>
                      </a:gradFill>
                      <a:effectLst/>
                      <a:uLnTx/>
                      <a:uFillTx/>
                      <a:latin typeface="Segoe UI Semibold"/>
                      <a:ea typeface="+mn-ea"/>
                      <a:cs typeface="+mn-cs"/>
                    </a:rPr>
                    <a:t>Tablets</a:t>
                  </a:r>
                </a:p>
              </p:txBody>
            </p:sp>
            <p:sp>
              <p:nvSpPr>
                <p:cNvPr id="411" name="!!1">
                  <a:extLst>
                    <a:ext uri="{FF2B5EF4-FFF2-40B4-BE49-F238E27FC236}">
                      <a16:creationId xmlns:a16="http://schemas.microsoft.com/office/drawing/2014/main" id="{287249D3-FDB2-D6A5-4EBC-3ABDEF83B491}"/>
                    </a:ext>
                  </a:extLst>
                </p:cNvPr>
                <p:cNvSpPr/>
                <p:nvPr/>
              </p:nvSpPr>
              <p:spPr bwMode="auto">
                <a:xfrm>
                  <a:off x="1086429" y="8644920"/>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2" name="Tablet_E70A" title="Icon of a tablet">
                  <a:extLst>
                    <a:ext uri="{FF2B5EF4-FFF2-40B4-BE49-F238E27FC236}">
                      <a16:creationId xmlns:a16="http://schemas.microsoft.com/office/drawing/2014/main" id="{B1C9EE99-A2DF-0EE5-0D58-B08561A96B1E}"/>
                    </a:ext>
                  </a:extLst>
                </p:cNvPr>
                <p:cNvSpPr>
                  <a:spLocks noChangeAspect="1" noEditPoints="1"/>
                </p:cNvSpPr>
                <p:nvPr/>
              </p:nvSpPr>
              <p:spPr bwMode="auto">
                <a:xfrm>
                  <a:off x="1283538" y="8915102"/>
                  <a:ext cx="411480" cy="30206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46" name="Straight Connector 345">
                <a:extLst>
                  <a:ext uri="{FF2B5EF4-FFF2-40B4-BE49-F238E27FC236}">
                    <a16:creationId xmlns:a16="http://schemas.microsoft.com/office/drawing/2014/main" id="{E222796A-06E9-718E-C23E-4400F6787B54}"/>
                  </a:ext>
                </a:extLst>
              </p:cNvPr>
              <p:cNvCxnSpPr>
                <a:cxnSpLocks/>
              </p:cNvCxnSpPr>
              <p:nvPr/>
            </p:nvCxnSpPr>
            <p:spPr>
              <a:xfrm>
                <a:off x="4237463" y="3389971"/>
                <a:ext cx="3579542" cy="0"/>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48" name="Group 347">
                <a:extLst>
                  <a:ext uri="{FF2B5EF4-FFF2-40B4-BE49-F238E27FC236}">
                    <a16:creationId xmlns:a16="http://schemas.microsoft.com/office/drawing/2014/main" id="{8566D6BD-9535-31C1-917B-5F34E742301E}"/>
                  </a:ext>
                </a:extLst>
              </p:cNvPr>
              <p:cNvGrpSpPr/>
              <p:nvPr/>
            </p:nvGrpSpPr>
            <p:grpSpPr>
              <a:xfrm>
                <a:off x="6391670" y="1170597"/>
                <a:ext cx="486030" cy="486030"/>
                <a:chOff x="-1495964" y="4008155"/>
                <a:chExt cx="805698" cy="805698"/>
              </a:xfrm>
            </p:grpSpPr>
            <p:sp>
              <p:nvSpPr>
                <p:cNvPr id="408" name="!!3">
                  <a:extLst>
                    <a:ext uri="{FF2B5EF4-FFF2-40B4-BE49-F238E27FC236}">
                      <a16:creationId xmlns:a16="http://schemas.microsoft.com/office/drawing/2014/main" id="{E7B03E13-07A5-8892-AA35-216489E3A7ED}"/>
                    </a:ext>
                  </a:extLst>
                </p:cNvPr>
                <p:cNvSpPr/>
                <p:nvPr/>
              </p:nvSpPr>
              <p:spPr bwMode="auto">
                <a:xfrm>
                  <a:off x="-1495964" y="4008155"/>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9" name="cloud" title="Icon of a cloud">
                  <a:extLst>
                    <a:ext uri="{FF2B5EF4-FFF2-40B4-BE49-F238E27FC236}">
                      <a16:creationId xmlns:a16="http://schemas.microsoft.com/office/drawing/2014/main" id="{EE3F1924-E95C-D21D-9DB5-2F8F31426F15}"/>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50" name="Straight Connector 349">
                <a:extLst>
                  <a:ext uri="{FF2B5EF4-FFF2-40B4-BE49-F238E27FC236}">
                    <a16:creationId xmlns:a16="http://schemas.microsoft.com/office/drawing/2014/main" id="{FAE3C552-2883-D707-5D81-D2D751418A27}"/>
                  </a:ext>
                </a:extLst>
              </p:cNvPr>
              <p:cNvCxnSpPr>
                <a:cxnSpLocks/>
              </p:cNvCxnSpPr>
              <p:nvPr/>
            </p:nvCxnSpPr>
            <p:spPr>
              <a:xfrm flipH="1" flipV="1">
                <a:off x="9166302" y="2676293"/>
                <a:ext cx="1003610" cy="1170877"/>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7A511613-8750-DEE8-4798-C8A69F12D851}"/>
                  </a:ext>
                </a:extLst>
              </p:cNvPr>
              <p:cNvGrpSpPr/>
              <p:nvPr/>
            </p:nvGrpSpPr>
            <p:grpSpPr>
              <a:xfrm rot="20355379">
                <a:off x="8797584" y="2311169"/>
                <a:ext cx="522238" cy="522238"/>
                <a:chOff x="-3524745" y="3014305"/>
                <a:chExt cx="805698" cy="805698"/>
              </a:xfrm>
            </p:grpSpPr>
            <p:sp>
              <p:nvSpPr>
                <p:cNvPr id="406" name="!!1">
                  <a:extLst>
                    <a:ext uri="{FF2B5EF4-FFF2-40B4-BE49-F238E27FC236}">
                      <a16:creationId xmlns:a16="http://schemas.microsoft.com/office/drawing/2014/main" id="{69D4A868-B253-FDA0-E991-100ED507CB6F}"/>
                    </a:ext>
                  </a:extLst>
                </p:cNvPr>
                <p:cNvSpPr/>
                <p:nvPr/>
              </p:nvSpPr>
              <p:spPr bwMode="auto">
                <a:xfrm>
                  <a:off x="-3524745" y="3014305"/>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7" name="Send" title="Icon of a paper airplane">
                  <a:extLst>
                    <a:ext uri="{FF2B5EF4-FFF2-40B4-BE49-F238E27FC236}">
                      <a16:creationId xmlns:a16="http://schemas.microsoft.com/office/drawing/2014/main" id="{A3F12065-548A-A2C6-5904-6087C95C25EF}"/>
                    </a:ext>
                  </a:extLst>
                </p:cNvPr>
                <p:cNvSpPr>
                  <a:spLocks noChangeAspect="1" noEditPoints="1"/>
                </p:cNvSpPr>
                <p:nvPr/>
              </p:nvSpPr>
              <p:spPr bwMode="auto">
                <a:xfrm>
                  <a:off x="-3234520" y="3303004"/>
                  <a:ext cx="341223" cy="22830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54" name="Group 353">
                <a:extLst>
                  <a:ext uri="{FF2B5EF4-FFF2-40B4-BE49-F238E27FC236}">
                    <a16:creationId xmlns:a16="http://schemas.microsoft.com/office/drawing/2014/main" id="{F35DBB8F-1810-3FFF-5798-6EE4C01D8BFF}"/>
                  </a:ext>
                </a:extLst>
              </p:cNvPr>
              <p:cNvGrpSpPr/>
              <p:nvPr/>
            </p:nvGrpSpPr>
            <p:grpSpPr>
              <a:xfrm>
                <a:off x="10003550" y="3646073"/>
                <a:ext cx="409086" cy="409084"/>
                <a:chOff x="-3514163" y="1364776"/>
                <a:chExt cx="649803" cy="649803"/>
              </a:xfrm>
            </p:grpSpPr>
            <p:sp>
              <p:nvSpPr>
                <p:cNvPr id="404" name="!!3">
                  <a:extLst>
                    <a:ext uri="{FF2B5EF4-FFF2-40B4-BE49-F238E27FC236}">
                      <a16:creationId xmlns:a16="http://schemas.microsoft.com/office/drawing/2014/main" id="{5779504B-796A-5322-AD9B-89618FFBD73F}"/>
                    </a:ext>
                  </a:extLst>
                </p:cNvPr>
                <p:cNvSpPr/>
                <p:nvPr/>
              </p:nvSpPr>
              <p:spPr bwMode="auto">
                <a:xfrm>
                  <a:off x="-3514163" y="1364776"/>
                  <a:ext cx="649803" cy="649803"/>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5" name="usb_key" title="Icon of a flash drive">
                  <a:extLst>
                    <a:ext uri="{FF2B5EF4-FFF2-40B4-BE49-F238E27FC236}">
                      <a16:creationId xmlns:a16="http://schemas.microsoft.com/office/drawing/2014/main" id="{AB6EAF9E-A625-BA4E-FEB2-F40B9C381678}"/>
                    </a:ext>
                  </a:extLst>
                </p:cNvPr>
                <p:cNvSpPr>
                  <a:spLocks noChangeAspect="1" noEditPoints="1"/>
                </p:cNvSpPr>
                <p:nvPr/>
              </p:nvSpPr>
              <p:spPr bwMode="auto">
                <a:xfrm>
                  <a:off x="-3280355" y="1522597"/>
                  <a:ext cx="182186" cy="334160"/>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6" name="Group 355">
                <a:extLst>
                  <a:ext uri="{FF2B5EF4-FFF2-40B4-BE49-F238E27FC236}">
                    <a16:creationId xmlns:a16="http://schemas.microsoft.com/office/drawing/2014/main" id="{8D24003D-81D6-F1A1-DDFF-28220AFFF075}"/>
                  </a:ext>
                </a:extLst>
              </p:cNvPr>
              <p:cNvGrpSpPr/>
              <p:nvPr/>
            </p:nvGrpSpPr>
            <p:grpSpPr>
              <a:xfrm>
                <a:off x="9860758" y="1539953"/>
                <a:ext cx="703774" cy="703774"/>
                <a:chOff x="4252643" y="8302800"/>
                <a:chExt cx="986190" cy="986190"/>
              </a:xfrm>
            </p:grpSpPr>
            <p:sp>
              <p:nvSpPr>
                <p:cNvPr id="402" name="!!4">
                  <a:extLst>
                    <a:ext uri="{FF2B5EF4-FFF2-40B4-BE49-F238E27FC236}">
                      <a16:creationId xmlns:a16="http://schemas.microsoft.com/office/drawing/2014/main" id="{BD3F1923-AF87-CBB7-638F-37FE1A8724DA}"/>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3" name="mail_2" title="Icon of an envelope with an arrow on the lower right pointing right">
                  <a:extLst>
                    <a:ext uri="{FF2B5EF4-FFF2-40B4-BE49-F238E27FC236}">
                      <a16:creationId xmlns:a16="http://schemas.microsoft.com/office/drawing/2014/main" id="{92E5808B-E4AD-6C0F-8BCB-793AC97E24A8}"/>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58" name="Group 357">
                <a:extLst>
                  <a:ext uri="{FF2B5EF4-FFF2-40B4-BE49-F238E27FC236}">
                    <a16:creationId xmlns:a16="http://schemas.microsoft.com/office/drawing/2014/main" id="{08142DCD-B20E-4B14-D710-BB160D3D8999}"/>
                  </a:ext>
                </a:extLst>
              </p:cNvPr>
              <p:cNvGrpSpPr/>
              <p:nvPr/>
            </p:nvGrpSpPr>
            <p:grpSpPr>
              <a:xfrm>
                <a:off x="9532392" y="3082629"/>
                <a:ext cx="492268" cy="492266"/>
                <a:chOff x="-2451307" y="2179356"/>
                <a:chExt cx="805698" cy="805698"/>
              </a:xfrm>
            </p:grpSpPr>
            <p:sp>
              <p:nvSpPr>
                <p:cNvPr id="400" name="!!3">
                  <a:extLst>
                    <a:ext uri="{FF2B5EF4-FFF2-40B4-BE49-F238E27FC236}">
                      <a16:creationId xmlns:a16="http://schemas.microsoft.com/office/drawing/2014/main" id="{531D5691-D985-C3CB-C5D8-EAB03C46AF0C}"/>
                    </a:ext>
                  </a:extLst>
                </p:cNvPr>
                <p:cNvSpPr/>
                <p:nvPr/>
              </p:nvSpPr>
              <p:spPr bwMode="auto">
                <a:xfrm>
                  <a:off x="-2451307" y="2179356"/>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1" name="Share_E72D" title="Icon of a square with an arrow pointing out of it">
                  <a:extLst>
                    <a:ext uri="{FF2B5EF4-FFF2-40B4-BE49-F238E27FC236}">
                      <a16:creationId xmlns:a16="http://schemas.microsoft.com/office/drawing/2014/main" id="{EDB19AFC-49F0-E362-3127-FC671DD7DCE9}"/>
                    </a:ext>
                  </a:extLst>
                </p:cNvPr>
                <p:cNvSpPr>
                  <a:spLocks noChangeAspect="1" noEditPoints="1"/>
                </p:cNvSpPr>
                <p:nvPr/>
              </p:nvSpPr>
              <p:spPr bwMode="auto">
                <a:xfrm>
                  <a:off x="-2173724" y="2444805"/>
                  <a:ext cx="319217" cy="274801"/>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3" name="Group 362">
                <a:extLst>
                  <a:ext uri="{FF2B5EF4-FFF2-40B4-BE49-F238E27FC236}">
                    <a16:creationId xmlns:a16="http://schemas.microsoft.com/office/drawing/2014/main" id="{2D8F9B0A-C531-EBEB-DBBE-91954F95B6B5}"/>
                  </a:ext>
                </a:extLst>
              </p:cNvPr>
              <p:cNvGrpSpPr/>
              <p:nvPr/>
            </p:nvGrpSpPr>
            <p:grpSpPr>
              <a:xfrm>
                <a:off x="7846736" y="1567450"/>
                <a:ext cx="446766" cy="446766"/>
                <a:chOff x="16490106" y="-402849"/>
                <a:chExt cx="805698" cy="805698"/>
              </a:xfrm>
            </p:grpSpPr>
            <p:sp>
              <p:nvSpPr>
                <p:cNvPr id="398" name="!!7">
                  <a:extLst>
                    <a:ext uri="{FF2B5EF4-FFF2-40B4-BE49-F238E27FC236}">
                      <a16:creationId xmlns:a16="http://schemas.microsoft.com/office/drawing/2014/main" id="{47F3D730-FC12-7061-1B6D-93A994EB5D2D}"/>
                    </a:ext>
                  </a:extLst>
                </p:cNvPr>
                <p:cNvSpPr/>
                <p:nvPr/>
              </p:nvSpPr>
              <p:spPr bwMode="auto">
                <a:xfrm>
                  <a:off x="16490106" y="-402849"/>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9" name="PC1_E977" title="Icon of a desktop PC">
                  <a:extLst>
                    <a:ext uri="{FF2B5EF4-FFF2-40B4-BE49-F238E27FC236}">
                      <a16:creationId xmlns:a16="http://schemas.microsoft.com/office/drawing/2014/main" id="{961FFADA-18F3-FB2E-007A-C9ECBB0DDF45}"/>
                    </a:ext>
                  </a:extLst>
                </p:cNvPr>
                <p:cNvSpPr>
                  <a:spLocks noChangeAspect="1" noEditPoints="1"/>
                </p:cNvSpPr>
                <p:nvPr/>
              </p:nvSpPr>
              <p:spPr bwMode="auto">
                <a:xfrm>
                  <a:off x="16684237" y="-214614"/>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64" name="!!2">
                <a:extLst>
                  <a:ext uri="{FF2B5EF4-FFF2-40B4-BE49-F238E27FC236}">
                    <a16:creationId xmlns:a16="http://schemas.microsoft.com/office/drawing/2014/main" id="{B31151CE-9FD5-AD68-491B-CAAF0C44A5CE}"/>
                  </a:ext>
                </a:extLst>
              </p:cNvPr>
              <p:cNvSpPr/>
              <p:nvPr/>
            </p:nvSpPr>
            <p:spPr bwMode="auto">
              <a:xfrm>
                <a:off x="9377133" y="1526153"/>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65" name="Straight Connector 364">
                <a:extLst>
                  <a:ext uri="{FF2B5EF4-FFF2-40B4-BE49-F238E27FC236}">
                    <a16:creationId xmlns:a16="http://schemas.microsoft.com/office/drawing/2014/main" id="{1E3800F1-3EEF-7A00-7665-8DB9CFC743F3}"/>
                  </a:ext>
                </a:extLst>
              </p:cNvPr>
              <p:cNvCxnSpPr>
                <a:cxnSpLocks/>
              </p:cNvCxnSpPr>
              <p:nvPr/>
            </p:nvCxnSpPr>
            <p:spPr>
              <a:xfrm flipV="1">
                <a:off x="6977696" y="3456878"/>
                <a:ext cx="606677" cy="543211"/>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72" name="Group 371">
                <a:extLst>
                  <a:ext uri="{FF2B5EF4-FFF2-40B4-BE49-F238E27FC236}">
                    <a16:creationId xmlns:a16="http://schemas.microsoft.com/office/drawing/2014/main" id="{9ED0DA77-4D57-08B4-3773-6360FE2813BF}"/>
                  </a:ext>
                </a:extLst>
              </p:cNvPr>
              <p:cNvGrpSpPr/>
              <p:nvPr/>
            </p:nvGrpSpPr>
            <p:grpSpPr>
              <a:xfrm>
                <a:off x="7393186" y="2941723"/>
                <a:ext cx="1074012" cy="1141212"/>
                <a:chOff x="10421373" y="7879111"/>
                <a:chExt cx="1074012" cy="1141212"/>
              </a:xfrm>
            </p:grpSpPr>
            <p:sp>
              <p:nvSpPr>
                <p:cNvPr id="395" name="!!7">
                  <a:extLst>
                    <a:ext uri="{FF2B5EF4-FFF2-40B4-BE49-F238E27FC236}">
                      <a16:creationId xmlns:a16="http://schemas.microsoft.com/office/drawing/2014/main" id="{5EEB84BF-1A39-0F80-2966-E1419E1F992B}"/>
                    </a:ext>
                  </a:extLst>
                </p:cNvPr>
                <p:cNvSpPr/>
                <p:nvPr/>
              </p:nvSpPr>
              <p:spPr bwMode="auto">
                <a:xfrm>
                  <a:off x="10499555" y="7879111"/>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6" name="TextBox 395">
                  <a:extLst>
                    <a:ext uri="{FF2B5EF4-FFF2-40B4-BE49-F238E27FC236}">
                      <a16:creationId xmlns:a16="http://schemas.microsoft.com/office/drawing/2014/main" id="{B2BC3D8E-BDF2-1065-38E3-A2EEDDAEDE69}"/>
                    </a:ext>
                  </a:extLst>
                </p:cNvPr>
                <p:cNvSpPr txBox="1"/>
                <p:nvPr/>
              </p:nvSpPr>
              <p:spPr>
                <a:xfrm>
                  <a:off x="10421373" y="8712546"/>
                  <a:ext cx="10740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2000">
                            <a:srgbClr val="000000"/>
                          </a:gs>
                          <a:gs pos="0">
                            <a:srgbClr val="000000"/>
                          </a:gs>
                        </a:gsLst>
                        <a:lin ang="5400000" scaled="1"/>
                      </a:gradFill>
                      <a:effectLst/>
                      <a:uLnTx/>
                      <a:uFillTx/>
                      <a:latin typeface="Segoe UI Semibold"/>
                      <a:ea typeface="+mn-ea"/>
                      <a:cs typeface="+mn-cs"/>
                    </a:rPr>
                    <a:t>Desktops</a:t>
                  </a:r>
                </a:p>
              </p:txBody>
            </p:sp>
            <p:sp>
              <p:nvSpPr>
                <p:cNvPr id="397" name="PC1_E977" title="Icon of a desktop PC">
                  <a:extLst>
                    <a:ext uri="{FF2B5EF4-FFF2-40B4-BE49-F238E27FC236}">
                      <a16:creationId xmlns:a16="http://schemas.microsoft.com/office/drawing/2014/main" id="{6EC8CD61-1B43-7EC2-E5BB-76EFFF26ED4E}"/>
                    </a:ext>
                  </a:extLst>
                </p:cNvPr>
                <p:cNvSpPr>
                  <a:spLocks noChangeAspect="1" noEditPoints="1"/>
                </p:cNvSpPr>
                <p:nvPr/>
              </p:nvSpPr>
              <p:spPr bwMode="auto">
                <a:xfrm>
                  <a:off x="10693686" y="806734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73" name="!!2">
                <a:extLst>
                  <a:ext uri="{FF2B5EF4-FFF2-40B4-BE49-F238E27FC236}">
                    <a16:creationId xmlns:a16="http://schemas.microsoft.com/office/drawing/2014/main" id="{7CF3DDCB-5F1D-4CA2-83D8-A47C6BC58CCD}"/>
                  </a:ext>
                </a:extLst>
              </p:cNvPr>
              <p:cNvSpPr/>
              <p:nvPr/>
            </p:nvSpPr>
            <p:spPr bwMode="auto">
              <a:xfrm>
                <a:off x="6708095" y="3835936"/>
                <a:ext cx="403116" cy="403116"/>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07C10"/>
                    </a:solidFill>
                    <a:effectLst/>
                    <a:uLnTx/>
                    <a:uFillTx/>
                    <a:latin typeface="Segoe UI"/>
                    <a:ea typeface="Segoe UI" pitchFamily="34" charset="0"/>
                    <a:cs typeface="Segoe UI" pitchFamily="34" charset="0"/>
                  </a:rPr>
                  <a:t>OS</a:t>
                </a:r>
              </a:p>
            </p:txBody>
          </p:sp>
          <p:grpSp>
            <p:nvGrpSpPr>
              <p:cNvPr id="374" name="Group 373">
                <a:extLst>
                  <a:ext uri="{FF2B5EF4-FFF2-40B4-BE49-F238E27FC236}">
                    <a16:creationId xmlns:a16="http://schemas.microsoft.com/office/drawing/2014/main" id="{CD108287-BD05-4305-2044-9471923C7E6C}"/>
                  </a:ext>
                </a:extLst>
              </p:cNvPr>
              <p:cNvGrpSpPr/>
              <p:nvPr/>
            </p:nvGrpSpPr>
            <p:grpSpPr>
              <a:xfrm>
                <a:off x="8110650" y="3429000"/>
                <a:ext cx="323666" cy="323666"/>
                <a:chOff x="-1495964" y="4008155"/>
                <a:chExt cx="805698" cy="805698"/>
              </a:xfrm>
            </p:grpSpPr>
            <p:sp>
              <p:nvSpPr>
                <p:cNvPr id="393" name="!!3">
                  <a:extLst>
                    <a:ext uri="{FF2B5EF4-FFF2-40B4-BE49-F238E27FC236}">
                      <a16:creationId xmlns:a16="http://schemas.microsoft.com/office/drawing/2014/main" id="{486537CF-A7E2-C954-16E0-C010A2B3C4E7}"/>
                    </a:ext>
                  </a:extLst>
                </p:cNvPr>
                <p:cNvSpPr/>
                <p:nvPr/>
              </p:nvSpPr>
              <p:spPr bwMode="auto">
                <a:xfrm>
                  <a:off x="-1495964" y="4008155"/>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4" name="cloud" title="Icon of a cloud">
                  <a:extLst>
                    <a:ext uri="{FF2B5EF4-FFF2-40B4-BE49-F238E27FC236}">
                      <a16:creationId xmlns:a16="http://schemas.microsoft.com/office/drawing/2014/main" id="{8776397B-A8F1-A7D4-A8D2-29588AA70BB5}"/>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75" name="Group 374">
                <a:extLst>
                  <a:ext uri="{FF2B5EF4-FFF2-40B4-BE49-F238E27FC236}">
                    <a16:creationId xmlns:a16="http://schemas.microsoft.com/office/drawing/2014/main" id="{0D79C24C-F439-2BE9-25EB-483D5F0C7047}"/>
                  </a:ext>
                </a:extLst>
              </p:cNvPr>
              <p:cNvGrpSpPr/>
              <p:nvPr/>
            </p:nvGrpSpPr>
            <p:grpSpPr>
              <a:xfrm>
                <a:off x="6916921" y="2390961"/>
                <a:ext cx="309124" cy="309124"/>
                <a:chOff x="4252643" y="8302800"/>
                <a:chExt cx="986190" cy="986190"/>
              </a:xfrm>
            </p:grpSpPr>
            <p:sp>
              <p:nvSpPr>
                <p:cNvPr id="391" name="!!4">
                  <a:extLst>
                    <a:ext uri="{FF2B5EF4-FFF2-40B4-BE49-F238E27FC236}">
                      <a16:creationId xmlns:a16="http://schemas.microsoft.com/office/drawing/2014/main" id="{C3CF97A7-AD83-C1A0-4592-5F898160CA1A}"/>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2" name="mail_2" title="Icon of an envelope with an arrow on the lower right pointing right">
                  <a:extLst>
                    <a:ext uri="{FF2B5EF4-FFF2-40B4-BE49-F238E27FC236}">
                      <a16:creationId xmlns:a16="http://schemas.microsoft.com/office/drawing/2014/main" id="{77F6F9F7-7635-BE5C-66A3-149C42C8D8EF}"/>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376" name="Straight Connector 375">
                <a:extLst>
                  <a:ext uri="{FF2B5EF4-FFF2-40B4-BE49-F238E27FC236}">
                    <a16:creationId xmlns:a16="http://schemas.microsoft.com/office/drawing/2014/main" id="{8E46A449-98EC-CE83-718E-5B6C6E16D9CF}"/>
                  </a:ext>
                </a:extLst>
              </p:cNvPr>
              <p:cNvCxnSpPr>
                <a:cxnSpLocks/>
              </p:cNvCxnSpPr>
              <p:nvPr/>
            </p:nvCxnSpPr>
            <p:spPr>
              <a:xfrm flipH="1" flipV="1">
                <a:off x="3869473" y="2765502"/>
                <a:ext cx="274287" cy="40058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77" name="Group 376">
                <a:extLst>
                  <a:ext uri="{FF2B5EF4-FFF2-40B4-BE49-F238E27FC236}">
                    <a16:creationId xmlns:a16="http://schemas.microsoft.com/office/drawing/2014/main" id="{E582B827-BD34-7A2A-CCCC-AB89AB5826BB}"/>
                  </a:ext>
                </a:extLst>
              </p:cNvPr>
              <p:cNvGrpSpPr/>
              <p:nvPr/>
            </p:nvGrpSpPr>
            <p:grpSpPr>
              <a:xfrm>
                <a:off x="3806540" y="2941723"/>
                <a:ext cx="849592" cy="1182390"/>
                <a:chOff x="7937840" y="7637494"/>
                <a:chExt cx="849592" cy="1182390"/>
              </a:xfrm>
            </p:grpSpPr>
            <p:sp>
              <p:nvSpPr>
                <p:cNvPr id="388" name="TextBox 387">
                  <a:extLst>
                    <a:ext uri="{FF2B5EF4-FFF2-40B4-BE49-F238E27FC236}">
                      <a16:creationId xmlns:a16="http://schemas.microsoft.com/office/drawing/2014/main" id="{9C2D190E-A826-FCC4-5B2F-76FCD98B8026}"/>
                    </a:ext>
                  </a:extLst>
                </p:cNvPr>
                <p:cNvSpPr txBox="1"/>
                <p:nvPr/>
              </p:nvSpPr>
              <p:spPr>
                <a:xfrm>
                  <a:off x="7937840" y="8512107"/>
                  <a:ext cx="8495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2000">
                            <a:srgbClr val="000000"/>
                          </a:gs>
                          <a:gs pos="0">
                            <a:srgbClr val="000000"/>
                          </a:gs>
                        </a:gsLst>
                        <a:lin ang="5400000" scaled="1"/>
                      </a:gradFill>
                      <a:effectLst/>
                      <a:uLnTx/>
                      <a:uFillTx/>
                      <a:latin typeface="Segoe UI Semibold"/>
                      <a:ea typeface="+mn-ea"/>
                      <a:cs typeface="+mn-cs"/>
                    </a:rPr>
                    <a:t>Phones</a:t>
                  </a:r>
                </a:p>
              </p:txBody>
            </p:sp>
            <p:sp>
              <p:nvSpPr>
                <p:cNvPr id="389" name="!!7">
                  <a:extLst>
                    <a:ext uri="{FF2B5EF4-FFF2-40B4-BE49-F238E27FC236}">
                      <a16:creationId xmlns:a16="http://schemas.microsoft.com/office/drawing/2014/main" id="{62F8E1F5-68A6-CBCB-2987-597182355381}"/>
                    </a:ext>
                  </a:extLst>
                </p:cNvPr>
                <p:cNvSpPr/>
                <p:nvPr/>
              </p:nvSpPr>
              <p:spPr bwMode="auto">
                <a:xfrm>
                  <a:off x="7959787" y="7637494"/>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0" name="CellPhone_E8EA" title="Icon of a cellphone">
                  <a:extLst>
                    <a:ext uri="{FF2B5EF4-FFF2-40B4-BE49-F238E27FC236}">
                      <a16:creationId xmlns:a16="http://schemas.microsoft.com/office/drawing/2014/main" id="{C3115B95-D591-A0DE-57D6-DFF5AB964929}"/>
                    </a:ext>
                  </a:extLst>
                </p:cNvPr>
                <p:cNvSpPr>
                  <a:spLocks noChangeAspect="1" noEditPoints="1"/>
                </p:cNvSpPr>
                <p:nvPr/>
              </p:nvSpPr>
              <p:spPr bwMode="auto">
                <a:xfrm>
                  <a:off x="8252890" y="7857463"/>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78" name="Group 377">
                <a:extLst>
                  <a:ext uri="{FF2B5EF4-FFF2-40B4-BE49-F238E27FC236}">
                    <a16:creationId xmlns:a16="http://schemas.microsoft.com/office/drawing/2014/main" id="{2C5B6778-D15C-5685-43BC-C494D655683B}"/>
                  </a:ext>
                </a:extLst>
              </p:cNvPr>
              <p:cNvGrpSpPr/>
              <p:nvPr/>
            </p:nvGrpSpPr>
            <p:grpSpPr>
              <a:xfrm>
                <a:off x="4373299" y="2754070"/>
                <a:ext cx="486030" cy="486030"/>
                <a:chOff x="-1495964" y="4008155"/>
                <a:chExt cx="805698" cy="805698"/>
              </a:xfrm>
            </p:grpSpPr>
            <p:sp>
              <p:nvSpPr>
                <p:cNvPr id="386" name="!!3">
                  <a:extLst>
                    <a:ext uri="{FF2B5EF4-FFF2-40B4-BE49-F238E27FC236}">
                      <a16:creationId xmlns:a16="http://schemas.microsoft.com/office/drawing/2014/main" id="{DDF00556-01C0-9516-A135-C43D775A8D9C}"/>
                    </a:ext>
                  </a:extLst>
                </p:cNvPr>
                <p:cNvSpPr/>
                <p:nvPr/>
              </p:nvSpPr>
              <p:spPr bwMode="auto">
                <a:xfrm>
                  <a:off x="-1495964" y="4008155"/>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7" name="cloud" title="Icon of a cloud">
                  <a:extLst>
                    <a:ext uri="{FF2B5EF4-FFF2-40B4-BE49-F238E27FC236}">
                      <a16:creationId xmlns:a16="http://schemas.microsoft.com/office/drawing/2014/main" id="{15CB90FE-B6B8-3A6E-0913-53D8B1F468E5}"/>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79" name="!!2">
                <a:extLst>
                  <a:ext uri="{FF2B5EF4-FFF2-40B4-BE49-F238E27FC236}">
                    <a16:creationId xmlns:a16="http://schemas.microsoft.com/office/drawing/2014/main" id="{9B1F77A1-4FE3-8C76-810D-C090A4B614DD}"/>
                  </a:ext>
                </a:extLst>
              </p:cNvPr>
              <p:cNvSpPr/>
              <p:nvPr/>
            </p:nvSpPr>
            <p:spPr bwMode="auto">
              <a:xfrm>
                <a:off x="3772730" y="2663974"/>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80" name="Straight Connector 379">
                <a:extLst>
                  <a:ext uri="{FF2B5EF4-FFF2-40B4-BE49-F238E27FC236}">
                    <a16:creationId xmlns:a16="http://schemas.microsoft.com/office/drawing/2014/main" id="{EAC0777B-54FC-FC49-5963-2762CE01FCFA}"/>
                  </a:ext>
                </a:extLst>
              </p:cNvPr>
              <p:cNvCxnSpPr>
                <a:cxnSpLocks/>
              </p:cNvCxnSpPr>
              <p:nvPr/>
            </p:nvCxnSpPr>
            <p:spPr>
              <a:xfrm flipV="1">
                <a:off x="2816765" y="2237070"/>
                <a:ext cx="603681" cy="2041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1" name="!!2">
                <a:extLst>
                  <a:ext uri="{FF2B5EF4-FFF2-40B4-BE49-F238E27FC236}">
                    <a16:creationId xmlns:a16="http://schemas.microsoft.com/office/drawing/2014/main" id="{72BF4C9F-E748-E1EE-89C1-C0472374C8B2}"/>
                  </a:ext>
                </a:extLst>
              </p:cNvPr>
              <p:cNvSpPr/>
              <p:nvPr/>
            </p:nvSpPr>
            <p:spPr bwMode="auto">
              <a:xfrm>
                <a:off x="3337833" y="2128715"/>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82" name="Group 381">
                <a:extLst>
                  <a:ext uri="{FF2B5EF4-FFF2-40B4-BE49-F238E27FC236}">
                    <a16:creationId xmlns:a16="http://schemas.microsoft.com/office/drawing/2014/main" id="{81FF85BD-1B3D-AD74-6C01-286CCCCE0BF8}"/>
                  </a:ext>
                </a:extLst>
              </p:cNvPr>
              <p:cNvGrpSpPr/>
              <p:nvPr/>
            </p:nvGrpSpPr>
            <p:grpSpPr>
              <a:xfrm>
                <a:off x="10880126" y="2234536"/>
                <a:ext cx="486030" cy="486030"/>
                <a:chOff x="5866266" y="4465807"/>
                <a:chExt cx="486030" cy="486030"/>
              </a:xfrm>
            </p:grpSpPr>
            <p:sp>
              <p:nvSpPr>
                <p:cNvPr id="384" name="!!3">
                  <a:extLst>
                    <a:ext uri="{FF2B5EF4-FFF2-40B4-BE49-F238E27FC236}">
                      <a16:creationId xmlns:a16="http://schemas.microsoft.com/office/drawing/2014/main" id="{88083A59-77ED-EB7D-64CC-72888D83B918}"/>
                    </a:ext>
                  </a:extLst>
                </p:cNvPr>
                <p:cNvSpPr/>
                <p:nvPr/>
              </p:nvSpPr>
              <p:spPr bwMode="auto">
                <a:xfrm>
                  <a:off x="5866266" y="4465807"/>
                  <a:ext cx="486030" cy="486030"/>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5" name="LightningBolt_E945" title="Icon of a lightning bolt">
                  <a:extLst>
                    <a:ext uri="{FF2B5EF4-FFF2-40B4-BE49-F238E27FC236}">
                      <a16:creationId xmlns:a16="http://schemas.microsoft.com/office/drawing/2014/main" id="{33D6E5C5-08AA-33A2-921B-C507F6EC7DFA}"/>
                    </a:ext>
                  </a:extLst>
                </p:cNvPr>
                <p:cNvSpPr>
                  <a:spLocks noChangeAspect="1"/>
                </p:cNvSpPr>
                <p:nvPr/>
              </p:nvSpPr>
              <p:spPr bwMode="auto">
                <a:xfrm>
                  <a:off x="6018484" y="4582118"/>
                  <a:ext cx="181594" cy="2534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383" name="Straight Connector 382">
                <a:extLst>
                  <a:ext uri="{FF2B5EF4-FFF2-40B4-BE49-F238E27FC236}">
                    <a16:creationId xmlns:a16="http://schemas.microsoft.com/office/drawing/2014/main" id="{AEB2BA0E-DA3A-81FC-912D-2D2DD3E66EB0}"/>
                  </a:ext>
                </a:extLst>
              </p:cNvPr>
              <p:cNvCxnSpPr>
                <a:cxnSpLocks/>
              </p:cNvCxnSpPr>
              <p:nvPr/>
            </p:nvCxnSpPr>
            <p:spPr>
              <a:xfrm flipH="1" flipV="1">
                <a:off x="9958038" y="3278458"/>
                <a:ext cx="871531" cy="153621"/>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23" name="Group 422">
              <a:extLst>
                <a:ext uri="{FF2B5EF4-FFF2-40B4-BE49-F238E27FC236}">
                  <a16:creationId xmlns:a16="http://schemas.microsoft.com/office/drawing/2014/main" id="{059881D9-BEBC-C186-307D-F3743BCE333C}"/>
                </a:ext>
              </a:extLst>
            </p:cNvPr>
            <p:cNvGrpSpPr/>
            <p:nvPr/>
          </p:nvGrpSpPr>
          <p:grpSpPr>
            <a:xfrm rot="20355379">
              <a:off x="1834247" y="4725674"/>
              <a:ext cx="522238" cy="522238"/>
              <a:chOff x="-3524745" y="3014305"/>
              <a:chExt cx="805698" cy="805698"/>
            </a:xfrm>
          </p:grpSpPr>
          <p:sp>
            <p:nvSpPr>
              <p:cNvPr id="424" name="!!1">
                <a:extLst>
                  <a:ext uri="{FF2B5EF4-FFF2-40B4-BE49-F238E27FC236}">
                    <a16:creationId xmlns:a16="http://schemas.microsoft.com/office/drawing/2014/main" id="{D9D7D285-63AB-9741-018E-45F6814A1045}"/>
                  </a:ext>
                </a:extLst>
              </p:cNvPr>
              <p:cNvSpPr/>
              <p:nvPr/>
            </p:nvSpPr>
            <p:spPr bwMode="auto">
              <a:xfrm>
                <a:off x="-3524745" y="3014305"/>
                <a:ext cx="805698" cy="805698"/>
              </a:xfrm>
              <a:prstGeom prst="ellipse">
                <a:avLst/>
              </a:prstGeom>
              <a:solidFill>
                <a:schemeClr val="bg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5" name="Send" title="Icon of a paper airplane">
                <a:extLst>
                  <a:ext uri="{FF2B5EF4-FFF2-40B4-BE49-F238E27FC236}">
                    <a16:creationId xmlns:a16="http://schemas.microsoft.com/office/drawing/2014/main" id="{A3E0A749-C9F3-F20B-130B-B3E7888CD515}"/>
                  </a:ext>
                </a:extLst>
              </p:cNvPr>
              <p:cNvSpPr>
                <a:spLocks noChangeAspect="1" noEditPoints="1"/>
              </p:cNvSpPr>
              <p:nvPr/>
            </p:nvSpPr>
            <p:spPr bwMode="auto">
              <a:xfrm>
                <a:off x="-3234520" y="3303004"/>
                <a:ext cx="341223" cy="22830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26" name="Group 425">
              <a:extLst>
                <a:ext uri="{FF2B5EF4-FFF2-40B4-BE49-F238E27FC236}">
                  <a16:creationId xmlns:a16="http://schemas.microsoft.com/office/drawing/2014/main" id="{489382BF-4C0D-8F64-3020-ED15F16878CF}"/>
                </a:ext>
              </a:extLst>
            </p:cNvPr>
            <p:cNvGrpSpPr/>
            <p:nvPr/>
          </p:nvGrpSpPr>
          <p:grpSpPr>
            <a:xfrm>
              <a:off x="3550096" y="6092816"/>
              <a:ext cx="433276" cy="433276"/>
              <a:chOff x="3123118" y="1359014"/>
              <a:chExt cx="703774" cy="703774"/>
            </a:xfrm>
          </p:grpSpPr>
          <p:sp>
            <p:nvSpPr>
              <p:cNvPr id="427" name="!!4">
                <a:extLst>
                  <a:ext uri="{FF2B5EF4-FFF2-40B4-BE49-F238E27FC236}">
                    <a16:creationId xmlns:a16="http://schemas.microsoft.com/office/drawing/2014/main" id="{4A950168-C490-7CFA-4DB9-EC95F12AE1D9}"/>
                  </a:ext>
                </a:extLst>
              </p:cNvPr>
              <p:cNvSpPr/>
              <p:nvPr/>
            </p:nvSpPr>
            <p:spPr bwMode="auto">
              <a:xfrm>
                <a:off x="3123118" y="1359014"/>
                <a:ext cx="703774" cy="703774"/>
              </a:xfrm>
              <a:prstGeom prst="ellipse">
                <a:avLst/>
              </a:prstGeom>
              <a:solidFill>
                <a:schemeClr val="bg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8" name="Compare_F057" title="Icon of a counterweight scale">
                <a:extLst>
                  <a:ext uri="{FF2B5EF4-FFF2-40B4-BE49-F238E27FC236}">
                    <a16:creationId xmlns:a16="http://schemas.microsoft.com/office/drawing/2014/main" id="{F934B329-C47D-40A4-3B11-7DE439A72255}"/>
                  </a:ext>
                </a:extLst>
              </p:cNvPr>
              <p:cNvSpPr>
                <a:spLocks noChangeAspect="1" noEditPoints="1"/>
              </p:cNvSpPr>
              <p:nvPr/>
            </p:nvSpPr>
            <p:spPr bwMode="auto">
              <a:xfrm>
                <a:off x="3297906" y="1528021"/>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29" name="Group 428">
              <a:extLst>
                <a:ext uri="{FF2B5EF4-FFF2-40B4-BE49-F238E27FC236}">
                  <a16:creationId xmlns:a16="http://schemas.microsoft.com/office/drawing/2014/main" id="{C2038091-D1B4-2D20-1B60-532977F27FA8}"/>
                </a:ext>
              </a:extLst>
            </p:cNvPr>
            <p:cNvGrpSpPr/>
            <p:nvPr/>
          </p:nvGrpSpPr>
          <p:grpSpPr>
            <a:xfrm>
              <a:off x="8217106" y="4502811"/>
              <a:ext cx="329866" cy="329866"/>
              <a:chOff x="3123118" y="1359014"/>
              <a:chExt cx="703774" cy="703774"/>
            </a:xfrm>
          </p:grpSpPr>
          <p:sp>
            <p:nvSpPr>
              <p:cNvPr id="430" name="!!4">
                <a:extLst>
                  <a:ext uri="{FF2B5EF4-FFF2-40B4-BE49-F238E27FC236}">
                    <a16:creationId xmlns:a16="http://schemas.microsoft.com/office/drawing/2014/main" id="{365E6521-A092-087D-BA88-CA6AF845AA68}"/>
                  </a:ext>
                </a:extLst>
              </p:cNvPr>
              <p:cNvSpPr/>
              <p:nvPr/>
            </p:nvSpPr>
            <p:spPr bwMode="auto">
              <a:xfrm>
                <a:off x="3123118" y="1359014"/>
                <a:ext cx="703774" cy="703774"/>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31" name="Compare_F057" title="Icon of a counterweight scale">
                <a:extLst>
                  <a:ext uri="{FF2B5EF4-FFF2-40B4-BE49-F238E27FC236}">
                    <a16:creationId xmlns:a16="http://schemas.microsoft.com/office/drawing/2014/main" id="{053F51A8-677D-DBE3-AFC4-CB3AFCA7A2AA}"/>
                  </a:ext>
                </a:extLst>
              </p:cNvPr>
              <p:cNvSpPr>
                <a:spLocks noChangeAspect="1" noEditPoints="1"/>
              </p:cNvSpPr>
              <p:nvPr/>
            </p:nvSpPr>
            <p:spPr bwMode="auto">
              <a:xfrm>
                <a:off x="3297906" y="1528021"/>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2" name="Group 431">
              <a:extLst>
                <a:ext uri="{FF2B5EF4-FFF2-40B4-BE49-F238E27FC236}">
                  <a16:creationId xmlns:a16="http://schemas.microsoft.com/office/drawing/2014/main" id="{3CFCE8DB-C8CC-0B38-6AFE-50E2BAC8C6F0}"/>
                </a:ext>
              </a:extLst>
            </p:cNvPr>
            <p:cNvGrpSpPr/>
            <p:nvPr/>
          </p:nvGrpSpPr>
          <p:grpSpPr>
            <a:xfrm>
              <a:off x="6535941" y="4825377"/>
              <a:ext cx="336750" cy="336750"/>
              <a:chOff x="5866266" y="4465807"/>
              <a:chExt cx="486030" cy="486030"/>
            </a:xfrm>
          </p:grpSpPr>
          <p:sp>
            <p:nvSpPr>
              <p:cNvPr id="433" name="!!3">
                <a:extLst>
                  <a:ext uri="{FF2B5EF4-FFF2-40B4-BE49-F238E27FC236}">
                    <a16:creationId xmlns:a16="http://schemas.microsoft.com/office/drawing/2014/main" id="{6C3F800C-F286-28F2-E6DE-2AB389C4600B}"/>
                  </a:ext>
                </a:extLst>
              </p:cNvPr>
              <p:cNvSpPr/>
              <p:nvPr/>
            </p:nvSpPr>
            <p:spPr bwMode="auto">
              <a:xfrm>
                <a:off x="5866266" y="4465807"/>
                <a:ext cx="486030" cy="486030"/>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4" name="LightningBolt_E945" title="Icon of a lightning bolt">
                <a:extLst>
                  <a:ext uri="{FF2B5EF4-FFF2-40B4-BE49-F238E27FC236}">
                    <a16:creationId xmlns:a16="http://schemas.microsoft.com/office/drawing/2014/main" id="{648245F7-CDE8-2FDB-E62C-A8FA2F84C64A}"/>
                  </a:ext>
                </a:extLst>
              </p:cNvPr>
              <p:cNvSpPr>
                <a:spLocks noChangeAspect="1"/>
              </p:cNvSpPr>
              <p:nvPr/>
            </p:nvSpPr>
            <p:spPr bwMode="auto">
              <a:xfrm>
                <a:off x="6018484" y="4582118"/>
                <a:ext cx="181594" cy="2534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5" name="Group 434">
              <a:extLst>
                <a:ext uri="{FF2B5EF4-FFF2-40B4-BE49-F238E27FC236}">
                  <a16:creationId xmlns:a16="http://schemas.microsoft.com/office/drawing/2014/main" id="{07880956-782A-22DC-5E9B-6B8BB68E0253}"/>
                </a:ext>
              </a:extLst>
            </p:cNvPr>
            <p:cNvGrpSpPr/>
            <p:nvPr/>
          </p:nvGrpSpPr>
          <p:grpSpPr>
            <a:xfrm>
              <a:off x="10905968" y="4805755"/>
              <a:ext cx="486030" cy="486030"/>
              <a:chOff x="10724009" y="3204692"/>
              <a:chExt cx="486030" cy="486030"/>
            </a:xfrm>
          </p:grpSpPr>
          <p:sp>
            <p:nvSpPr>
              <p:cNvPr id="436" name="!!3">
                <a:extLst>
                  <a:ext uri="{FF2B5EF4-FFF2-40B4-BE49-F238E27FC236}">
                    <a16:creationId xmlns:a16="http://schemas.microsoft.com/office/drawing/2014/main" id="{80CDAA6D-FA6C-94CA-F4C9-D4751710A8F4}"/>
                  </a:ext>
                </a:extLst>
              </p:cNvPr>
              <p:cNvSpPr/>
              <p:nvPr/>
            </p:nvSpPr>
            <p:spPr bwMode="auto">
              <a:xfrm>
                <a:off x="10724009" y="3204692"/>
                <a:ext cx="486030" cy="486030"/>
              </a:xfrm>
              <a:prstGeom prst="ellipse">
                <a:avLst/>
              </a:prstGeom>
              <a:solidFill>
                <a:schemeClr val="bg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7" name="globe_4" title="Icon of the earth">
                <a:extLst>
                  <a:ext uri="{FF2B5EF4-FFF2-40B4-BE49-F238E27FC236}">
                    <a16:creationId xmlns:a16="http://schemas.microsoft.com/office/drawing/2014/main" id="{B03ACFEF-BE14-103A-0966-E5D304A2EABF}"/>
                  </a:ext>
                </a:extLst>
              </p:cNvPr>
              <p:cNvSpPr>
                <a:spLocks noChangeAspect="1" noEditPoints="1"/>
              </p:cNvSpPr>
              <p:nvPr/>
            </p:nvSpPr>
            <p:spPr bwMode="auto">
              <a:xfrm>
                <a:off x="10848396" y="3324494"/>
                <a:ext cx="237256" cy="240234"/>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Tree>
    <p:extLst>
      <p:ext uri="{BB962C8B-B14F-4D97-AF65-F5344CB8AC3E}">
        <p14:creationId xmlns:p14="http://schemas.microsoft.com/office/powerpoint/2010/main" val="3209476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repeatCount="indefinite" accel="50000" decel="50000" autoRev="1" fill="hold" grpId="0" nodeType="withEffect">
                                  <p:stCondLst>
                                    <p:cond delay="250"/>
                                  </p:stCondLst>
                                  <p:childTnLst>
                                    <p:animMotion origin="layout" path="M -0.00287 0.00139 L 0.04948 -0.13264 " pathEditMode="relative" rAng="0" ptsTypes="AA">
                                      <p:cBhvr>
                                        <p:cTn id="9" dur="2000" fill="hold"/>
                                        <p:tgtEl>
                                          <p:spTgt spid="438"/>
                                        </p:tgtEl>
                                        <p:attrNameLst>
                                          <p:attrName>ppt_x</p:attrName>
                                          <p:attrName>ppt_y</p:attrName>
                                        </p:attrNameLst>
                                      </p:cBhvr>
                                      <p:rCtr x="2617" y="-6713"/>
                                    </p:animMotion>
                                  </p:childTnLst>
                                </p:cTn>
                              </p:par>
                              <p:par>
                                <p:cTn id="10" presetID="42" presetClass="path" presetSubtype="0" repeatCount="indefinite" accel="50000" decel="50000" autoRev="1" fill="hold" grpId="0" nodeType="withEffect">
                                  <p:stCondLst>
                                    <p:cond delay="500"/>
                                  </p:stCondLst>
                                  <p:childTnLst>
                                    <p:animMotion origin="layout" path="M -0.00286 0.00139 L -0.075 -0.12314 " pathEditMode="relative" rAng="0" ptsTypes="AA">
                                      <p:cBhvr>
                                        <p:cTn id="11" dur="2000" fill="hold"/>
                                        <p:tgtEl>
                                          <p:spTgt spid="241"/>
                                        </p:tgtEl>
                                        <p:attrNameLst>
                                          <p:attrName>ppt_x</p:attrName>
                                          <p:attrName>ppt_y</p:attrName>
                                        </p:attrNameLst>
                                      </p:cBhvr>
                                      <p:rCtr x="-3607" y="-6227"/>
                                    </p:animMotion>
                                  </p:childTnLst>
                                </p:cTn>
                              </p:par>
                              <p:par>
                                <p:cTn id="12" presetID="42" presetClass="path" presetSubtype="0" repeatCount="indefinite" accel="50000" decel="50000" autoRev="1" fill="hold" grpId="0" nodeType="withEffect">
                                  <p:stCondLst>
                                    <p:cond delay="750"/>
                                  </p:stCondLst>
                                  <p:childTnLst>
                                    <p:animMotion origin="layout" path="M -0.00286 0.00139 L -0.11719 0.18936 " pathEditMode="relative" rAng="0" ptsTypes="AA">
                                      <p:cBhvr>
                                        <p:cTn id="13" dur="2000" fill="hold"/>
                                        <p:tgtEl>
                                          <p:spTgt spid="242"/>
                                        </p:tgtEl>
                                        <p:attrNameLst>
                                          <p:attrName>ppt_x</p:attrName>
                                          <p:attrName>ppt_y</p:attrName>
                                        </p:attrNameLst>
                                      </p:cBhvr>
                                      <p:rCtr x="-5716" y="9398"/>
                                    </p:animMotion>
                                  </p:childTnLst>
                                </p:cTn>
                              </p:par>
                              <p:par>
                                <p:cTn id="14" presetID="42" presetClass="path" presetSubtype="0" repeatCount="indefinite" accel="50000" decel="50000" autoRev="1" fill="hold" grpId="0" nodeType="withEffect">
                                  <p:stCondLst>
                                    <p:cond delay="250"/>
                                  </p:stCondLst>
                                  <p:childTnLst>
                                    <p:animMotion origin="layout" path="M 0.00065 -0.01018 L 0.05377 -0.06713 " pathEditMode="relative" rAng="0" ptsTypes="AA">
                                      <p:cBhvr>
                                        <p:cTn id="15" dur="2000" fill="hold"/>
                                        <p:tgtEl>
                                          <p:spTgt spid="243"/>
                                        </p:tgtEl>
                                        <p:attrNameLst>
                                          <p:attrName>ppt_x</p:attrName>
                                          <p:attrName>ppt_y</p:attrName>
                                        </p:attrNameLst>
                                      </p:cBhvr>
                                      <p:rCtr x="2656" y="-2847"/>
                                    </p:animMotion>
                                  </p:childTnLst>
                                </p:cTn>
                              </p:par>
                              <p:par>
                                <p:cTn id="16" presetID="42" presetClass="path" presetSubtype="0" repeatCount="indefinite" accel="50000" decel="50000" autoRev="1" fill="hold" grpId="0" nodeType="withEffect">
                                  <p:stCondLst>
                                    <p:cond delay="500"/>
                                  </p:stCondLst>
                                  <p:childTnLst>
                                    <p:animMotion origin="layout" path="M 0.00066 -0.01018 L -0.05143 -0.11458 " pathEditMode="relative" rAng="0" ptsTypes="AA">
                                      <p:cBhvr>
                                        <p:cTn id="17" dur="2000" fill="hold"/>
                                        <p:tgtEl>
                                          <p:spTgt spid="244"/>
                                        </p:tgtEl>
                                        <p:attrNameLst>
                                          <p:attrName>ppt_x</p:attrName>
                                          <p:attrName>ppt_y</p:attrName>
                                        </p:attrNameLst>
                                      </p:cBhvr>
                                      <p:rCtr x="-2604" y="-5231"/>
                                    </p:animMotion>
                                  </p:childTnLst>
                                </p:cTn>
                              </p:par>
                              <p:par>
                                <p:cTn id="18" presetID="42" presetClass="path" presetSubtype="0" repeatCount="indefinite" accel="50000" decel="50000" autoRev="1" fill="hold" grpId="0" nodeType="withEffect">
                                  <p:stCondLst>
                                    <p:cond delay="750"/>
                                  </p:stCondLst>
                                  <p:childTnLst>
                                    <p:animMotion origin="layout" path="M 0.00065 -0.01019 L -0.06705 0.12014 " pathEditMode="relative" rAng="0" ptsTypes="AA">
                                      <p:cBhvr>
                                        <p:cTn id="19" dur="2000" fill="hold"/>
                                        <p:tgtEl>
                                          <p:spTgt spid="245"/>
                                        </p:tgtEl>
                                        <p:attrNameLst>
                                          <p:attrName>ppt_x</p:attrName>
                                          <p:attrName>ppt_y</p:attrName>
                                        </p:attrNameLst>
                                      </p:cBhvr>
                                      <p:rCtr x="-3385" y="6505"/>
                                    </p:animMotion>
                                  </p:childTnLst>
                                </p:cTn>
                              </p:par>
                              <p:par>
                                <p:cTn id="20" presetID="42" presetClass="path" presetSubtype="0" repeatCount="indefinite" accel="50000" decel="50000" autoRev="1" fill="hold" grpId="0" nodeType="withEffect">
                                  <p:stCondLst>
                                    <p:cond delay="1000"/>
                                  </p:stCondLst>
                                  <p:childTnLst>
                                    <p:animMotion origin="layout" path="M 2.08333E-7 2.22222E-6 L -0.07409 -0.08403 " pathEditMode="relative" rAng="0" ptsTypes="AA">
                                      <p:cBhvr>
                                        <p:cTn id="21" dur="2000" fill="hold"/>
                                        <p:tgtEl>
                                          <p:spTgt spid="246"/>
                                        </p:tgtEl>
                                        <p:attrNameLst>
                                          <p:attrName>ppt_x</p:attrName>
                                          <p:attrName>ppt_y</p:attrName>
                                        </p:attrNameLst>
                                      </p:cBhvr>
                                      <p:rCtr x="-3711" y="-4213"/>
                                    </p:animMotion>
                                  </p:childTnLst>
                                </p:cTn>
                              </p:par>
                              <p:par>
                                <p:cTn id="22" presetID="42" presetClass="path" presetSubtype="0" repeatCount="indefinite" accel="50000" decel="50000" autoRev="1" fill="hold" grpId="0" nodeType="withEffect">
                                  <p:stCondLst>
                                    <p:cond delay="250"/>
                                  </p:stCondLst>
                                  <p:childTnLst>
                                    <p:animMotion origin="layout" path="M 2.70833E-6 -4.44444E-6 L 0.04466 -0.07708 " pathEditMode="relative" rAng="0" ptsTypes="AA">
                                      <p:cBhvr>
                                        <p:cTn id="23" dur="2000" fill="hold"/>
                                        <p:tgtEl>
                                          <p:spTgt spid="247"/>
                                        </p:tgtEl>
                                        <p:attrNameLst>
                                          <p:attrName>ppt_x</p:attrName>
                                          <p:attrName>ppt_y</p:attrName>
                                        </p:attrNameLst>
                                      </p:cBhvr>
                                      <p:rCtr x="2227" y="-3866"/>
                                    </p:animMotion>
                                  </p:childTnLst>
                                </p:cTn>
                              </p:par>
                              <p:par>
                                <p:cTn id="24" presetID="42" presetClass="path" presetSubtype="0" repeatCount="indefinite" accel="50000" decel="50000" autoRev="1" fill="hold" grpId="0" nodeType="withEffect">
                                  <p:stCondLst>
                                    <p:cond delay="500"/>
                                  </p:stCondLst>
                                  <p:childTnLst>
                                    <p:animMotion origin="layout" path="M 3.75E-6 1.11111E-6 L -0.28047 -0.00231 " pathEditMode="relative" rAng="0" ptsTypes="AA">
                                      <p:cBhvr>
                                        <p:cTn id="25" dur="2000" fill="hold"/>
                                        <p:tgtEl>
                                          <p:spTgt spid="248"/>
                                        </p:tgtEl>
                                        <p:attrNameLst>
                                          <p:attrName>ppt_x</p:attrName>
                                          <p:attrName>ppt_y</p:attrName>
                                        </p:attrNameLst>
                                      </p:cBhvr>
                                      <p:rCtr x="-138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241" grpId="0" animBg="1"/>
      <p:bldP spid="242" grpId="0" animBg="1"/>
      <p:bldP spid="243" grpId="0" animBg="1"/>
      <p:bldP spid="244" grpId="0" animBg="1"/>
      <p:bldP spid="245" grpId="0" animBg="1"/>
      <p:bldP spid="246" grpId="0" animBg="1"/>
      <p:bldP spid="247" grpId="0" animBg="1"/>
      <p:bldP spid="24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CE4C-0CC2-486B-A414-8E56D5D6C8AF}"/>
              </a:ext>
            </a:extLst>
          </p:cNvPr>
          <p:cNvSpPr>
            <a:spLocks noGrp="1"/>
          </p:cNvSpPr>
          <p:nvPr>
            <p:ph type="title"/>
          </p:nvPr>
        </p:nvSpPr>
        <p:spPr>
          <a:xfrm>
            <a:off x="588263" y="457622"/>
            <a:ext cx="11018520" cy="430887"/>
          </a:xfrm>
        </p:spPr>
        <p:txBody>
          <a:bodyPr/>
          <a:lstStyle/>
          <a:p>
            <a:r>
              <a:rPr lang="en-US" sz="2800" b="1" noProof="0">
                <a:latin typeface="Segoe Pro Display" panose="020B0502040504020203"/>
              </a:rPr>
              <a:t>Microsoft Purview Communication Compliance</a:t>
            </a:r>
            <a:endParaRPr lang="en-US" sz="2800" b="1">
              <a:latin typeface="Segoe Pro Display" panose="020B0502040504020203"/>
            </a:endParaRPr>
          </a:p>
        </p:txBody>
      </p:sp>
      <p:sp>
        <p:nvSpPr>
          <p:cNvPr id="6" name="Text Placeholder 5">
            <a:extLst>
              <a:ext uri="{FF2B5EF4-FFF2-40B4-BE49-F238E27FC236}">
                <a16:creationId xmlns:a16="http://schemas.microsoft.com/office/drawing/2014/main" id="{246D37ED-C6A9-43DF-A4E4-8E6877D3D2EC}"/>
              </a:ext>
            </a:extLst>
          </p:cNvPr>
          <p:cNvSpPr>
            <a:spLocks noGrp="1"/>
          </p:cNvSpPr>
          <p:nvPr>
            <p:ph type="body" sz="quarter" idx="10"/>
          </p:nvPr>
        </p:nvSpPr>
        <p:spPr>
          <a:xfrm>
            <a:off x="588263" y="993714"/>
            <a:ext cx="11018520" cy="663836"/>
          </a:xfrm>
        </p:spPr>
        <p:txBody>
          <a:bodyPr/>
          <a:lstStyle/>
          <a:p>
            <a:r>
              <a:rPr lang="en-US" noProof="0"/>
              <a:t>Quickly identify and act on code-of-conduct policy violations</a:t>
            </a:r>
          </a:p>
          <a:p>
            <a:endParaRPr lang="en-US"/>
          </a:p>
        </p:txBody>
      </p:sp>
      <p:sp>
        <p:nvSpPr>
          <p:cNvPr id="73" name="Rectangle 72">
            <a:extLst>
              <a:ext uri="{FF2B5EF4-FFF2-40B4-BE49-F238E27FC236}">
                <a16:creationId xmlns:a16="http://schemas.microsoft.com/office/drawing/2014/main" id="{818248AD-4966-4ECC-BD40-718B4C0DE057}"/>
              </a:ext>
              <a:ext uri="{C183D7F6-B498-43B3-948B-1728B52AA6E4}">
                <adec:decorative xmlns:adec="http://schemas.microsoft.com/office/drawing/2017/decorative" val="0"/>
              </a:ext>
            </a:extLst>
          </p:cNvPr>
          <p:cNvSpPr/>
          <p:nvPr/>
        </p:nvSpPr>
        <p:spPr>
          <a:xfrm>
            <a:off x="588263" y="1973721"/>
            <a:ext cx="5070627" cy="2866400"/>
          </a:xfrm>
          <a:prstGeom prst="rect">
            <a:avLst/>
          </a:prstGeom>
        </p:spPr>
        <p:txBody>
          <a:bodyPr wrap="square" lIns="0" tIns="45720" rIns="91440" bIns="45720" anchor="t">
            <a:spAutoFit/>
          </a:bodyPr>
          <a:lstStyle/>
          <a:p>
            <a:pPr marL="396240" marR="0" lvl="0" indent="-396240"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5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a:rPr>
              <a:t>Intelligent customizable playbooks detect violations across Teams, Exchange, and </a:t>
            </a:r>
            <a:br>
              <a:rPr kumimoji="0" lang="en-US" sz="175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br>
            <a:r>
              <a:rPr kumimoji="0" lang="en-US" sz="175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a:rPr>
              <a:t>third-party content</a:t>
            </a:r>
            <a:endParaRPr kumimoji="0" lang="en-US" sz="1750" b="0" i="0" u="none" strike="noStrike" kern="1200" cap="none" spc="0" normalizeH="0" baseline="0" noProof="0">
              <a:ln>
                <a:noFill/>
              </a:ln>
              <a:solidFill>
                <a:srgbClr val="000000"/>
              </a:solidFill>
              <a:effectLst/>
              <a:uLnTx/>
              <a:uFillTx/>
              <a:latin typeface="Segoe UI"/>
              <a:ea typeface="+mn-ea"/>
              <a:cs typeface="Segoe UI"/>
            </a:endParaRPr>
          </a:p>
          <a:p>
            <a:pPr marL="396240" marR="0" lvl="0" indent="-396240"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5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a:rPr>
              <a:t>Flexible remediation workflows enable quick action on violations, like remove incriminating messages on Teams</a:t>
            </a:r>
          </a:p>
          <a:p>
            <a:pPr marL="396240" marR="0" lvl="0" indent="-396240"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5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a:rPr>
              <a:t>Identify and investigate communications risks while maintaining end-user privacy</a:t>
            </a:r>
          </a:p>
        </p:txBody>
      </p:sp>
      <p:sp>
        <p:nvSpPr>
          <p:cNvPr id="8" name="Oval 7">
            <a:extLst>
              <a:ext uri="{FF2B5EF4-FFF2-40B4-BE49-F238E27FC236}">
                <a16:creationId xmlns:a16="http://schemas.microsoft.com/office/drawing/2014/main" id="{33622661-6A28-4104-9C80-7F21E1385D00}"/>
              </a:ext>
              <a:ext uri="{C183D7F6-B498-43B3-948B-1728B52AA6E4}">
                <adec:decorative xmlns:adec="http://schemas.microsoft.com/office/drawing/2017/decorative" val="1"/>
              </a:ext>
            </a:extLst>
          </p:cNvPr>
          <p:cNvSpPr/>
          <p:nvPr/>
        </p:nvSpPr>
        <p:spPr bwMode="auto">
          <a:xfrm>
            <a:off x="7952931" y="2251948"/>
            <a:ext cx="2309947" cy="2309946"/>
          </a:xfrm>
          <a:prstGeom prst="ellipse">
            <a:avLst/>
          </a:prstGeom>
          <a:solidFill>
            <a:schemeClr val="bg1"/>
          </a:solidFill>
          <a:ln w="149225"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pSp>
        <p:nvGrpSpPr>
          <p:cNvPr id="90" name="Group 89">
            <a:extLst>
              <a:ext uri="{FF2B5EF4-FFF2-40B4-BE49-F238E27FC236}">
                <a16:creationId xmlns:a16="http://schemas.microsoft.com/office/drawing/2014/main" id="{4DC60C52-15F6-4D5B-8364-7687C0BF1E87}"/>
              </a:ext>
              <a:ext uri="{C183D7F6-B498-43B3-948B-1728B52AA6E4}">
                <adec:decorative xmlns:adec="http://schemas.microsoft.com/office/drawing/2017/decorative" val="1"/>
              </a:ext>
            </a:extLst>
          </p:cNvPr>
          <p:cNvGrpSpPr/>
          <p:nvPr/>
        </p:nvGrpSpPr>
        <p:grpSpPr>
          <a:xfrm>
            <a:off x="8265353" y="1913181"/>
            <a:ext cx="711999" cy="711998"/>
            <a:chOff x="8499229" y="3980300"/>
            <a:chExt cx="567243" cy="567243"/>
          </a:xfrm>
        </p:grpSpPr>
        <p:sp>
          <p:nvSpPr>
            <p:cNvPr id="50" name="Oval 49">
              <a:extLst>
                <a:ext uri="{FF2B5EF4-FFF2-40B4-BE49-F238E27FC236}">
                  <a16:creationId xmlns:a16="http://schemas.microsoft.com/office/drawing/2014/main" id="{77A62C83-963C-4F50-8135-F8A05D32AEC0}"/>
                </a:ext>
              </a:extLst>
            </p:cNvPr>
            <p:cNvSpPr/>
            <p:nvPr/>
          </p:nvSpPr>
          <p:spPr bwMode="auto">
            <a:xfrm>
              <a:off x="8499229" y="3980300"/>
              <a:ext cx="567243" cy="567243"/>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0EEC7322-1AB3-4853-A5F0-CF73B91F45FF}"/>
                </a:ext>
              </a:extLst>
            </p:cNvPr>
            <p:cNvGrpSpPr/>
            <p:nvPr/>
          </p:nvGrpSpPr>
          <p:grpSpPr>
            <a:xfrm>
              <a:off x="8582132" y="4071654"/>
              <a:ext cx="401435" cy="401435"/>
              <a:chOff x="9677295" y="1827908"/>
              <a:chExt cx="541000" cy="541000"/>
            </a:xfrm>
          </p:grpSpPr>
          <p:sp>
            <p:nvSpPr>
              <p:cNvPr id="60" name="Oval 59">
                <a:extLst>
                  <a:ext uri="{FF2B5EF4-FFF2-40B4-BE49-F238E27FC236}">
                    <a16:creationId xmlns:a16="http://schemas.microsoft.com/office/drawing/2014/main" id="{15CF071C-8610-487B-A577-BDE4396E2AD4}"/>
                  </a:ext>
                </a:extLst>
              </p:cNvPr>
              <p:cNvSpPr/>
              <p:nvPr/>
            </p:nvSpPr>
            <p:spPr bwMode="auto">
              <a:xfrm>
                <a:off x="9677295" y="1827908"/>
                <a:ext cx="541000" cy="541000"/>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61" name="Picture 60">
                <a:extLst>
                  <a:ext uri="{FF2B5EF4-FFF2-40B4-BE49-F238E27FC236}">
                    <a16:creationId xmlns:a16="http://schemas.microsoft.com/office/drawing/2014/main" id="{AEA2E54B-0D38-43D7-B9CD-48B9852DBE63}"/>
                  </a:ext>
                </a:extLst>
              </p:cNvPr>
              <p:cNvPicPr>
                <a:picLocks noChangeAspect="1"/>
              </p:cNvPicPr>
              <p:nvPr/>
            </p:nvPicPr>
            <p:blipFill rotWithShape="1">
              <a:blip r:embed="rId4"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9734968" y="1961382"/>
                <a:ext cx="425652" cy="246669"/>
              </a:xfrm>
              <a:prstGeom prst="rect">
                <a:avLst/>
              </a:prstGeom>
            </p:spPr>
          </p:pic>
        </p:grpSp>
      </p:grpSp>
      <p:grpSp>
        <p:nvGrpSpPr>
          <p:cNvPr id="91" name="Group 90">
            <a:extLst>
              <a:ext uri="{FF2B5EF4-FFF2-40B4-BE49-F238E27FC236}">
                <a16:creationId xmlns:a16="http://schemas.microsoft.com/office/drawing/2014/main" id="{7AC70417-F8C5-4FF9-A37D-D5B430CC6DDA}"/>
              </a:ext>
              <a:ext uri="{C183D7F6-B498-43B3-948B-1728B52AA6E4}">
                <adec:decorative xmlns:adec="http://schemas.microsoft.com/office/drawing/2017/decorative" val="1"/>
              </a:ext>
            </a:extLst>
          </p:cNvPr>
          <p:cNvGrpSpPr/>
          <p:nvPr/>
        </p:nvGrpSpPr>
        <p:grpSpPr>
          <a:xfrm>
            <a:off x="7651971" y="2546156"/>
            <a:ext cx="711999" cy="711998"/>
            <a:chOff x="8044950" y="4423623"/>
            <a:chExt cx="567243" cy="567243"/>
          </a:xfrm>
        </p:grpSpPr>
        <p:sp>
          <p:nvSpPr>
            <p:cNvPr id="14" name="Oval 13">
              <a:extLst>
                <a:ext uri="{FF2B5EF4-FFF2-40B4-BE49-F238E27FC236}">
                  <a16:creationId xmlns:a16="http://schemas.microsoft.com/office/drawing/2014/main" id="{66DEEE6D-E4D9-4BE6-8B89-C3E849935A76}"/>
                </a:ext>
              </a:extLst>
            </p:cNvPr>
            <p:cNvSpPr/>
            <p:nvPr/>
          </p:nvSpPr>
          <p:spPr bwMode="auto">
            <a:xfrm>
              <a:off x="8044950" y="4423623"/>
              <a:ext cx="567243" cy="567243"/>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FA8DD729-1FF2-4317-85FA-1A96191336D0}"/>
                </a:ext>
              </a:extLst>
            </p:cNvPr>
            <p:cNvGrpSpPr/>
            <p:nvPr/>
          </p:nvGrpSpPr>
          <p:grpSpPr>
            <a:xfrm>
              <a:off x="8127854" y="4506527"/>
              <a:ext cx="401435" cy="401435"/>
              <a:chOff x="10251933" y="2835127"/>
              <a:chExt cx="442284" cy="442284"/>
            </a:xfrm>
          </p:grpSpPr>
          <p:sp>
            <p:nvSpPr>
              <p:cNvPr id="63" name="Oval 62">
                <a:extLst>
                  <a:ext uri="{FF2B5EF4-FFF2-40B4-BE49-F238E27FC236}">
                    <a16:creationId xmlns:a16="http://schemas.microsoft.com/office/drawing/2014/main" id="{70D39C08-FFF3-443A-9810-531B595DBA9D}"/>
                  </a:ext>
                </a:extLst>
              </p:cNvPr>
              <p:cNvSpPr/>
              <p:nvPr/>
            </p:nvSpPr>
            <p:spPr bwMode="auto">
              <a:xfrm>
                <a:off x="10251933" y="2835127"/>
                <a:ext cx="442284" cy="442284"/>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64" name="Picture 63" descr="A picture containing drawing&#10;&#10;Description automatically generated">
                <a:extLst>
                  <a:ext uri="{FF2B5EF4-FFF2-40B4-BE49-F238E27FC236}">
                    <a16:creationId xmlns:a16="http://schemas.microsoft.com/office/drawing/2014/main" id="{57F5EDE9-36C6-4A1B-AA11-72910D68B96F}"/>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331611" y="2921835"/>
                <a:ext cx="282927" cy="268868"/>
              </a:xfrm>
              <a:prstGeom prst="rect">
                <a:avLst/>
              </a:prstGeom>
            </p:spPr>
          </p:pic>
        </p:grpSp>
      </p:grpSp>
      <p:grpSp>
        <p:nvGrpSpPr>
          <p:cNvPr id="11" name="Group 10">
            <a:extLst>
              <a:ext uri="{FF2B5EF4-FFF2-40B4-BE49-F238E27FC236}">
                <a16:creationId xmlns:a16="http://schemas.microsoft.com/office/drawing/2014/main" id="{7F09AC80-C68E-4A36-BF10-2680DD4FE4EA}"/>
              </a:ext>
              <a:ext uri="{C183D7F6-B498-43B3-948B-1728B52AA6E4}">
                <adec:decorative xmlns:adec="http://schemas.microsoft.com/office/drawing/2017/decorative" val="1"/>
              </a:ext>
            </a:extLst>
          </p:cNvPr>
          <p:cNvGrpSpPr/>
          <p:nvPr/>
        </p:nvGrpSpPr>
        <p:grpSpPr>
          <a:xfrm>
            <a:off x="9813166" y="3425492"/>
            <a:ext cx="711999" cy="711998"/>
            <a:chOff x="10005168" y="3870252"/>
            <a:chExt cx="726276" cy="726275"/>
          </a:xfrm>
        </p:grpSpPr>
        <p:sp>
          <p:nvSpPr>
            <p:cNvPr id="53" name="Oval 52">
              <a:extLst>
                <a:ext uri="{FF2B5EF4-FFF2-40B4-BE49-F238E27FC236}">
                  <a16:creationId xmlns:a16="http://schemas.microsoft.com/office/drawing/2014/main" id="{F97B0370-99C7-4D38-8F1B-D488B2B10996}"/>
                </a:ext>
              </a:extLst>
            </p:cNvPr>
            <p:cNvSpPr/>
            <p:nvPr/>
          </p:nvSpPr>
          <p:spPr bwMode="auto">
            <a:xfrm>
              <a:off x="10005168" y="3870252"/>
              <a:ext cx="726276" cy="726275"/>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FEE6851A-D240-4C15-BA66-A82AD9A96E8A}"/>
                </a:ext>
              </a:extLst>
            </p:cNvPr>
            <p:cNvGrpSpPr/>
            <p:nvPr/>
          </p:nvGrpSpPr>
          <p:grpSpPr>
            <a:xfrm>
              <a:off x="10115330" y="3975543"/>
              <a:ext cx="513982" cy="513982"/>
              <a:chOff x="9314430" y="4492154"/>
              <a:chExt cx="401435" cy="401435"/>
            </a:xfrm>
          </p:grpSpPr>
          <p:sp>
            <p:nvSpPr>
              <p:cNvPr id="84" name="Oval 83">
                <a:extLst>
                  <a:ext uri="{FF2B5EF4-FFF2-40B4-BE49-F238E27FC236}">
                    <a16:creationId xmlns:a16="http://schemas.microsoft.com/office/drawing/2014/main" id="{D399B7D4-21F0-48B1-882F-182340FAF01D}"/>
                  </a:ext>
                </a:extLst>
              </p:cNvPr>
              <p:cNvSpPr/>
              <p:nvPr/>
            </p:nvSpPr>
            <p:spPr bwMode="auto">
              <a:xfrm>
                <a:off x="9314430" y="4492154"/>
                <a:ext cx="401435" cy="401435"/>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85" name="Picture 4" descr="Zoom Video Conferencing - Shining Waters">
                <a:extLst>
                  <a:ext uri="{FF2B5EF4-FFF2-40B4-BE49-F238E27FC236}">
                    <a16:creationId xmlns:a16="http://schemas.microsoft.com/office/drawing/2014/main" id="{BA7FEC59-902D-47B9-8998-D7310204469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68743" y="4546467"/>
                <a:ext cx="292809" cy="29280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 name="Group 9">
            <a:extLst>
              <a:ext uri="{FF2B5EF4-FFF2-40B4-BE49-F238E27FC236}">
                <a16:creationId xmlns:a16="http://schemas.microsoft.com/office/drawing/2014/main" id="{FE4F8308-279F-4216-B9BB-0B4B4D36BE94}"/>
              </a:ext>
              <a:ext uri="{C183D7F6-B498-43B3-948B-1728B52AA6E4}">
                <adec:decorative xmlns:adec="http://schemas.microsoft.com/office/drawing/2017/decorative" val="1"/>
              </a:ext>
            </a:extLst>
          </p:cNvPr>
          <p:cNvGrpSpPr/>
          <p:nvPr/>
        </p:nvGrpSpPr>
        <p:grpSpPr>
          <a:xfrm>
            <a:off x="8265355" y="4067572"/>
            <a:ext cx="711999" cy="711997"/>
            <a:chOff x="8426320" y="4525207"/>
            <a:chExt cx="726276" cy="726274"/>
          </a:xfrm>
        </p:grpSpPr>
        <p:sp>
          <p:nvSpPr>
            <p:cNvPr id="95" name="Oval 94">
              <a:extLst>
                <a:ext uri="{FF2B5EF4-FFF2-40B4-BE49-F238E27FC236}">
                  <a16:creationId xmlns:a16="http://schemas.microsoft.com/office/drawing/2014/main" id="{0DA193A0-6F9C-4C59-9076-510385ADF4C9}"/>
                </a:ext>
              </a:extLst>
            </p:cNvPr>
            <p:cNvSpPr/>
            <p:nvPr/>
          </p:nvSpPr>
          <p:spPr bwMode="auto">
            <a:xfrm>
              <a:off x="8426320" y="4525207"/>
              <a:ext cx="726276" cy="726274"/>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4846353F-996A-418F-A343-3A4EE8E433BA}"/>
                </a:ext>
              </a:extLst>
            </p:cNvPr>
            <p:cNvSpPr/>
            <p:nvPr/>
          </p:nvSpPr>
          <p:spPr bwMode="auto">
            <a:xfrm>
              <a:off x="8532461" y="4680573"/>
              <a:ext cx="513982" cy="513981"/>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102" name="Picture 101" descr="A close up of a sign&#10;&#10;Description automatically generated">
              <a:extLst>
                <a:ext uri="{FF2B5EF4-FFF2-40B4-BE49-F238E27FC236}">
                  <a16:creationId xmlns:a16="http://schemas.microsoft.com/office/drawing/2014/main" id="{64536E9E-5A72-4AC8-987F-22D3F58B3D5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87261" y="4671741"/>
              <a:ext cx="420092" cy="431814"/>
            </a:xfrm>
            <a:prstGeom prst="rect">
              <a:avLst/>
            </a:prstGeom>
          </p:spPr>
        </p:pic>
      </p:grpSp>
      <p:grpSp>
        <p:nvGrpSpPr>
          <p:cNvPr id="7" name="Group 6">
            <a:extLst>
              <a:ext uri="{FF2B5EF4-FFF2-40B4-BE49-F238E27FC236}">
                <a16:creationId xmlns:a16="http://schemas.microsoft.com/office/drawing/2014/main" id="{7F7A0876-7ED7-4AF4-879B-0F3FFCD0E3B5}"/>
              </a:ext>
              <a:ext uri="{C183D7F6-B498-43B3-948B-1728B52AA6E4}">
                <adec:decorative xmlns:adec="http://schemas.microsoft.com/office/drawing/2017/decorative" val="1"/>
              </a:ext>
            </a:extLst>
          </p:cNvPr>
          <p:cNvGrpSpPr/>
          <p:nvPr/>
        </p:nvGrpSpPr>
        <p:grpSpPr>
          <a:xfrm>
            <a:off x="8673196" y="3030904"/>
            <a:ext cx="869419" cy="752035"/>
            <a:chOff x="8086654" y="3420474"/>
            <a:chExt cx="709315" cy="613546"/>
          </a:xfrm>
          <a:solidFill>
            <a:schemeClr val="bg1"/>
          </a:solidFill>
        </p:grpSpPr>
        <p:sp>
          <p:nvSpPr>
            <p:cNvPr id="31" name="Graphic 3">
              <a:extLst>
                <a:ext uri="{FF2B5EF4-FFF2-40B4-BE49-F238E27FC236}">
                  <a16:creationId xmlns:a16="http://schemas.microsoft.com/office/drawing/2014/main" id="{AADC326E-559F-4109-BB2F-EB8CB539D228}"/>
                </a:ext>
              </a:extLst>
            </p:cNvPr>
            <p:cNvSpPr/>
            <p:nvPr/>
          </p:nvSpPr>
          <p:spPr>
            <a:xfrm>
              <a:off x="8086654" y="3420474"/>
              <a:ext cx="709315" cy="481137"/>
            </a:xfrm>
            <a:custGeom>
              <a:avLst/>
              <a:gdLst>
                <a:gd name="connsiteX0" fmla="*/ 392524 w 452820"/>
                <a:gd name="connsiteY0" fmla="*/ 214918 h 307153"/>
                <a:gd name="connsiteX1" fmla="*/ 60446 w 452820"/>
                <a:gd name="connsiteY1" fmla="*/ 214918 h 307153"/>
                <a:gd name="connsiteX2" fmla="*/ 60446 w 452820"/>
                <a:gd name="connsiteY2" fmla="*/ 0 h 307153"/>
                <a:gd name="connsiteX3" fmla="*/ 392524 w 452820"/>
                <a:gd name="connsiteY3" fmla="*/ 0 h 307153"/>
                <a:gd name="connsiteX4" fmla="*/ 392524 w 452820"/>
                <a:gd name="connsiteY4" fmla="*/ 214918 h 307153"/>
                <a:gd name="connsiteX5" fmla="*/ 392524 w 452820"/>
                <a:gd name="connsiteY5" fmla="*/ 214918 h 307153"/>
                <a:gd name="connsiteX6" fmla="*/ 392524 w 452820"/>
                <a:gd name="connsiteY6" fmla="*/ 214918 h 307153"/>
                <a:gd name="connsiteX7" fmla="*/ 0 w 452820"/>
                <a:gd name="connsiteY7" fmla="*/ 291781 h 307153"/>
                <a:gd name="connsiteX8" fmla="*/ 15074 w 452820"/>
                <a:gd name="connsiteY8" fmla="*/ 307154 h 307153"/>
                <a:gd name="connsiteX9" fmla="*/ 437746 w 452820"/>
                <a:gd name="connsiteY9" fmla="*/ 307154 h 307153"/>
                <a:gd name="connsiteX10" fmla="*/ 452821 w 452820"/>
                <a:gd name="connsiteY10" fmla="*/ 291781 h 307153"/>
                <a:gd name="connsiteX11" fmla="*/ 445358 w 452820"/>
                <a:gd name="connsiteY11" fmla="*/ 268648 h 307153"/>
                <a:gd name="connsiteX12" fmla="*/ 392524 w 452820"/>
                <a:gd name="connsiteY12" fmla="*/ 214918 h 307153"/>
                <a:gd name="connsiteX13" fmla="*/ 60446 w 452820"/>
                <a:gd name="connsiteY13" fmla="*/ 214918 h 307153"/>
                <a:gd name="connsiteX14" fmla="*/ 7612 w 452820"/>
                <a:gd name="connsiteY14" fmla="*/ 268648 h 307153"/>
                <a:gd name="connsiteX15" fmla="*/ 0 w 452820"/>
                <a:gd name="connsiteY15" fmla="*/ 291781 h 307153"/>
                <a:gd name="connsiteX16" fmla="*/ 0 w 452820"/>
                <a:gd name="connsiteY16" fmla="*/ 291781 h 307153"/>
                <a:gd name="connsiteX0" fmla="*/ 392524 w 452821"/>
                <a:gd name="connsiteY0" fmla="*/ 214918 h 307154"/>
                <a:gd name="connsiteX1" fmla="*/ 60446 w 452821"/>
                <a:gd name="connsiteY1" fmla="*/ 214918 h 307154"/>
                <a:gd name="connsiteX2" fmla="*/ 60446 w 452821"/>
                <a:gd name="connsiteY2" fmla="*/ 0 h 307154"/>
                <a:gd name="connsiteX3" fmla="*/ 392524 w 452821"/>
                <a:gd name="connsiteY3" fmla="*/ 0 h 307154"/>
                <a:gd name="connsiteX4" fmla="*/ 392524 w 452821"/>
                <a:gd name="connsiteY4" fmla="*/ 214918 h 307154"/>
                <a:gd name="connsiteX5" fmla="*/ 392524 w 452821"/>
                <a:gd name="connsiteY5" fmla="*/ 214918 h 307154"/>
                <a:gd name="connsiteX6" fmla="*/ 392524 w 452821"/>
                <a:gd name="connsiteY6" fmla="*/ 214918 h 307154"/>
                <a:gd name="connsiteX7" fmla="*/ 0 w 452821"/>
                <a:gd name="connsiteY7" fmla="*/ 291781 h 307154"/>
                <a:gd name="connsiteX8" fmla="*/ 15074 w 452821"/>
                <a:gd name="connsiteY8" fmla="*/ 307154 h 307154"/>
                <a:gd name="connsiteX9" fmla="*/ 437746 w 452821"/>
                <a:gd name="connsiteY9" fmla="*/ 307154 h 307154"/>
                <a:gd name="connsiteX10" fmla="*/ 452821 w 452821"/>
                <a:gd name="connsiteY10" fmla="*/ 291781 h 307154"/>
                <a:gd name="connsiteX11" fmla="*/ 445358 w 452821"/>
                <a:gd name="connsiteY11" fmla="*/ 268648 h 307154"/>
                <a:gd name="connsiteX12" fmla="*/ 392524 w 452821"/>
                <a:gd name="connsiteY12" fmla="*/ 214918 h 307154"/>
                <a:gd name="connsiteX13" fmla="*/ 60446 w 452821"/>
                <a:gd name="connsiteY13" fmla="*/ 214918 h 307154"/>
                <a:gd name="connsiteX14" fmla="*/ 7612 w 452821"/>
                <a:gd name="connsiteY14" fmla="*/ 268648 h 307154"/>
                <a:gd name="connsiteX15" fmla="*/ 0 w 452821"/>
                <a:gd name="connsiteY15" fmla="*/ 291781 h 307154"/>
                <a:gd name="connsiteX16" fmla="*/ 0 w 452821"/>
                <a:gd name="connsiteY16" fmla="*/ 291781 h 30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821" h="307154">
                  <a:moveTo>
                    <a:pt x="392524" y="214918"/>
                  </a:moveTo>
                  <a:lnTo>
                    <a:pt x="60446" y="214918"/>
                  </a:lnTo>
                  <a:lnTo>
                    <a:pt x="60446" y="0"/>
                  </a:lnTo>
                  <a:lnTo>
                    <a:pt x="392524" y="0"/>
                  </a:lnTo>
                  <a:lnTo>
                    <a:pt x="392524" y="214918"/>
                  </a:lnTo>
                  <a:lnTo>
                    <a:pt x="392524" y="214918"/>
                  </a:lnTo>
                  <a:lnTo>
                    <a:pt x="392524" y="214918"/>
                  </a:lnTo>
                  <a:close/>
                  <a:moveTo>
                    <a:pt x="0" y="291781"/>
                  </a:moveTo>
                  <a:cubicBezTo>
                    <a:pt x="0" y="300288"/>
                    <a:pt x="6716" y="307154"/>
                    <a:pt x="15074" y="307154"/>
                  </a:cubicBezTo>
                  <a:lnTo>
                    <a:pt x="437746" y="307154"/>
                  </a:lnTo>
                  <a:cubicBezTo>
                    <a:pt x="446104" y="307154"/>
                    <a:pt x="452821" y="300288"/>
                    <a:pt x="452821" y="291781"/>
                  </a:cubicBezTo>
                  <a:cubicBezTo>
                    <a:pt x="452821" y="282826"/>
                    <a:pt x="449985" y="274618"/>
                    <a:pt x="445358" y="268648"/>
                  </a:cubicBezTo>
                  <a:lnTo>
                    <a:pt x="392524" y="214918"/>
                  </a:lnTo>
                  <a:lnTo>
                    <a:pt x="60446" y="214918"/>
                  </a:lnTo>
                  <a:lnTo>
                    <a:pt x="7612" y="268648"/>
                  </a:lnTo>
                  <a:cubicBezTo>
                    <a:pt x="2985" y="274618"/>
                    <a:pt x="0" y="282826"/>
                    <a:pt x="0" y="291781"/>
                  </a:cubicBezTo>
                  <a:lnTo>
                    <a:pt x="0" y="291781"/>
                  </a:lnTo>
                  <a:close/>
                </a:path>
              </a:pathLst>
            </a:custGeom>
            <a:grpFill/>
            <a:ln w="2540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people_4">
              <a:extLst>
                <a:ext uri="{FF2B5EF4-FFF2-40B4-BE49-F238E27FC236}">
                  <a16:creationId xmlns:a16="http://schemas.microsoft.com/office/drawing/2014/main" id="{13907AA6-90FF-45AA-A9AA-86D81F06FE7D}"/>
                </a:ext>
              </a:extLst>
            </p:cNvPr>
            <p:cNvSpPr>
              <a:spLocks noChangeAspect="1" noEditPoints="1"/>
            </p:cNvSpPr>
            <p:nvPr/>
          </p:nvSpPr>
          <p:spPr bwMode="auto">
            <a:xfrm>
              <a:off x="8216898" y="3554018"/>
              <a:ext cx="429347" cy="48000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2540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BFB2498F-DF40-4431-99A1-EFF8D0F7F56B}"/>
              </a:ext>
              <a:ext uri="{C183D7F6-B498-43B3-948B-1728B52AA6E4}">
                <adec:decorative xmlns:adec="http://schemas.microsoft.com/office/drawing/2017/decorative" val="1"/>
              </a:ext>
            </a:extLst>
          </p:cNvPr>
          <p:cNvGrpSpPr/>
          <p:nvPr/>
        </p:nvGrpSpPr>
        <p:grpSpPr>
          <a:xfrm>
            <a:off x="9225083" y="4067576"/>
            <a:ext cx="711999" cy="711997"/>
            <a:chOff x="9405293" y="4525211"/>
            <a:chExt cx="726276" cy="726274"/>
          </a:xfrm>
        </p:grpSpPr>
        <p:sp>
          <p:nvSpPr>
            <p:cNvPr id="99" name="Oval 98">
              <a:extLst>
                <a:ext uri="{FF2B5EF4-FFF2-40B4-BE49-F238E27FC236}">
                  <a16:creationId xmlns:a16="http://schemas.microsoft.com/office/drawing/2014/main" id="{DEB7AEA3-8AA5-4D9D-8CFA-21D22680C463}"/>
                </a:ext>
              </a:extLst>
            </p:cNvPr>
            <p:cNvSpPr/>
            <p:nvPr/>
          </p:nvSpPr>
          <p:spPr bwMode="auto">
            <a:xfrm>
              <a:off x="9405293" y="4525211"/>
              <a:ext cx="726276" cy="726274"/>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E4B44D0F-8933-4CC7-AC0E-AC4B192E69D2}"/>
                </a:ext>
              </a:extLst>
            </p:cNvPr>
            <p:cNvSpPr/>
            <p:nvPr/>
          </p:nvSpPr>
          <p:spPr bwMode="auto">
            <a:xfrm>
              <a:off x="9511447" y="4680582"/>
              <a:ext cx="513983" cy="513982"/>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46" name="Picture 4" descr="Bloomberg LP (@Bloomberg) | Twitter">
              <a:extLst>
                <a:ext uri="{FF2B5EF4-FFF2-40B4-BE49-F238E27FC236}">
                  <a16:creationId xmlns:a16="http://schemas.microsoft.com/office/drawing/2014/main" id="{85D573C7-3165-4441-BE93-E593420E1C0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620513" y="4740430"/>
              <a:ext cx="295837" cy="295837"/>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Oval 50">
            <a:extLst>
              <a:ext uri="{FF2B5EF4-FFF2-40B4-BE49-F238E27FC236}">
                <a16:creationId xmlns:a16="http://schemas.microsoft.com/office/drawing/2014/main" id="{409B8658-9C79-469C-9803-E4CA7F15C06D}"/>
              </a:ext>
              <a:ext uri="{C183D7F6-B498-43B3-948B-1728B52AA6E4}">
                <adec:decorative xmlns:adec="http://schemas.microsoft.com/office/drawing/2017/decorative" val="1"/>
              </a:ext>
            </a:extLst>
          </p:cNvPr>
          <p:cNvSpPr/>
          <p:nvPr/>
        </p:nvSpPr>
        <p:spPr bwMode="auto">
          <a:xfrm>
            <a:off x="9225080" y="1913181"/>
            <a:ext cx="711999" cy="711998"/>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7" name="Picture 2">
            <a:extLst>
              <a:ext uri="{FF2B5EF4-FFF2-40B4-BE49-F238E27FC236}">
                <a16:creationId xmlns:a16="http://schemas.microsoft.com/office/drawing/2014/main" id="{B66D72B4-E53A-4F51-AA3B-E94BE162E605}"/>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420804" y="2108904"/>
            <a:ext cx="320553" cy="320553"/>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375EF35C-94B9-4A22-9F27-D400C62F64FB}"/>
              </a:ext>
              <a:ext uri="{C183D7F6-B498-43B3-948B-1728B52AA6E4}">
                <adec:decorative xmlns:adec="http://schemas.microsoft.com/office/drawing/2017/decorative" val="1"/>
              </a:ext>
            </a:extLst>
          </p:cNvPr>
          <p:cNvGrpSpPr/>
          <p:nvPr/>
        </p:nvGrpSpPr>
        <p:grpSpPr>
          <a:xfrm>
            <a:off x="19512540" y="-475719"/>
            <a:ext cx="60673" cy="60673"/>
            <a:chOff x="9581502" y="4423623"/>
            <a:chExt cx="567243" cy="567243"/>
          </a:xfrm>
        </p:grpSpPr>
        <p:sp>
          <p:nvSpPr>
            <p:cNvPr id="52" name="Oval 51">
              <a:extLst>
                <a:ext uri="{FF2B5EF4-FFF2-40B4-BE49-F238E27FC236}">
                  <a16:creationId xmlns:a16="http://schemas.microsoft.com/office/drawing/2014/main" id="{9562686B-F375-4070-B573-B4363C90915D}"/>
                </a:ext>
              </a:extLst>
            </p:cNvPr>
            <p:cNvSpPr/>
            <p:nvPr/>
          </p:nvSpPr>
          <p:spPr bwMode="auto">
            <a:xfrm>
              <a:off x="9581502" y="4423623"/>
              <a:ext cx="567243" cy="567243"/>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92CF57A-0311-412B-9B61-C4BE098F544A}"/>
                </a:ext>
              </a:extLst>
            </p:cNvPr>
            <p:cNvSpPr/>
            <p:nvPr/>
          </p:nvSpPr>
          <p:spPr bwMode="auto">
            <a:xfrm>
              <a:off x="9671015" y="4500646"/>
              <a:ext cx="401435" cy="401435"/>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grpSp>
      <p:grpSp>
        <p:nvGrpSpPr>
          <p:cNvPr id="4" name="Group 3">
            <a:extLst>
              <a:ext uri="{FF2B5EF4-FFF2-40B4-BE49-F238E27FC236}">
                <a16:creationId xmlns:a16="http://schemas.microsoft.com/office/drawing/2014/main" id="{6BC52A61-356E-4FDB-82C2-15114B529D1E}"/>
              </a:ext>
              <a:ext uri="{C183D7F6-B498-43B3-948B-1728B52AA6E4}">
                <adec:decorative xmlns:adec="http://schemas.microsoft.com/office/drawing/2017/decorative" val="1"/>
              </a:ext>
            </a:extLst>
          </p:cNvPr>
          <p:cNvGrpSpPr/>
          <p:nvPr/>
        </p:nvGrpSpPr>
        <p:grpSpPr>
          <a:xfrm>
            <a:off x="7646815" y="3425489"/>
            <a:ext cx="711999" cy="711997"/>
            <a:chOff x="7795377" y="3870249"/>
            <a:chExt cx="726276" cy="726274"/>
          </a:xfrm>
        </p:grpSpPr>
        <p:sp>
          <p:nvSpPr>
            <p:cNvPr id="48" name="Oval 47">
              <a:extLst>
                <a:ext uri="{FF2B5EF4-FFF2-40B4-BE49-F238E27FC236}">
                  <a16:creationId xmlns:a16="http://schemas.microsoft.com/office/drawing/2014/main" id="{0A873EC2-A182-477A-AF02-39367A943CA7}"/>
                </a:ext>
              </a:extLst>
            </p:cNvPr>
            <p:cNvSpPr/>
            <p:nvPr/>
          </p:nvSpPr>
          <p:spPr bwMode="auto">
            <a:xfrm>
              <a:off x="7795377" y="3870249"/>
              <a:ext cx="726276" cy="726274"/>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4E871624-5A88-473C-87FD-6B5E6236836D}"/>
                </a:ext>
              </a:extLst>
            </p:cNvPr>
            <p:cNvSpPr/>
            <p:nvPr/>
          </p:nvSpPr>
          <p:spPr bwMode="auto">
            <a:xfrm>
              <a:off x="7901524" y="4025615"/>
              <a:ext cx="513982" cy="513981"/>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17" name="Graphic 16">
              <a:extLst>
                <a:ext uri="{FF2B5EF4-FFF2-40B4-BE49-F238E27FC236}">
                  <a16:creationId xmlns:a16="http://schemas.microsoft.com/office/drawing/2014/main" id="{A9C87D91-B550-4F9A-BF30-8987961B33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70705" y="3945576"/>
              <a:ext cx="575626" cy="575626"/>
            </a:xfrm>
            <a:prstGeom prst="rect">
              <a:avLst/>
            </a:prstGeom>
          </p:spPr>
        </p:pic>
      </p:grpSp>
      <p:sp>
        <p:nvSpPr>
          <p:cNvPr id="108" name="magnify">
            <a:extLst>
              <a:ext uri="{FF2B5EF4-FFF2-40B4-BE49-F238E27FC236}">
                <a16:creationId xmlns:a16="http://schemas.microsoft.com/office/drawing/2014/main" id="{7544CA24-8044-4502-847C-917044F907BF}"/>
              </a:ext>
              <a:ext uri="{C183D7F6-B498-43B3-948B-1728B52AA6E4}">
                <adec:decorative xmlns:adec="http://schemas.microsoft.com/office/drawing/2017/decorative" val="1"/>
              </a:ext>
            </a:extLst>
          </p:cNvPr>
          <p:cNvSpPr>
            <a:spLocks noChangeAspect="1" noEditPoints="1"/>
          </p:cNvSpPr>
          <p:nvPr/>
        </p:nvSpPr>
        <p:spPr bwMode="auto">
          <a:xfrm>
            <a:off x="7153493" y="3846150"/>
            <a:ext cx="1378195" cy="135186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chemeClr val="bg1"/>
          </a:solidFill>
          <a:ln w="5715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000000"/>
              </a:solidFill>
              <a:effectLst/>
              <a:uLnTx/>
              <a:uFillTx/>
              <a:latin typeface="Segoe UI"/>
              <a:ea typeface="+mn-ea"/>
              <a:cs typeface="+mn-cs"/>
            </a:endParaRPr>
          </a:p>
        </p:txBody>
      </p:sp>
      <p:grpSp>
        <p:nvGrpSpPr>
          <p:cNvPr id="78" name="Group 77">
            <a:extLst>
              <a:ext uri="{FF2B5EF4-FFF2-40B4-BE49-F238E27FC236}">
                <a16:creationId xmlns:a16="http://schemas.microsoft.com/office/drawing/2014/main" id="{892F3EB2-69A0-4B8E-B878-5C2071863FAD}"/>
              </a:ext>
              <a:ext uri="{C183D7F6-B498-43B3-948B-1728B52AA6E4}">
                <adec:decorative xmlns:adec="http://schemas.microsoft.com/office/drawing/2017/decorative" val="1"/>
              </a:ext>
            </a:extLst>
          </p:cNvPr>
          <p:cNvGrpSpPr/>
          <p:nvPr/>
        </p:nvGrpSpPr>
        <p:grpSpPr>
          <a:xfrm>
            <a:off x="7336200" y="4023978"/>
            <a:ext cx="550526" cy="550526"/>
            <a:chOff x="8636072" y="2741189"/>
            <a:chExt cx="404918" cy="404918"/>
          </a:xfrm>
        </p:grpSpPr>
        <p:sp>
          <p:nvSpPr>
            <p:cNvPr id="79" name="Oval 78">
              <a:extLst>
                <a:ext uri="{FF2B5EF4-FFF2-40B4-BE49-F238E27FC236}">
                  <a16:creationId xmlns:a16="http://schemas.microsoft.com/office/drawing/2014/main" id="{00310683-7175-4A30-90F1-6CFA123FAEF6}"/>
                </a:ext>
              </a:extLst>
            </p:cNvPr>
            <p:cNvSpPr/>
            <p:nvPr/>
          </p:nvSpPr>
          <p:spPr bwMode="auto">
            <a:xfrm>
              <a:off x="8636072" y="2741189"/>
              <a:ext cx="404918" cy="40491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3E54D350-5BBF-4B32-B7F6-B35E23B05361}"/>
                </a:ext>
              </a:extLst>
            </p:cNvPr>
            <p:cNvSpPr/>
            <p:nvPr/>
          </p:nvSpPr>
          <p:spPr>
            <a:xfrm>
              <a:off x="8725884" y="2812518"/>
              <a:ext cx="224611" cy="224611"/>
            </a:xfrm>
            <a:custGeom>
              <a:avLst/>
              <a:gdLst>
                <a:gd name="connsiteX0" fmla="*/ 0 w 224610"/>
                <a:gd name="connsiteY0" fmla="*/ 224610 h 224610"/>
                <a:gd name="connsiteX1" fmla="*/ 112351 w 224610"/>
                <a:gd name="connsiteY1" fmla="*/ 0 h 224610"/>
                <a:gd name="connsiteX2" fmla="*/ 224610 w 224610"/>
                <a:gd name="connsiteY2" fmla="*/ 224610 h 224610"/>
                <a:gd name="connsiteX3" fmla="*/ 0 w 224610"/>
                <a:gd name="connsiteY3" fmla="*/ 224610 h 224610"/>
                <a:gd name="connsiteX4" fmla="*/ 112351 w 224610"/>
                <a:gd name="connsiteY4" fmla="*/ 65153 h 224610"/>
                <a:gd name="connsiteX5" fmla="*/ 112351 w 224610"/>
                <a:gd name="connsiteY5" fmla="*/ 146224 h 224610"/>
                <a:gd name="connsiteX6" fmla="*/ 112351 w 224610"/>
                <a:gd name="connsiteY6" fmla="*/ 182687 h 224610"/>
                <a:gd name="connsiteX7" fmla="*/ 112351 w 224610"/>
                <a:gd name="connsiteY7" fmla="*/ 199530 h 22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610" h="224610">
                  <a:moveTo>
                    <a:pt x="0" y="224610"/>
                  </a:moveTo>
                  <a:lnTo>
                    <a:pt x="112351" y="0"/>
                  </a:lnTo>
                  <a:lnTo>
                    <a:pt x="224610" y="224610"/>
                  </a:lnTo>
                  <a:lnTo>
                    <a:pt x="0" y="224610"/>
                  </a:lnTo>
                  <a:moveTo>
                    <a:pt x="112351" y="65153"/>
                  </a:moveTo>
                  <a:lnTo>
                    <a:pt x="112351" y="146224"/>
                  </a:lnTo>
                  <a:moveTo>
                    <a:pt x="112351" y="182687"/>
                  </a:moveTo>
                  <a:lnTo>
                    <a:pt x="112351" y="199530"/>
                  </a:lnTo>
                </a:path>
              </a:pathLst>
            </a:custGeom>
            <a:noFill/>
            <a:ln w="15875" cap="sq">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57EF1D5-25DC-1D4E-0513-3DE211528E42}"/>
              </a:ext>
            </a:extLst>
          </p:cNvPr>
          <p:cNvSpPr/>
          <p:nvPr/>
        </p:nvSpPr>
        <p:spPr bwMode="auto">
          <a:xfrm>
            <a:off x="6025428" y="2951507"/>
            <a:ext cx="570350" cy="685675"/>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578681F8-BBE0-7831-2CDF-3ACEB2573540}"/>
              </a:ext>
            </a:extLst>
          </p:cNvPr>
          <p:cNvSpPr/>
          <p:nvPr/>
        </p:nvSpPr>
        <p:spPr bwMode="auto">
          <a:xfrm>
            <a:off x="9550245" y="3034845"/>
            <a:ext cx="570350" cy="685675"/>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1" name="Group 80">
            <a:extLst>
              <a:ext uri="{FF2B5EF4-FFF2-40B4-BE49-F238E27FC236}">
                <a16:creationId xmlns:a16="http://schemas.microsoft.com/office/drawing/2014/main" id="{72F200A9-1CDD-2060-53AF-780DCB412F40}"/>
              </a:ext>
              <a:ext uri="{C183D7F6-B498-43B3-948B-1728B52AA6E4}">
                <adec:decorative xmlns:adec="http://schemas.microsoft.com/office/drawing/2017/decorative" val="1"/>
              </a:ext>
            </a:extLst>
          </p:cNvPr>
          <p:cNvGrpSpPr/>
          <p:nvPr/>
        </p:nvGrpSpPr>
        <p:grpSpPr>
          <a:xfrm>
            <a:off x="9764595" y="2550328"/>
            <a:ext cx="711999" cy="711998"/>
            <a:chOff x="10005168" y="3870252"/>
            <a:chExt cx="726276" cy="726275"/>
          </a:xfrm>
        </p:grpSpPr>
        <p:sp>
          <p:nvSpPr>
            <p:cNvPr id="82" name="Oval 81">
              <a:extLst>
                <a:ext uri="{FF2B5EF4-FFF2-40B4-BE49-F238E27FC236}">
                  <a16:creationId xmlns:a16="http://schemas.microsoft.com/office/drawing/2014/main" id="{99D45665-1C32-0E83-CAD4-98ADA46A81C3}"/>
                </a:ext>
              </a:extLst>
            </p:cNvPr>
            <p:cNvSpPr/>
            <p:nvPr/>
          </p:nvSpPr>
          <p:spPr bwMode="auto">
            <a:xfrm>
              <a:off x="10005168" y="3870252"/>
              <a:ext cx="726276" cy="726275"/>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23D6256F-7F11-1CE0-C217-5EB58FBB924F}"/>
                </a:ext>
              </a:extLst>
            </p:cNvPr>
            <p:cNvSpPr/>
            <p:nvPr/>
          </p:nvSpPr>
          <p:spPr bwMode="auto">
            <a:xfrm>
              <a:off x="10115330" y="3975543"/>
              <a:ext cx="513982" cy="513982"/>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grpSp>
      <p:pic>
        <p:nvPicPr>
          <p:cNvPr id="1026" name="Picture 2" descr="See the source image">
            <a:extLst>
              <a:ext uri="{FF2B5EF4-FFF2-40B4-BE49-F238E27FC236}">
                <a16:creationId xmlns:a16="http://schemas.microsoft.com/office/drawing/2014/main" id="{FD11532D-B3FA-CB2C-41AB-4F6463F40B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82856" y="2661256"/>
            <a:ext cx="875476" cy="492455"/>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11201DA5-7B60-4F82-AA33-2C560DE6A83A}"/>
              </a:ext>
              <a:ext uri="{C183D7F6-B498-43B3-948B-1728B52AA6E4}">
                <adec:decorative xmlns:adec="http://schemas.microsoft.com/office/drawing/2017/decorative" val="1"/>
              </a:ext>
            </a:extLst>
          </p:cNvPr>
          <p:cNvGrpSpPr/>
          <p:nvPr/>
        </p:nvGrpSpPr>
        <p:grpSpPr>
          <a:xfrm>
            <a:off x="10356867" y="2578853"/>
            <a:ext cx="288166" cy="288166"/>
            <a:chOff x="8636055" y="2741184"/>
            <a:chExt cx="404917" cy="404917"/>
          </a:xfrm>
        </p:grpSpPr>
        <p:sp>
          <p:nvSpPr>
            <p:cNvPr id="67" name="Oval 66">
              <a:extLst>
                <a:ext uri="{FF2B5EF4-FFF2-40B4-BE49-F238E27FC236}">
                  <a16:creationId xmlns:a16="http://schemas.microsoft.com/office/drawing/2014/main" id="{0A204D34-F137-447B-8F13-97516D65424B}"/>
                </a:ext>
              </a:extLst>
            </p:cNvPr>
            <p:cNvSpPr/>
            <p:nvPr/>
          </p:nvSpPr>
          <p:spPr bwMode="auto">
            <a:xfrm>
              <a:off x="8636055" y="2741184"/>
              <a:ext cx="404917" cy="40491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199287DE-A24A-4531-A223-2D06AAD604F3}"/>
                </a:ext>
              </a:extLst>
            </p:cNvPr>
            <p:cNvSpPr/>
            <p:nvPr/>
          </p:nvSpPr>
          <p:spPr>
            <a:xfrm>
              <a:off x="8725884" y="2812518"/>
              <a:ext cx="224610" cy="224610"/>
            </a:xfrm>
            <a:custGeom>
              <a:avLst/>
              <a:gdLst>
                <a:gd name="connsiteX0" fmla="*/ 0 w 224610"/>
                <a:gd name="connsiteY0" fmla="*/ 224610 h 224610"/>
                <a:gd name="connsiteX1" fmla="*/ 112351 w 224610"/>
                <a:gd name="connsiteY1" fmla="*/ 0 h 224610"/>
                <a:gd name="connsiteX2" fmla="*/ 224610 w 224610"/>
                <a:gd name="connsiteY2" fmla="*/ 224610 h 224610"/>
                <a:gd name="connsiteX3" fmla="*/ 0 w 224610"/>
                <a:gd name="connsiteY3" fmla="*/ 224610 h 224610"/>
                <a:gd name="connsiteX4" fmla="*/ 112351 w 224610"/>
                <a:gd name="connsiteY4" fmla="*/ 65153 h 224610"/>
                <a:gd name="connsiteX5" fmla="*/ 112351 w 224610"/>
                <a:gd name="connsiteY5" fmla="*/ 146224 h 224610"/>
                <a:gd name="connsiteX6" fmla="*/ 112351 w 224610"/>
                <a:gd name="connsiteY6" fmla="*/ 182687 h 224610"/>
                <a:gd name="connsiteX7" fmla="*/ 112351 w 224610"/>
                <a:gd name="connsiteY7" fmla="*/ 199530 h 22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610" h="224610">
                  <a:moveTo>
                    <a:pt x="0" y="224610"/>
                  </a:moveTo>
                  <a:lnTo>
                    <a:pt x="112351" y="0"/>
                  </a:lnTo>
                  <a:lnTo>
                    <a:pt x="224610" y="224610"/>
                  </a:lnTo>
                  <a:lnTo>
                    <a:pt x="0" y="224610"/>
                  </a:lnTo>
                  <a:moveTo>
                    <a:pt x="112351" y="65153"/>
                  </a:moveTo>
                  <a:lnTo>
                    <a:pt x="112351" y="146224"/>
                  </a:lnTo>
                  <a:moveTo>
                    <a:pt x="112351" y="182687"/>
                  </a:moveTo>
                  <a:lnTo>
                    <a:pt x="112351" y="199530"/>
                  </a:lnTo>
                </a:path>
              </a:pathLst>
            </a:custGeom>
            <a:noFill/>
            <a:ln w="12700" cap="sq">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27354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750"/>
                                        <p:tgtEl>
                                          <p:spTgt spid="108"/>
                                        </p:tgtEl>
                                      </p:cBhvr>
                                    </p:animEffect>
                                  </p:childTnLst>
                                </p:cTn>
                              </p:par>
                              <p:par>
                                <p:cTn id="8" presetID="64" presetClass="path" presetSubtype="0" accel="50000" decel="50000" fill="hold" grpId="1" nodeType="withEffect">
                                  <p:stCondLst>
                                    <p:cond delay="0"/>
                                  </p:stCondLst>
                                  <p:childTnLst>
                                    <p:animMotion origin="layout" path="M 1.36839E-6 -1.04857E-6 L -0.1251 0.19723 " pathEditMode="relative" rAng="0" ptsTypes="AA">
                                      <p:cBhvr>
                                        <p:cTn id="9" dur="1000" spd="-100000" fill="hold"/>
                                        <p:tgtEl>
                                          <p:spTgt spid="108"/>
                                        </p:tgtEl>
                                        <p:attrNameLst>
                                          <p:attrName>ppt_x</p:attrName>
                                          <p:attrName>ppt_y</p:attrName>
                                        </p:attrNameLst>
                                      </p:cBhvr>
                                      <p:rCtr x="-6255" y="9850"/>
                                    </p:animMotion>
                                  </p:childTnLst>
                                </p:cTn>
                              </p:par>
                              <p:par>
                                <p:cTn id="10" presetID="53" presetClass="entr" presetSubtype="16" fill="hold" nodeType="withEffect">
                                  <p:stCondLst>
                                    <p:cond delay="750"/>
                                  </p:stCondLst>
                                  <p:childTnLst>
                                    <p:set>
                                      <p:cBhvr>
                                        <p:cTn id="11" dur="1" fill="hold">
                                          <p:stCondLst>
                                            <p:cond delay="0"/>
                                          </p:stCondLst>
                                        </p:cTn>
                                        <p:tgtEl>
                                          <p:spTgt spid="78"/>
                                        </p:tgtEl>
                                        <p:attrNameLst>
                                          <p:attrName>style.visibility</p:attrName>
                                        </p:attrNameLst>
                                      </p:cBhvr>
                                      <p:to>
                                        <p:strVal val="visible"/>
                                      </p:to>
                                    </p:set>
                                    <p:anim calcmode="lin" valueType="num">
                                      <p:cBhvr>
                                        <p:cTn id="12" dur="500" fill="hold"/>
                                        <p:tgtEl>
                                          <p:spTgt spid="78"/>
                                        </p:tgtEl>
                                        <p:attrNameLst>
                                          <p:attrName>ppt_w</p:attrName>
                                        </p:attrNameLst>
                                      </p:cBhvr>
                                      <p:tavLst>
                                        <p:tav tm="0">
                                          <p:val>
                                            <p:fltVal val="0"/>
                                          </p:val>
                                        </p:tav>
                                        <p:tav tm="100000">
                                          <p:val>
                                            <p:strVal val="#ppt_w"/>
                                          </p:val>
                                        </p:tav>
                                      </p:tavLst>
                                    </p:anim>
                                    <p:anim calcmode="lin" valueType="num">
                                      <p:cBhvr>
                                        <p:cTn id="13" dur="500" fill="hold"/>
                                        <p:tgtEl>
                                          <p:spTgt spid="78"/>
                                        </p:tgtEl>
                                        <p:attrNameLst>
                                          <p:attrName>ppt_h</p:attrName>
                                        </p:attrNameLst>
                                      </p:cBhvr>
                                      <p:tavLst>
                                        <p:tav tm="0">
                                          <p:val>
                                            <p:fltVal val="0"/>
                                          </p:val>
                                        </p:tav>
                                        <p:tav tm="100000">
                                          <p:val>
                                            <p:strVal val="#ppt_h"/>
                                          </p:val>
                                        </p:tav>
                                      </p:tavLst>
                                    </p:anim>
                                    <p:animEffect transition="in" filter="fade">
                                      <p:cBhvr>
                                        <p:cTn id="14" dur="500"/>
                                        <p:tgtEl>
                                          <p:spTgt spid="78"/>
                                        </p:tgtEl>
                                      </p:cBhvr>
                                    </p:animEffect>
                                  </p:childTnLst>
                                </p:cTn>
                              </p:par>
                              <p:par>
                                <p:cTn id="15" presetID="26" presetClass="emph" presetSubtype="0" repeatCount="3000" fill="hold" nodeType="withEffect">
                                  <p:stCondLst>
                                    <p:cond delay="750"/>
                                  </p:stCondLst>
                                  <p:childTnLst>
                                    <p:animEffect transition="out" filter="fade">
                                      <p:cBhvr>
                                        <p:cTn id="16" dur="500" tmFilter="0, 0; .2, .5; .8, .5; 1, 0"/>
                                        <p:tgtEl>
                                          <p:spTgt spid="78"/>
                                        </p:tgtEl>
                                      </p:cBhvr>
                                    </p:animEffect>
                                    <p:animScale>
                                      <p:cBhvr>
                                        <p:cTn id="17" dur="250" autoRev="1" fill="hold"/>
                                        <p:tgtEl>
                                          <p:spTgt spid="78"/>
                                        </p:tgtEl>
                                      </p:cBhvr>
                                      <p:by x="105000" y="105000"/>
                                    </p:animScale>
                                  </p:childTnLst>
                                </p:cTn>
                              </p:par>
                            </p:childTnLst>
                          </p:cTn>
                        </p:par>
                        <p:par>
                          <p:cTn id="18" fill="hold">
                            <p:stCondLst>
                              <p:cond delay="2250"/>
                            </p:stCondLst>
                            <p:childTnLst>
                              <p:par>
                                <p:cTn id="19" presetID="53" presetClass="entr" presetSubtype="16"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p:cTn id="21" dur="500" fill="hold"/>
                                        <p:tgtEl>
                                          <p:spTgt spid="66"/>
                                        </p:tgtEl>
                                        <p:attrNameLst>
                                          <p:attrName>ppt_w</p:attrName>
                                        </p:attrNameLst>
                                      </p:cBhvr>
                                      <p:tavLst>
                                        <p:tav tm="0">
                                          <p:val>
                                            <p:fltVal val="0"/>
                                          </p:val>
                                        </p:tav>
                                        <p:tav tm="100000">
                                          <p:val>
                                            <p:strVal val="#ppt_w"/>
                                          </p:val>
                                        </p:tav>
                                      </p:tavLst>
                                    </p:anim>
                                    <p:anim calcmode="lin" valueType="num">
                                      <p:cBhvr>
                                        <p:cTn id="22" dur="500" fill="hold"/>
                                        <p:tgtEl>
                                          <p:spTgt spid="66"/>
                                        </p:tgtEl>
                                        <p:attrNameLst>
                                          <p:attrName>ppt_h</p:attrName>
                                        </p:attrNameLst>
                                      </p:cBhvr>
                                      <p:tavLst>
                                        <p:tav tm="0">
                                          <p:val>
                                            <p:fltVal val="0"/>
                                          </p:val>
                                        </p:tav>
                                        <p:tav tm="100000">
                                          <p:val>
                                            <p:strVal val="#ppt_h"/>
                                          </p:val>
                                        </p:tav>
                                      </p:tavLst>
                                    </p:anim>
                                    <p:animEffect transition="in" filter="fade">
                                      <p:cBhvr>
                                        <p:cTn id="23" dur="500"/>
                                        <p:tgtEl>
                                          <p:spTgt spid="66"/>
                                        </p:tgtEl>
                                      </p:cBhvr>
                                    </p:animEffect>
                                  </p:childTnLst>
                                </p:cTn>
                              </p:par>
                            </p:childTnLst>
                          </p:cTn>
                        </p:par>
                        <p:par>
                          <p:cTn id="24" fill="hold">
                            <p:stCondLst>
                              <p:cond delay="2750"/>
                            </p:stCondLst>
                            <p:childTnLst>
                              <p:par>
                                <p:cTn id="25" presetID="26" presetClass="emph" presetSubtype="0" fill="hold" nodeType="afterEffect">
                                  <p:stCondLst>
                                    <p:cond delay="0"/>
                                  </p:stCondLst>
                                  <p:childTnLst>
                                    <p:animEffect transition="out" filter="fade">
                                      <p:cBhvr>
                                        <p:cTn id="26" dur="500" tmFilter="0, 0; .2, .5; .8, .5; 1, 0"/>
                                        <p:tgtEl>
                                          <p:spTgt spid="66"/>
                                        </p:tgtEl>
                                      </p:cBhvr>
                                    </p:animEffect>
                                    <p:animScale>
                                      <p:cBhvr>
                                        <p:cTn id="27" dur="250" autoRev="1" fill="hold"/>
                                        <p:tgtEl>
                                          <p:spTgt spid="6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F5B1-E49A-4F1A-8868-0D543B7EA7BE}"/>
              </a:ext>
            </a:extLst>
          </p:cNvPr>
          <p:cNvSpPr>
            <a:spLocks noGrp="1"/>
          </p:cNvSpPr>
          <p:nvPr>
            <p:ph type="title"/>
          </p:nvPr>
        </p:nvSpPr>
        <p:spPr>
          <a:xfrm>
            <a:off x="588263" y="457622"/>
            <a:ext cx="11018520" cy="430887"/>
          </a:xfrm>
        </p:spPr>
        <p:txBody>
          <a:bodyPr/>
          <a:lstStyle/>
          <a:p>
            <a:r>
              <a:rPr lang="en-US" sz="2800" b="1" noProof="0">
                <a:latin typeface="Segoe Pro Display" panose="020B0502040504020203"/>
              </a:rPr>
              <a:t>Microsoft Purview eDiscovery</a:t>
            </a:r>
            <a:endParaRPr lang="en-US" sz="2800" b="1">
              <a:latin typeface="Segoe Pro Display" panose="020B0502040504020203"/>
            </a:endParaRPr>
          </a:p>
        </p:txBody>
      </p:sp>
      <p:sp>
        <p:nvSpPr>
          <p:cNvPr id="5" name="Text Placeholder 4">
            <a:extLst>
              <a:ext uri="{FF2B5EF4-FFF2-40B4-BE49-F238E27FC236}">
                <a16:creationId xmlns:a16="http://schemas.microsoft.com/office/drawing/2014/main" id="{663AD9FD-E23A-4042-86E1-41C0D12BEFD4}"/>
              </a:ext>
            </a:extLst>
          </p:cNvPr>
          <p:cNvSpPr>
            <a:spLocks noGrp="1"/>
          </p:cNvSpPr>
          <p:nvPr>
            <p:ph type="body" sz="quarter" idx="10"/>
          </p:nvPr>
        </p:nvSpPr>
        <p:spPr>
          <a:xfrm>
            <a:off x="588263" y="993714"/>
            <a:ext cx="11018520" cy="307733"/>
          </a:xfrm>
        </p:spPr>
        <p:txBody>
          <a:bodyPr/>
          <a:lstStyle/>
          <a:p>
            <a:r>
              <a:rPr lang="en-US" noProof="0"/>
              <a:t>Discover, preserve, collect, process, cull, and analyze your data in place</a:t>
            </a:r>
          </a:p>
        </p:txBody>
      </p:sp>
      <p:sp>
        <p:nvSpPr>
          <p:cNvPr id="58" name="Rectangle 57">
            <a:extLst>
              <a:ext uri="{FF2B5EF4-FFF2-40B4-BE49-F238E27FC236}">
                <a16:creationId xmlns:a16="http://schemas.microsoft.com/office/drawing/2014/main" id="{50E13A49-9283-4135-85E0-591E40BABC4A}"/>
              </a:ext>
            </a:extLst>
          </p:cNvPr>
          <p:cNvSpPr/>
          <p:nvPr/>
        </p:nvSpPr>
        <p:spPr>
          <a:xfrm>
            <a:off x="613202" y="1913173"/>
            <a:ext cx="5022505" cy="3693319"/>
          </a:xfrm>
          <a:prstGeom prst="rect">
            <a:avLst/>
          </a:prstGeom>
        </p:spPr>
        <p:txBody>
          <a:bodyPr wrap="square" lIns="0">
            <a:spAutoFit/>
          </a:bodyPr>
          <a:lstStyle/>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Preserve content by custodian, send hold notifications, and track acknowledgements</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Review and manage static sets of documents within a case, that can be independently searched, analyzed, shared, and acted upon</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Near duplicate detection, email threading, themes, and ML models to identify potential </a:t>
            </a:r>
            <a:b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b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high value content and make the review process more efficient</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endPar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endParaRPr>
          </a:p>
        </p:txBody>
      </p:sp>
      <p:sp>
        <p:nvSpPr>
          <p:cNvPr id="228" name="Trapezoid 227">
            <a:extLst>
              <a:ext uri="{FF2B5EF4-FFF2-40B4-BE49-F238E27FC236}">
                <a16:creationId xmlns:a16="http://schemas.microsoft.com/office/drawing/2014/main" id="{7B45C582-11DF-48F5-8AB8-D5AC32D5639D}"/>
              </a:ext>
              <a:ext uri="{C183D7F6-B498-43B3-948B-1728B52AA6E4}">
                <adec:decorative xmlns:adec="http://schemas.microsoft.com/office/drawing/2017/decorative" val="1"/>
              </a:ext>
            </a:extLst>
          </p:cNvPr>
          <p:cNvSpPr/>
          <p:nvPr/>
        </p:nvSpPr>
        <p:spPr bwMode="auto">
          <a:xfrm rot="5400000" flipH="1">
            <a:off x="7890512" y="2034906"/>
            <a:ext cx="3159351" cy="3288403"/>
          </a:xfrm>
          <a:prstGeom prst="trapezoid">
            <a:avLst>
              <a:gd name="adj" fmla="val 48215"/>
            </a:avLst>
          </a:prstGeom>
          <a:gradFill flip="none" rotWithShape="1">
            <a:gsLst>
              <a:gs pos="17000">
                <a:srgbClr val="E6E6E6">
                  <a:alpha val="0"/>
                </a:srgbClr>
              </a:gs>
              <a:gs pos="100000">
                <a:srgbClr val="E6E6E6"/>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Oval 39">
            <a:extLst>
              <a:ext uri="{FF2B5EF4-FFF2-40B4-BE49-F238E27FC236}">
                <a16:creationId xmlns:a16="http://schemas.microsoft.com/office/drawing/2014/main" id="{3FF8EAAB-A3B8-42E4-97CC-40B498E0B3CA}"/>
              </a:ext>
            </a:extLst>
          </p:cNvPr>
          <p:cNvSpPr/>
          <p:nvPr/>
        </p:nvSpPr>
        <p:spPr bwMode="auto">
          <a:xfrm>
            <a:off x="7134325" y="2511794"/>
            <a:ext cx="2309947" cy="2309946"/>
          </a:xfrm>
          <a:prstGeom prst="ellipse">
            <a:avLst/>
          </a:prstGeom>
          <a:solidFill>
            <a:schemeClr val="bg1"/>
          </a:solidFill>
          <a:ln w="149225"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10A150C5-2EB0-4C34-845E-92C7E6B90E5D}"/>
              </a:ext>
              <a:ext uri="{C183D7F6-B498-43B3-948B-1728B52AA6E4}">
                <adec:decorative xmlns:adec="http://schemas.microsoft.com/office/drawing/2017/decorative" val="1"/>
              </a:ext>
            </a:extLst>
          </p:cNvPr>
          <p:cNvGrpSpPr/>
          <p:nvPr/>
        </p:nvGrpSpPr>
        <p:grpSpPr>
          <a:xfrm>
            <a:off x="7854590" y="3290750"/>
            <a:ext cx="869419" cy="752035"/>
            <a:chOff x="8086654" y="3420474"/>
            <a:chExt cx="709315" cy="613546"/>
          </a:xfrm>
          <a:solidFill>
            <a:schemeClr val="bg1"/>
          </a:solidFill>
        </p:grpSpPr>
        <p:sp>
          <p:nvSpPr>
            <p:cNvPr id="42" name="Graphic 3">
              <a:extLst>
                <a:ext uri="{FF2B5EF4-FFF2-40B4-BE49-F238E27FC236}">
                  <a16:creationId xmlns:a16="http://schemas.microsoft.com/office/drawing/2014/main" id="{624E3A17-311E-49FD-8C9D-88A946CEA3D4}"/>
                </a:ext>
              </a:extLst>
            </p:cNvPr>
            <p:cNvSpPr/>
            <p:nvPr/>
          </p:nvSpPr>
          <p:spPr>
            <a:xfrm>
              <a:off x="8086654" y="3420474"/>
              <a:ext cx="709315" cy="481137"/>
            </a:xfrm>
            <a:custGeom>
              <a:avLst/>
              <a:gdLst>
                <a:gd name="connsiteX0" fmla="*/ 392524 w 452820"/>
                <a:gd name="connsiteY0" fmla="*/ 214918 h 307153"/>
                <a:gd name="connsiteX1" fmla="*/ 60446 w 452820"/>
                <a:gd name="connsiteY1" fmla="*/ 214918 h 307153"/>
                <a:gd name="connsiteX2" fmla="*/ 60446 w 452820"/>
                <a:gd name="connsiteY2" fmla="*/ 0 h 307153"/>
                <a:gd name="connsiteX3" fmla="*/ 392524 w 452820"/>
                <a:gd name="connsiteY3" fmla="*/ 0 h 307153"/>
                <a:gd name="connsiteX4" fmla="*/ 392524 w 452820"/>
                <a:gd name="connsiteY4" fmla="*/ 214918 h 307153"/>
                <a:gd name="connsiteX5" fmla="*/ 392524 w 452820"/>
                <a:gd name="connsiteY5" fmla="*/ 214918 h 307153"/>
                <a:gd name="connsiteX6" fmla="*/ 392524 w 452820"/>
                <a:gd name="connsiteY6" fmla="*/ 214918 h 307153"/>
                <a:gd name="connsiteX7" fmla="*/ 0 w 452820"/>
                <a:gd name="connsiteY7" fmla="*/ 291781 h 307153"/>
                <a:gd name="connsiteX8" fmla="*/ 15074 w 452820"/>
                <a:gd name="connsiteY8" fmla="*/ 307154 h 307153"/>
                <a:gd name="connsiteX9" fmla="*/ 437746 w 452820"/>
                <a:gd name="connsiteY9" fmla="*/ 307154 h 307153"/>
                <a:gd name="connsiteX10" fmla="*/ 452821 w 452820"/>
                <a:gd name="connsiteY10" fmla="*/ 291781 h 307153"/>
                <a:gd name="connsiteX11" fmla="*/ 445358 w 452820"/>
                <a:gd name="connsiteY11" fmla="*/ 268648 h 307153"/>
                <a:gd name="connsiteX12" fmla="*/ 392524 w 452820"/>
                <a:gd name="connsiteY12" fmla="*/ 214918 h 307153"/>
                <a:gd name="connsiteX13" fmla="*/ 60446 w 452820"/>
                <a:gd name="connsiteY13" fmla="*/ 214918 h 307153"/>
                <a:gd name="connsiteX14" fmla="*/ 7612 w 452820"/>
                <a:gd name="connsiteY14" fmla="*/ 268648 h 307153"/>
                <a:gd name="connsiteX15" fmla="*/ 0 w 452820"/>
                <a:gd name="connsiteY15" fmla="*/ 291781 h 307153"/>
                <a:gd name="connsiteX16" fmla="*/ 0 w 452820"/>
                <a:gd name="connsiteY16" fmla="*/ 291781 h 307153"/>
                <a:gd name="connsiteX0" fmla="*/ 392524 w 452821"/>
                <a:gd name="connsiteY0" fmla="*/ 214918 h 307154"/>
                <a:gd name="connsiteX1" fmla="*/ 60446 w 452821"/>
                <a:gd name="connsiteY1" fmla="*/ 214918 h 307154"/>
                <a:gd name="connsiteX2" fmla="*/ 60446 w 452821"/>
                <a:gd name="connsiteY2" fmla="*/ 0 h 307154"/>
                <a:gd name="connsiteX3" fmla="*/ 392524 w 452821"/>
                <a:gd name="connsiteY3" fmla="*/ 0 h 307154"/>
                <a:gd name="connsiteX4" fmla="*/ 392524 w 452821"/>
                <a:gd name="connsiteY4" fmla="*/ 214918 h 307154"/>
                <a:gd name="connsiteX5" fmla="*/ 392524 w 452821"/>
                <a:gd name="connsiteY5" fmla="*/ 214918 h 307154"/>
                <a:gd name="connsiteX6" fmla="*/ 392524 w 452821"/>
                <a:gd name="connsiteY6" fmla="*/ 214918 h 307154"/>
                <a:gd name="connsiteX7" fmla="*/ 0 w 452821"/>
                <a:gd name="connsiteY7" fmla="*/ 291781 h 307154"/>
                <a:gd name="connsiteX8" fmla="*/ 15074 w 452821"/>
                <a:gd name="connsiteY8" fmla="*/ 307154 h 307154"/>
                <a:gd name="connsiteX9" fmla="*/ 437746 w 452821"/>
                <a:gd name="connsiteY9" fmla="*/ 307154 h 307154"/>
                <a:gd name="connsiteX10" fmla="*/ 452821 w 452821"/>
                <a:gd name="connsiteY10" fmla="*/ 291781 h 307154"/>
                <a:gd name="connsiteX11" fmla="*/ 445358 w 452821"/>
                <a:gd name="connsiteY11" fmla="*/ 268648 h 307154"/>
                <a:gd name="connsiteX12" fmla="*/ 392524 w 452821"/>
                <a:gd name="connsiteY12" fmla="*/ 214918 h 307154"/>
                <a:gd name="connsiteX13" fmla="*/ 60446 w 452821"/>
                <a:gd name="connsiteY13" fmla="*/ 214918 h 307154"/>
                <a:gd name="connsiteX14" fmla="*/ 7612 w 452821"/>
                <a:gd name="connsiteY14" fmla="*/ 268648 h 307154"/>
                <a:gd name="connsiteX15" fmla="*/ 0 w 452821"/>
                <a:gd name="connsiteY15" fmla="*/ 291781 h 307154"/>
                <a:gd name="connsiteX16" fmla="*/ 0 w 452821"/>
                <a:gd name="connsiteY16" fmla="*/ 291781 h 30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821" h="307154">
                  <a:moveTo>
                    <a:pt x="392524" y="214918"/>
                  </a:moveTo>
                  <a:lnTo>
                    <a:pt x="60446" y="214918"/>
                  </a:lnTo>
                  <a:lnTo>
                    <a:pt x="60446" y="0"/>
                  </a:lnTo>
                  <a:lnTo>
                    <a:pt x="392524" y="0"/>
                  </a:lnTo>
                  <a:lnTo>
                    <a:pt x="392524" y="214918"/>
                  </a:lnTo>
                  <a:lnTo>
                    <a:pt x="392524" y="214918"/>
                  </a:lnTo>
                  <a:lnTo>
                    <a:pt x="392524" y="214918"/>
                  </a:lnTo>
                  <a:close/>
                  <a:moveTo>
                    <a:pt x="0" y="291781"/>
                  </a:moveTo>
                  <a:cubicBezTo>
                    <a:pt x="0" y="300288"/>
                    <a:pt x="6716" y="307154"/>
                    <a:pt x="15074" y="307154"/>
                  </a:cubicBezTo>
                  <a:lnTo>
                    <a:pt x="437746" y="307154"/>
                  </a:lnTo>
                  <a:cubicBezTo>
                    <a:pt x="446104" y="307154"/>
                    <a:pt x="452821" y="300288"/>
                    <a:pt x="452821" y="291781"/>
                  </a:cubicBezTo>
                  <a:cubicBezTo>
                    <a:pt x="452821" y="282826"/>
                    <a:pt x="449985" y="274618"/>
                    <a:pt x="445358" y="268648"/>
                  </a:cubicBezTo>
                  <a:lnTo>
                    <a:pt x="392524" y="214918"/>
                  </a:lnTo>
                  <a:lnTo>
                    <a:pt x="60446" y="214918"/>
                  </a:lnTo>
                  <a:lnTo>
                    <a:pt x="7612" y="268648"/>
                  </a:lnTo>
                  <a:cubicBezTo>
                    <a:pt x="2985" y="274618"/>
                    <a:pt x="0" y="282826"/>
                    <a:pt x="0" y="291781"/>
                  </a:cubicBezTo>
                  <a:lnTo>
                    <a:pt x="0" y="291781"/>
                  </a:lnTo>
                  <a:close/>
                </a:path>
              </a:pathLst>
            </a:custGeom>
            <a:grpFill/>
            <a:ln w="2540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people_4">
              <a:extLst>
                <a:ext uri="{FF2B5EF4-FFF2-40B4-BE49-F238E27FC236}">
                  <a16:creationId xmlns:a16="http://schemas.microsoft.com/office/drawing/2014/main" id="{0F953CB7-ACE0-4B96-9650-5644C5A17D42}"/>
                </a:ext>
              </a:extLst>
            </p:cNvPr>
            <p:cNvSpPr>
              <a:spLocks noChangeAspect="1" noEditPoints="1"/>
            </p:cNvSpPr>
            <p:nvPr/>
          </p:nvSpPr>
          <p:spPr bwMode="auto">
            <a:xfrm>
              <a:off x="8216898" y="3554018"/>
              <a:ext cx="429347" cy="48000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2540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8AD98FB6-8138-4BD1-870D-16A53683A533}"/>
              </a:ext>
              <a:ext uri="{C183D7F6-B498-43B3-948B-1728B52AA6E4}">
                <adec:decorative xmlns:adec="http://schemas.microsoft.com/office/drawing/2017/decorative" val="1"/>
              </a:ext>
            </a:extLst>
          </p:cNvPr>
          <p:cNvGrpSpPr/>
          <p:nvPr/>
        </p:nvGrpSpPr>
        <p:grpSpPr>
          <a:xfrm>
            <a:off x="10117446" y="3556942"/>
            <a:ext cx="318690" cy="289897"/>
            <a:chOff x="9732716" y="2359691"/>
            <a:chExt cx="346324" cy="315034"/>
          </a:xfrm>
          <a:solidFill>
            <a:schemeClr val="bg1">
              <a:lumMod val="75000"/>
            </a:schemeClr>
          </a:solidFill>
        </p:grpSpPr>
        <p:sp>
          <p:nvSpPr>
            <p:cNvPr id="260" name="Freeform: Shape 259">
              <a:extLst>
                <a:ext uri="{FF2B5EF4-FFF2-40B4-BE49-F238E27FC236}">
                  <a16:creationId xmlns:a16="http://schemas.microsoft.com/office/drawing/2014/main" id="{EA0D0DEA-CD37-4B3C-843B-6EB8C3A49A84}"/>
                </a:ext>
              </a:extLst>
            </p:cNvPr>
            <p:cNvSpPr/>
            <p:nvPr/>
          </p:nvSpPr>
          <p:spPr>
            <a:xfrm rot="16200000">
              <a:off x="9670619" y="2422346"/>
              <a:ext cx="314476" cy="190282"/>
            </a:xfrm>
            <a:custGeom>
              <a:avLst/>
              <a:gdLst>
                <a:gd name="connsiteX0" fmla="*/ 60794 w 120946"/>
                <a:gd name="connsiteY0" fmla="*/ 73182 h 73182"/>
                <a:gd name="connsiteX1" fmla="*/ 51823 w 120946"/>
                <a:gd name="connsiteY1" fmla="*/ 69551 h 73182"/>
                <a:gd name="connsiteX2" fmla="*/ 3765 w 120946"/>
                <a:gd name="connsiteY2" fmla="*/ 21920 h 73182"/>
                <a:gd name="connsiteX3" fmla="*/ 3765 w 120946"/>
                <a:gd name="connsiteY3" fmla="*/ 3979 h 73182"/>
                <a:gd name="connsiteX4" fmla="*/ 21707 w 120946"/>
                <a:gd name="connsiteY4" fmla="*/ 3979 h 73182"/>
                <a:gd name="connsiteX5" fmla="*/ 60580 w 120946"/>
                <a:gd name="connsiteY5" fmla="*/ 42639 h 73182"/>
                <a:gd name="connsiteX6" fmla="*/ 99240 w 120946"/>
                <a:gd name="connsiteY6" fmla="*/ 3765 h 73182"/>
                <a:gd name="connsiteX7" fmla="*/ 117182 w 120946"/>
                <a:gd name="connsiteY7" fmla="*/ 3765 h 73182"/>
                <a:gd name="connsiteX8" fmla="*/ 117182 w 120946"/>
                <a:gd name="connsiteY8" fmla="*/ 21707 h 73182"/>
                <a:gd name="connsiteX9" fmla="*/ 69765 w 120946"/>
                <a:gd name="connsiteY9" fmla="*/ 69337 h 73182"/>
                <a:gd name="connsiteX10" fmla="*/ 60794 w 120946"/>
                <a:gd name="connsiteY10" fmla="*/ 73182 h 7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946" h="73182">
                  <a:moveTo>
                    <a:pt x="60794" y="73182"/>
                  </a:moveTo>
                  <a:cubicBezTo>
                    <a:pt x="57590" y="73182"/>
                    <a:pt x="54172" y="71900"/>
                    <a:pt x="51823" y="69551"/>
                  </a:cubicBezTo>
                  <a:lnTo>
                    <a:pt x="3765" y="21920"/>
                  </a:lnTo>
                  <a:cubicBezTo>
                    <a:pt x="-1148" y="17008"/>
                    <a:pt x="-1361" y="8891"/>
                    <a:pt x="3765" y="3979"/>
                  </a:cubicBezTo>
                  <a:cubicBezTo>
                    <a:pt x="8678" y="-934"/>
                    <a:pt x="16794" y="-1148"/>
                    <a:pt x="21707" y="3979"/>
                  </a:cubicBezTo>
                  <a:lnTo>
                    <a:pt x="60580" y="42639"/>
                  </a:lnTo>
                  <a:lnTo>
                    <a:pt x="99240" y="3765"/>
                  </a:lnTo>
                  <a:cubicBezTo>
                    <a:pt x="104153" y="-1148"/>
                    <a:pt x="112269" y="-1361"/>
                    <a:pt x="117182" y="3765"/>
                  </a:cubicBezTo>
                  <a:cubicBezTo>
                    <a:pt x="122094" y="8678"/>
                    <a:pt x="122308" y="16794"/>
                    <a:pt x="117182" y="21707"/>
                  </a:cubicBezTo>
                  <a:lnTo>
                    <a:pt x="69765" y="69337"/>
                  </a:lnTo>
                  <a:cubicBezTo>
                    <a:pt x="67201" y="71900"/>
                    <a:pt x="63998" y="73182"/>
                    <a:pt x="60794" y="73182"/>
                  </a:cubicBezTo>
                  <a:close/>
                </a:path>
              </a:pathLst>
            </a:custGeom>
            <a:grpFill/>
            <a:ln w="21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A9F4D534-9049-4213-90C8-0A4FABF829CC}"/>
                </a:ext>
              </a:extLst>
            </p:cNvPr>
            <p:cNvSpPr/>
            <p:nvPr/>
          </p:nvSpPr>
          <p:spPr>
            <a:xfrm rot="16200000">
              <a:off x="9826661" y="2421788"/>
              <a:ext cx="314476" cy="190282"/>
            </a:xfrm>
            <a:custGeom>
              <a:avLst/>
              <a:gdLst>
                <a:gd name="connsiteX0" fmla="*/ 60794 w 120946"/>
                <a:gd name="connsiteY0" fmla="*/ 73182 h 73182"/>
                <a:gd name="connsiteX1" fmla="*/ 51823 w 120946"/>
                <a:gd name="connsiteY1" fmla="*/ 69551 h 73182"/>
                <a:gd name="connsiteX2" fmla="*/ 3765 w 120946"/>
                <a:gd name="connsiteY2" fmla="*/ 21920 h 73182"/>
                <a:gd name="connsiteX3" fmla="*/ 3765 w 120946"/>
                <a:gd name="connsiteY3" fmla="*/ 3979 h 73182"/>
                <a:gd name="connsiteX4" fmla="*/ 21707 w 120946"/>
                <a:gd name="connsiteY4" fmla="*/ 3979 h 73182"/>
                <a:gd name="connsiteX5" fmla="*/ 60580 w 120946"/>
                <a:gd name="connsiteY5" fmla="*/ 42639 h 73182"/>
                <a:gd name="connsiteX6" fmla="*/ 99240 w 120946"/>
                <a:gd name="connsiteY6" fmla="*/ 3765 h 73182"/>
                <a:gd name="connsiteX7" fmla="*/ 117182 w 120946"/>
                <a:gd name="connsiteY7" fmla="*/ 3765 h 73182"/>
                <a:gd name="connsiteX8" fmla="*/ 117182 w 120946"/>
                <a:gd name="connsiteY8" fmla="*/ 21707 h 73182"/>
                <a:gd name="connsiteX9" fmla="*/ 69551 w 120946"/>
                <a:gd name="connsiteY9" fmla="*/ 69765 h 73182"/>
                <a:gd name="connsiteX10" fmla="*/ 60794 w 120946"/>
                <a:gd name="connsiteY10" fmla="*/ 73182 h 7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946" h="73182">
                  <a:moveTo>
                    <a:pt x="60794" y="73182"/>
                  </a:moveTo>
                  <a:cubicBezTo>
                    <a:pt x="57590" y="73182"/>
                    <a:pt x="54172" y="71900"/>
                    <a:pt x="51823" y="69551"/>
                  </a:cubicBezTo>
                  <a:lnTo>
                    <a:pt x="3765" y="21920"/>
                  </a:lnTo>
                  <a:cubicBezTo>
                    <a:pt x="-1148" y="17008"/>
                    <a:pt x="-1361" y="8891"/>
                    <a:pt x="3765" y="3979"/>
                  </a:cubicBezTo>
                  <a:cubicBezTo>
                    <a:pt x="8678" y="-934"/>
                    <a:pt x="16794" y="-1148"/>
                    <a:pt x="21707" y="3979"/>
                  </a:cubicBezTo>
                  <a:lnTo>
                    <a:pt x="60580" y="42639"/>
                  </a:lnTo>
                  <a:lnTo>
                    <a:pt x="99240" y="3765"/>
                  </a:lnTo>
                  <a:cubicBezTo>
                    <a:pt x="104153" y="-1148"/>
                    <a:pt x="112269" y="-1361"/>
                    <a:pt x="117182" y="3765"/>
                  </a:cubicBezTo>
                  <a:cubicBezTo>
                    <a:pt x="122094" y="8678"/>
                    <a:pt x="122308" y="16794"/>
                    <a:pt x="117182" y="21707"/>
                  </a:cubicBezTo>
                  <a:lnTo>
                    <a:pt x="69551" y="69765"/>
                  </a:lnTo>
                  <a:cubicBezTo>
                    <a:pt x="67415" y="71900"/>
                    <a:pt x="63998" y="73182"/>
                    <a:pt x="60794" y="73182"/>
                  </a:cubicBezTo>
                  <a:close/>
                </a:path>
              </a:pathLst>
            </a:custGeom>
            <a:grpFill/>
            <a:ln w="21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826EBCAC-725D-4684-8E23-CE29033734DB}"/>
              </a:ext>
              <a:ext uri="{C183D7F6-B498-43B3-948B-1728B52AA6E4}">
                <adec:decorative xmlns:adec="http://schemas.microsoft.com/office/drawing/2017/decorative" val="1"/>
              </a:ext>
            </a:extLst>
          </p:cNvPr>
          <p:cNvGrpSpPr/>
          <p:nvPr/>
        </p:nvGrpSpPr>
        <p:grpSpPr>
          <a:xfrm>
            <a:off x="10750581" y="3396668"/>
            <a:ext cx="611060" cy="610432"/>
            <a:chOff x="9255506" y="3746126"/>
            <a:chExt cx="519938" cy="519404"/>
          </a:xfrm>
          <a:solidFill>
            <a:schemeClr val="bg1"/>
          </a:solidFill>
        </p:grpSpPr>
        <p:sp>
          <p:nvSpPr>
            <p:cNvPr id="262" name="Graphic 123">
              <a:extLst>
                <a:ext uri="{FF2B5EF4-FFF2-40B4-BE49-F238E27FC236}">
                  <a16:creationId xmlns:a16="http://schemas.microsoft.com/office/drawing/2014/main" id="{D089860F-5908-4778-AB13-52780D7E7FC0}"/>
                </a:ext>
              </a:extLst>
            </p:cNvPr>
            <p:cNvSpPr/>
            <p:nvPr/>
          </p:nvSpPr>
          <p:spPr>
            <a:xfrm>
              <a:off x="9255506" y="3746126"/>
              <a:ext cx="398949" cy="292555"/>
            </a:xfrm>
            <a:custGeom>
              <a:avLst/>
              <a:gdLst>
                <a:gd name="connsiteX0" fmla="*/ 0 w 293941"/>
                <a:gd name="connsiteY0" fmla="*/ 9811 h 215550"/>
                <a:gd name="connsiteX1" fmla="*/ 9811 w 293941"/>
                <a:gd name="connsiteY1" fmla="*/ 0 h 215550"/>
                <a:gd name="connsiteX2" fmla="*/ 83249 w 293941"/>
                <a:gd name="connsiteY2" fmla="*/ 0 h 215550"/>
                <a:gd name="connsiteX3" fmla="*/ 107728 w 293941"/>
                <a:gd name="connsiteY3" fmla="*/ 9811 h 215550"/>
                <a:gd name="connsiteX4" fmla="*/ 132207 w 293941"/>
                <a:gd name="connsiteY4" fmla="*/ 19622 h 215550"/>
                <a:gd name="connsiteX5" fmla="*/ 284131 w 293941"/>
                <a:gd name="connsiteY5" fmla="*/ 19622 h 215550"/>
                <a:gd name="connsiteX6" fmla="*/ 293942 w 293941"/>
                <a:gd name="connsiteY6" fmla="*/ 29432 h 215550"/>
                <a:gd name="connsiteX7" fmla="*/ 293942 w 293941"/>
                <a:gd name="connsiteY7" fmla="*/ 215551 h 215550"/>
                <a:gd name="connsiteX8" fmla="*/ 0 w 293941"/>
                <a:gd name="connsiteY8" fmla="*/ 215551 h 215550"/>
                <a:gd name="connsiteX9" fmla="*/ 0 w 293941"/>
                <a:gd name="connsiteY9" fmla="*/ 9811 h 215550"/>
                <a:gd name="connsiteX10" fmla="*/ 0 w 293941"/>
                <a:gd name="connsiteY10" fmla="*/ 9811 h 215550"/>
                <a:gd name="connsiteX11" fmla="*/ 0 w 293941"/>
                <a:gd name="connsiteY11" fmla="*/ 9811 h 215550"/>
                <a:gd name="connsiteX12" fmla="*/ 0 w 293941"/>
                <a:gd name="connsiteY12" fmla="*/ 39148 h 215550"/>
                <a:gd name="connsiteX13" fmla="*/ 83249 w 293941"/>
                <a:gd name="connsiteY13" fmla="*/ 39148 h 215550"/>
                <a:gd name="connsiteX14" fmla="*/ 107728 w 293941"/>
                <a:gd name="connsiteY14" fmla="*/ 29337 h 215550"/>
                <a:gd name="connsiteX15" fmla="*/ 132207 w 293941"/>
                <a:gd name="connsiteY15" fmla="*/ 19526 h 215550"/>
                <a:gd name="connsiteX0" fmla="*/ 0 w 293942"/>
                <a:gd name="connsiteY0" fmla="*/ 9811 h 215551"/>
                <a:gd name="connsiteX1" fmla="*/ 9811 w 293942"/>
                <a:gd name="connsiteY1" fmla="*/ 0 h 215551"/>
                <a:gd name="connsiteX2" fmla="*/ 83249 w 293942"/>
                <a:gd name="connsiteY2" fmla="*/ 0 h 215551"/>
                <a:gd name="connsiteX3" fmla="*/ 107728 w 293942"/>
                <a:gd name="connsiteY3" fmla="*/ 9811 h 215551"/>
                <a:gd name="connsiteX4" fmla="*/ 132207 w 293942"/>
                <a:gd name="connsiteY4" fmla="*/ 19622 h 215551"/>
                <a:gd name="connsiteX5" fmla="*/ 284131 w 293942"/>
                <a:gd name="connsiteY5" fmla="*/ 19622 h 215551"/>
                <a:gd name="connsiteX6" fmla="*/ 293942 w 293942"/>
                <a:gd name="connsiteY6" fmla="*/ 29432 h 215551"/>
                <a:gd name="connsiteX7" fmla="*/ 293942 w 293942"/>
                <a:gd name="connsiteY7" fmla="*/ 215551 h 215551"/>
                <a:gd name="connsiteX8" fmla="*/ 0 w 293942"/>
                <a:gd name="connsiteY8" fmla="*/ 215551 h 215551"/>
                <a:gd name="connsiteX9" fmla="*/ 0 w 293942"/>
                <a:gd name="connsiteY9" fmla="*/ 9811 h 215551"/>
                <a:gd name="connsiteX10" fmla="*/ 0 w 293942"/>
                <a:gd name="connsiteY10" fmla="*/ 9811 h 215551"/>
                <a:gd name="connsiteX11" fmla="*/ 0 w 293942"/>
                <a:gd name="connsiteY11" fmla="*/ 9811 h 215551"/>
                <a:gd name="connsiteX12" fmla="*/ 0 w 293942"/>
                <a:gd name="connsiteY12" fmla="*/ 39148 h 215551"/>
                <a:gd name="connsiteX13" fmla="*/ 83249 w 293942"/>
                <a:gd name="connsiteY13" fmla="*/ 39148 h 215551"/>
                <a:gd name="connsiteX14" fmla="*/ 107728 w 293942"/>
                <a:gd name="connsiteY14" fmla="*/ 29337 h 215551"/>
                <a:gd name="connsiteX15" fmla="*/ 132207 w 293942"/>
                <a:gd name="connsiteY15" fmla="*/ 19526 h 2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3942" h="215551">
                  <a:moveTo>
                    <a:pt x="0" y="9811"/>
                  </a:moveTo>
                  <a:cubicBezTo>
                    <a:pt x="0" y="4382"/>
                    <a:pt x="4382" y="0"/>
                    <a:pt x="9811" y="0"/>
                  </a:cubicBezTo>
                  <a:lnTo>
                    <a:pt x="83249" y="0"/>
                  </a:lnTo>
                  <a:cubicBezTo>
                    <a:pt x="92774" y="0"/>
                    <a:pt x="101441" y="3715"/>
                    <a:pt x="107728" y="9811"/>
                  </a:cubicBezTo>
                  <a:cubicBezTo>
                    <a:pt x="114014" y="15812"/>
                    <a:pt x="122682" y="19622"/>
                    <a:pt x="132207" y="19622"/>
                  </a:cubicBezTo>
                  <a:lnTo>
                    <a:pt x="284131" y="19622"/>
                  </a:lnTo>
                  <a:cubicBezTo>
                    <a:pt x="289560" y="19622"/>
                    <a:pt x="293942" y="24003"/>
                    <a:pt x="293942" y="29432"/>
                  </a:cubicBezTo>
                  <a:lnTo>
                    <a:pt x="293942" y="215551"/>
                  </a:lnTo>
                  <a:lnTo>
                    <a:pt x="0" y="215551"/>
                  </a:lnTo>
                  <a:lnTo>
                    <a:pt x="0" y="9811"/>
                  </a:lnTo>
                  <a:lnTo>
                    <a:pt x="0" y="9811"/>
                  </a:lnTo>
                  <a:lnTo>
                    <a:pt x="0" y="9811"/>
                  </a:lnTo>
                  <a:close/>
                  <a:moveTo>
                    <a:pt x="0" y="39148"/>
                  </a:moveTo>
                  <a:lnTo>
                    <a:pt x="83249" y="39148"/>
                  </a:lnTo>
                  <a:cubicBezTo>
                    <a:pt x="92774" y="39148"/>
                    <a:pt x="101441" y="35433"/>
                    <a:pt x="107728" y="29337"/>
                  </a:cubicBezTo>
                  <a:cubicBezTo>
                    <a:pt x="114014" y="23241"/>
                    <a:pt x="122682" y="19526"/>
                    <a:pt x="132207" y="19526"/>
                  </a:cubicBezTo>
                </a:path>
              </a:pathLst>
            </a:custGeom>
            <a:grpFill/>
            <a:ln w="2540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63" name="Graphic 11">
              <a:extLst>
                <a:ext uri="{FF2B5EF4-FFF2-40B4-BE49-F238E27FC236}">
                  <a16:creationId xmlns:a16="http://schemas.microsoft.com/office/drawing/2014/main" id="{6B5FA986-8A28-429D-8E50-1585761E67CA}"/>
                </a:ext>
              </a:extLst>
            </p:cNvPr>
            <p:cNvSpPr/>
            <p:nvPr/>
          </p:nvSpPr>
          <p:spPr>
            <a:xfrm>
              <a:off x="9534810" y="3928620"/>
              <a:ext cx="240634" cy="336910"/>
            </a:xfrm>
            <a:custGeom>
              <a:avLst/>
              <a:gdLst>
                <a:gd name="connsiteX0" fmla="*/ 294935 w 294934"/>
                <a:gd name="connsiteY0" fmla="*/ 412937 h 412937"/>
                <a:gd name="connsiteX1" fmla="*/ 0 w 294934"/>
                <a:gd name="connsiteY1" fmla="*/ 412937 h 412937"/>
                <a:gd name="connsiteX2" fmla="*/ 0 w 294934"/>
                <a:gd name="connsiteY2" fmla="*/ 193421 h 412937"/>
                <a:gd name="connsiteX3" fmla="*/ 294935 w 294934"/>
                <a:gd name="connsiteY3" fmla="*/ 193421 h 412937"/>
                <a:gd name="connsiteX4" fmla="*/ 294935 w 294934"/>
                <a:gd name="connsiteY4" fmla="*/ 412937 h 412937"/>
                <a:gd name="connsiteX5" fmla="*/ 294935 w 294934"/>
                <a:gd name="connsiteY5" fmla="*/ 412937 h 412937"/>
                <a:gd name="connsiteX6" fmla="*/ 294935 w 294934"/>
                <a:gd name="connsiteY6" fmla="*/ 412937 h 412937"/>
                <a:gd name="connsiteX7" fmla="*/ 294935 w 294934"/>
                <a:gd name="connsiteY7" fmla="*/ 412937 h 412937"/>
                <a:gd name="connsiteX8" fmla="*/ 294935 w 294934"/>
                <a:gd name="connsiteY8" fmla="*/ 412937 h 412937"/>
                <a:gd name="connsiteX9" fmla="*/ 241884 w 294934"/>
                <a:gd name="connsiteY9" fmla="*/ 193564 h 412937"/>
                <a:gd name="connsiteX10" fmla="*/ 241884 w 294934"/>
                <a:gd name="connsiteY10" fmla="*/ 92481 h 412937"/>
                <a:gd name="connsiteX11" fmla="*/ 149260 w 294934"/>
                <a:gd name="connsiteY11" fmla="*/ 0 h 412937"/>
                <a:gd name="connsiteX12" fmla="*/ 56779 w 294934"/>
                <a:gd name="connsiteY12" fmla="*/ 92481 h 412937"/>
                <a:gd name="connsiteX13" fmla="*/ 56779 w 294934"/>
                <a:gd name="connsiteY13" fmla="*/ 193564 h 412937"/>
                <a:gd name="connsiteX0" fmla="*/ 294935 w 294935"/>
                <a:gd name="connsiteY0" fmla="*/ 412937 h 412937"/>
                <a:gd name="connsiteX1" fmla="*/ 0 w 294935"/>
                <a:gd name="connsiteY1" fmla="*/ 412937 h 412937"/>
                <a:gd name="connsiteX2" fmla="*/ 0 w 294935"/>
                <a:gd name="connsiteY2" fmla="*/ 193421 h 412937"/>
                <a:gd name="connsiteX3" fmla="*/ 294935 w 294935"/>
                <a:gd name="connsiteY3" fmla="*/ 193421 h 412937"/>
                <a:gd name="connsiteX4" fmla="*/ 294935 w 294935"/>
                <a:gd name="connsiteY4" fmla="*/ 412937 h 412937"/>
                <a:gd name="connsiteX5" fmla="*/ 294935 w 294935"/>
                <a:gd name="connsiteY5" fmla="*/ 412937 h 412937"/>
                <a:gd name="connsiteX6" fmla="*/ 294935 w 294935"/>
                <a:gd name="connsiteY6" fmla="*/ 412937 h 412937"/>
                <a:gd name="connsiteX7" fmla="*/ 294935 w 294935"/>
                <a:gd name="connsiteY7" fmla="*/ 412937 h 412937"/>
                <a:gd name="connsiteX8" fmla="*/ 294935 w 294935"/>
                <a:gd name="connsiteY8" fmla="*/ 412937 h 412937"/>
                <a:gd name="connsiteX9" fmla="*/ 241884 w 294935"/>
                <a:gd name="connsiteY9" fmla="*/ 193564 h 412937"/>
                <a:gd name="connsiteX10" fmla="*/ 241884 w 294935"/>
                <a:gd name="connsiteY10" fmla="*/ 92481 h 412937"/>
                <a:gd name="connsiteX11" fmla="*/ 149260 w 294935"/>
                <a:gd name="connsiteY11" fmla="*/ 0 h 412937"/>
                <a:gd name="connsiteX12" fmla="*/ 56779 w 294935"/>
                <a:gd name="connsiteY12" fmla="*/ 92481 h 412937"/>
                <a:gd name="connsiteX13" fmla="*/ 56779 w 294935"/>
                <a:gd name="connsiteY13" fmla="*/ 193564 h 412937"/>
                <a:gd name="connsiteX0" fmla="*/ 294935 w 294935"/>
                <a:gd name="connsiteY0" fmla="*/ 412937 h 412937"/>
                <a:gd name="connsiteX1" fmla="*/ 0 w 294935"/>
                <a:gd name="connsiteY1" fmla="*/ 412937 h 412937"/>
                <a:gd name="connsiteX2" fmla="*/ 0 w 294935"/>
                <a:gd name="connsiteY2" fmla="*/ 193421 h 412937"/>
                <a:gd name="connsiteX3" fmla="*/ 294935 w 294935"/>
                <a:gd name="connsiteY3" fmla="*/ 193421 h 412937"/>
                <a:gd name="connsiteX4" fmla="*/ 294935 w 294935"/>
                <a:gd name="connsiteY4" fmla="*/ 412937 h 412937"/>
                <a:gd name="connsiteX5" fmla="*/ 294935 w 294935"/>
                <a:gd name="connsiteY5" fmla="*/ 412937 h 412937"/>
                <a:gd name="connsiteX6" fmla="*/ 294935 w 294935"/>
                <a:gd name="connsiteY6" fmla="*/ 412937 h 412937"/>
                <a:gd name="connsiteX7" fmla="*/ 294935 w 294935"/>
                <a:gd name="connsiteY7" fmla="*/ 412937 h 412937"/>
                <a:gd name="connsiteX8" fmla="*/ 294935 w 294935"/>
                <a:gd name="connsiteY8" fmla="*/ 412937 h 412937"/>
                <a:gd name="connsiteX9" fmla="*/ 241884 w 294935"/>
                <a:gd name="connsiteY9" fmla="*/ 193564 h 412937"/>
                <a:gd name="connsiteX10" fmla="*/ 241884 w 294935"/>
                <a:gd name="connsiteY10" fmla="*/ 92481 h 412937"/>
                <a:gd name="connsiteX11" fmla="*/ 149260 w 294935"/>
                <a:gd name="connsiteY11" fmla="*/ 0 h 412937"/>
                <a:gd name="connsiteX12" fmla="*/ 56779 w 294935"/>
                <a:gd name="connsiteY12" fmla="*/ 92481 h 412937"/>
                <a:gd name="connsiteX13" fmla="*/ 56779 w 294935"/>
                <a:gd name="connsiteY13" fmla="*/ 193564 h 4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935" h="412937">
                  <a:moveTo>
                    <a:pt x="294935" y="412937"/>
                  </a:moveTo>
                  <a:lnTo>
                    <a:pt x="0" y="412937"/>
                  </a:lnTo>
                  <a:lnTo>
                    <a:pt x="0" y="193421"/>
                  </a:lnTo>
                  <a:lnTo>
                    <a:pt x="294935" y="193421"/>
                  </a:lnTo>
                  <a:lnTo>
                    <a:pt x="294935" y="412937"/>
                  </a:lnTo>
                  <a:lnTo>
                    <a:pt x="294935" y="412937"/>
                  </a:lnTo>
                  <a:lnTo>
                    <a:pt x="294935" y="412937"/>
                  </a:lnTo>
                  <a:lnTo>
                    <a:pt x="294935" y="412937"/>
                  </a:lnTo>
                  <a:lnTo>
                    <a:pt x="294935" y="412937"/>
                  </a:lnTo>
                  <a:close/>
                  <a:moveTo>
                    <a:pt x="241884" y="193564"/>
                  </a:moveTo>
                  <a:lnTo>
                    <a:pt x="241884" y="92481"/>
                  </a:lnTo>
                  <a:cubicBezTo>
                    <a:pt x="241884" y="41867"/>
                    <a:pt x="201163" y="0"/>
                    <a:pt x="149260" y="0"/>
                  </a:cubicBezTo>
                  <a:cubicBezTo>
                    <a:pt x="97356" y="0"/>
                    <a:pt x="56779" y="42011"/>
                    <a:pt x="56779" y="92481"/>
                  </a:cubicBezTo>
                  <a:lnTo>
                    <a:pt x="56779" y="193564"/>
                  </a:lnTo>
                </a:path>
              </a:pathLst>
            </a:custGeom>
            <a:grpFill/>
            <a:ln w="25400" cap="sq">
              <a:solidFill>
                <a:schemeClr val="tx1"/>
              </a:solidFill>
              <a:prstDash val="solid"/>
              <a:miter lim="800000"/>
              <a:headEnd/>
              <a:tailE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2" name="people_4">
              <a:extLst>
                <a:ext uri="{FF2B5EF4-FFF2-40B4-BE49-F238E27FC236}">
                  <a16:creationId xmlns:a16="http://schemas.microsoft.com/office/drawing/2014/main" id="{F2575849-3AF5-4EA1-AF54-41F792BC720C}"/>
                </a:ext>
              </a:extLst>
            </p:cNvPr>
            <p:cNvSpPr>
              <a:spLocks noChangeAspect="1" noEditPoints="1"/>
            </p:cNvSpPr>
            <p:nvPr/>
          </p:nvSpPr>
          <p:spPr bwMode="auto">
            <a:xfrm>
              <a:off x="9382180" y="3822459"/>
              <a:ext cx="145600" cy="16277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2540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636F814A-D9B5-4F34-9040-8074C64E32B0}"/>
              </a:ext>
              <a:ext uri="{C183D7F6-B498-43B3-948B-1728B52AA6E4}">
                <adec:decorative xmlns:adec="http://schemas.microsoft.com/office/drawing/2017/decorative" val="1"/>
              </a:ext>
            </a:extLst>
          </p:cNvPr>
          <p:cNvGrpSpPr/>
          <p:nvPr/>
        </p:nvGrpSpPr>
        <p:grpSpPr>
          <a:xfrm>
            <a:off x="9072453" y="2806002"/>
            <a:ext cx="711999" cy="711998"/>
            <a:chOff x="9581502" y="4423623"/>
            <a:chExt cx="567243" cy="567243"/>
          </a:xfrm>
        </p:grpSpPr>
        <p:sp>
          <p:nvSpPr>
            <p:cNvPr id="45" name="Oval 44">
              <a:extLst>
                <a:ext uri="{FF2B5EF4-FFF2-40B4-BE49-F238E27FC236}">
                  <a16:creationId xmlns:a16="http://schemas.microsoft.com/office/drawing/2014/main" id="{B0177100-7F89-4BB1-A8BA-F5D195C16DF5}"/>
                </a:ext>
              </a:extLst>
            </p:cNvPr>
            <p:cNvSpPr/>
            <p:nvPr/>
          </p:nvSpPr>
          <p:spPr bwMode="auto">
            <a:xfrm>
              <a:off x="9581502" y="4423623"/>
              <a:ext cx="567243" cy="567243"/>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6BB1358-0159-464C-B58B-81F9BDDEE6B1}"/>
                </a:ext>
              </a:extLst>
            </p:cNvPr>
            <p:cNvSpPr/>
            <p:nvPr/>
          </p:nvSpPr>
          <p:spPr bwMode="auto">
            <a:xfrm>
              <a:off x="9671015" y="4500646"/>
              <a:ext cx="401435" cy="401435"/>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grpSp>
      <p:grpSp>
        <p:nvGrpSpPr>
          <p:cNvPr id="49" name="Group 48">
            <a:extLst>
              <a:ext uri="{FF2B5EF4-FFF2-40B4-BE49-F238E27FC236}">
                <a16:creationId xmlns:a16="http://schemas.microsoft.com/office/drawing/2014/main" id="{C65BFF28-CBA7-47E1-A4F5-6105DCACA7CC}"/>
              </a:ext>
              <a:ext uri="{C183D7F6-B498-43B3-948B-1728B52AA6E4}">
                <adec:decorative xmlns:adec="http://schemas.microsoft.com/office/drawing/2017/decorative" val="1"/>
              </a:ext>
            </a:extLst>
          </p:cNvPr>
          <p:cNvGrpSpPr/>
          <p:nvPr/>
        </p:nvGrpSpPr>
        <p:grpSpPr>
          <a:xfrm>
            <a:off x="9553660" y="2761037"/>
            <a:ext cx="288166" cy="288166"/>
            <a:chOff x="8636055" y="2741184"/>
            <a:chExt cx="404917" cy="404917"/>
          </a:xfrm>
        </p:grpSpPr>
        <p:sp>
          <p:nvSpPr>
            <p:cNvPr id="50" name="Oval 49">
              <a:extLst>
                <a:ext uri="{FF2B5EF4-FFF2-40B4-BE49-F238E27FC236}">
                  <a16:creationId xmlns:a16="http://schemas.microsoft.com/office/drawing/2014/main" id="{F1A702C6-9650-44AA-8BB1-1CC40532ABCE}"/>
                </a:ext>
              </a:extLst>
            </p:cNvPr>
            <p:cNvSpPr/>
            <p:nvPr/>
          </p:nvSpPr>
          <p:spPr bwMode="auto">
            <a:xfrm>
              <a:off x="8636055" y="2741184"/>
              <a:ext cx="404917" cy="40491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60D70920-667F-461D-8F19-D6E8EECF1B59}"/>
                </a:ext>
              </a:extLst>
            </p:cNvPr>
            <p:cNvSpPr/>
            <p:nvPr/>
          </p:nvSpPr>
          <p:spPr>
            <a:xfrm>
              <a:off x="8725884" y="2812518"/>
              <a:ext cx="224610" cy="224610"/>
            </a:xfrm>
            <a:custGeom>
              <a:avLst/>
              <a:gdLst>
                <a:gd name="connsiteX0" fmla="*/ 0 w 224610"/>
                <a:gd name="connsiteY0" fmla="*/ 224610 h 224610"/>
                <a:gd name="connsiteX1" fmla="*/ 112351 w 224610"/>
                <a:gd name="connsiteY1" fmla="*/ 0 h 224610"/>
                <a:gd name="connsiteX2" fmla="*/ 224610 w 224610"/>
                <a:gd name="connsiteY2" fmla="*/ 224610 h 224610"/>
                <a:gd name="connsiteX3" fmla="*/ 0 w 224610"/>
                <a:gd name="connsiteY3" fmla="*/ 224610 h 224610"/>
                <a:gd name="connsiteX4" fmla="*/ 112351 w 224610"/>
                <a:gd name="connsiteY4" fmla="*/ 65153 h 224610"/>
                <a:gd name="connsiteX5" fmla="*/ 112351 w 224610"/>
                <a:gd name="connsiteY5" fmla="*/ 146224 h 224610"/>
                <a:gd name="connsiteX6" fmla="*/ 112351 w 224610"/>
                <a:gd name="connsiteY6" fmla="*/ 182687 h 224610"/>
                <a:gd name="connsiteX7" fmla="*/ 112351 w 224610"/>
                <a:gd name="connsiteY7" fmla="*/ 199530 h 22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610" h="224610">
                  <a:moveTo>
                    <a:pt x="0" y="224610"/>
                  </a:moveTo>
                  <a:lnTo>
                    <a:pt x="112351" y="0"/>
                  </a:lnTo>
                  <a:lnTo>
                    <a:pt x="224610" y="224610"/>
                  </a:lnTo>
                  <a:lnTo>
                    <a:pt x="0" y="224610"/>
                  </a:lnTo>
                  <a:moveTo>
                    <a:pt x="112351" y="65153"/>
                  </a:moveTo>
                  <a:lnTo>
                    <a:pt x="112351" y="146224"/>
                  </a:lnTo>
                  <a:moveTo>
                    <a:pt x="112351" y="182687"/>
                  </a:moveTo>
                  <a:lnTo>
                    <a:pt x="112351" y="199530"/>
                  </a:lnTo>
                </a:path>
              </a:pathLst>
            </a:custGeom>
            <a:noFill/>
            <a:ln w="12700" cap="sq">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6E90F3D8-C28A-41AC-A307-2E11D5882CFF}"/>
              </a:ext>
              <a:ext uri="{C183D7F6-B498-43B3-948B-1728B52AA6E4}">
                <adec:decorative xmlns:adec="http://schemas.microsoft.com/office/drawing/2017/decorative" val="1"/>
              </a:ext>
            </a:extLst>
          </p:cNvPr>
          <p:cNvGrpSpPr/>
          <p:nvPr/>
        </p:nvGrpSpPr>
        <p:grpSpPr>
          <a:xfrm>
            <a:off x="6828209" y="3685335"/>
            <a:ext cx="711999" cy="711997"/>
            <a:chOff x="7795377" y="3870249"/>
            <a:chExt cx="726276" cy="726274"/>
          </a:xfrm>
        </p:grpSpPr>
        <p:sp>
          <p:nvSpPr>
            <p:cNvPr id="53" name="Oval 52">
              <a:extLst>
                <a:ext uri="{FF2B5EF4-FFF2-40B4-BE49-F238E27FC236}">
                  <a16:creationId xmlns:a16="http://schemas.microsoft.com/office/drawing/2014/main" id="{568D1375-6446-49A1-8C4E-1AC3DD5F1E6B}"/>
                </a:ext>
              </a:extLst>
            </p:cNvPr>
            <p:cNvSpPr/>
            <p:nvPr/>
          </p:nvSpPr>
          <p:spPr bwMode="auto">
            <a:xfrm>
              <a:off x="7795377" y="3870249"/>
              <a:ext cx="726276" cy="726274"/>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7E9DC8C5-0956-472B-B685-5CCB51A1F6C6}"/>
                </a:ext>
              </a:extLst>
            </p:cNvPr>
            <p:cNvSpPr/>
            <p:nvPr/>
          </p:nvSpPr>
          <p:spPr bwMode="auto">
            <a:xfrm>
              <a:off x="7901524" y="4025615"/>
              <a:ext cx="513982" cy="513981"/>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pic>
          <p:nvPicPr>
            <p:cNvPr id="55" name="Graphic 54">
              <a:extLst>
                <a:ext uri="{FF2B5EF4-FFF2-40B4-BE49-F238E27FC236}">
                  <a16:creationId xmlns:a16="http://schemas.microsoft.com/office/drawing/2014/main" id="{90A68431-6476-4D74-9B1F-EEA3AD7EC4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0705" y="3945576"/>
              <a:ext cx="575626" cy="575626"/>
            </a:xfrm>
            <a:prstGeom prst="rect">
              <a:avLst/>
            </a:prstGeom>
          </p:spPr>
        </p:pic>
      </p:grpSp>
      <p:sp>
        <p:nvSpPr>
          <p:cNvPr id="34" name="magnify">
            <a:extLst>
              <a:ext uri="{FF2B5EF4-FFF2-40B4-BE49-F238E27FC236}">
                <a16:creationId xmlns:a16="http://schemas.microsoft.com/office/drawing/2014/main" id="{FCCFE0F2-4727-4333-9056-C8B48B3F5B1E}"/>
              </a:ext>
              <a:ext uri="{C183D7F6-B498-43B3-948B-1728B52AA6E4}">
                <adec:decorative xmlns:adec="http://schemas.microsoft.com/office/drawing/2017/decorative" val="1"/>
              </a:ext>
            </a:extLst>
          </p:cNvPr>
          <p:cNvSpPr>
            <a:spLocks noChangeAspect="1" noEditPoints="1"/>
          </p:cNvSpPr>
          <p:nvPr/>
        </p:nvSpPr>
        <p:spPr bwMode="auto">
          <a:xfrm>
            <a:off x="6334887" y="4105996"/>
            <a:ext cx="1378195" cy="135186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chemeClr val="bg1"/>
          </a:solidFill>
          <a:ln w="5715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000000"/>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A4B1D59-2DC4-48FA-95E2-37CA2EB99597}"/>
              </a:ext>
              <a:ext uri="{C183D7F6-B498-43B3-948B-1728B52AA6E4}">
                <adec:decorative xmlns:adec="http://schemas.microsoft.com/office/drawing/2017/decorative" val="1"/>
              </a:ext>
            </a:extLst>
          </p:cNvPr>
          <p:cNvGrpSpPr/>
          <p:nvPr/>
        </p:nvGrpSpPr>
        <p:grpSpPr>
          <a:xfrm>
            <a:off x="6517594" y="4283824"/>
            <a:ext cx="550526" cy="550526"/>
            <a:chOff x="8636072" y="2741189"/>
            <a:chExt cx="404918" cy="404918"/>
          </a:xfrm>
        </p:grpSpPr>
        <p:sp>
          <p:nvSpPr>
            <p:cNvPr id="37" name="Oval 36">
              <a:extLst>
                <a:ext uri="{FF2B5EF4-FFF2-40B4-BE49-F238E27FC236}">
                  <a16:creationId xmlns:a16="http://schemas.microsoft.com/office/drawing/2014/main" id="{0258D2D3-0FAB-4870-B84F-FC44F427FC80}"/>
                </a:ext>
              </a:extLst>
            </p:cNvPr>
            <p:cNvSpPr/>
            <p:nvPr/>
          </p:nvSpPr>
          <p:spPr bwMode="auto">
            <a:xfrm>
              <a:off x="8636072" y="2741189"/>
              <a:ext cx="404918" cy="40491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1E7D5941-9731-447D-8B20-28A8DCE3FC8F}"/>
                </a:ext>
              </a:extLst>
            </p:cNvPr>
            <p:cNvSpPr/>
            <p:nvPr/>
          </p:nvSpPr>
          <p:spPr>
            <a:xfrm>
              <a:off x="8725884" y="2812518"/>
              <a:ext cx="224611" cy="224611"/>
            </a:xfrm>
            <a:custGeom>
              <a:avLst/>
              <a:gdLst>
                <a:gd name="connsiteX0" fmla="*/ 0 w 224610"/>
                <a:gd name="connsiteY0" fmla="*/ 224610 h 224610"/>
                <a:gd name="connsiteX1" fmla="*/ 112351 w 224610"/>
                <a:gd name="connsiteY1" fmla="*/ 0 h 224610"/>
                <a:gd name="connsiteX2" fmla="*/ 224610 w 224610"/>
                <a:gd name="connsiteY2" fmla="*/ 224610 h 224610"/>
                <a:gd name="connsiteX3" fmla="*/ 0 w 224610"/>
                <a:gd name="connsiteY3" fmla="*/ 224610 h 224610"/>
                <a:gd name="connsiteX4" fmla="*/ 112351 w 224610"/>
                <a:gd name="connsiteY4" fmla="*/ 65153 h 224610"/>
                <a:gd name="connsiteX5" fmla="*/ 112351 w 224610"/>
                <a:gd name="connsiteY5" fmla="*/ 146224 h 224610"/>
                <a:gd name="connsiteX6" fmla="*/ 112351 w 224610"/>
                <a:gd name="connsiteY6" fmla="*/ 182687 h 224610"/>
                <a:gd name="connsiteX7" fmla="*/ 112351 w 224610"/>
                <a:gd name="connsiteY7" fmla="*/ 199530 h 22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610" h="224610">
                  <a:moveTo>
                    <a:pt x="0" y="224610"/>
                  </a:moveTo>
                  <a:lnTo>
                    <a:pt x="112351" y="0"/>
                  </a:lnTo>
                  <a:lnTo>
                    <a:pt x="224610" y="224610"/>
                  </a:lnTo>
                  <a:lnTo>
                    <a:pt x="0" y="224610"/>
                  </a:lnTo>
                  <a:moveTo>
                    <a:pt x="112351" y="65153"/>
                  </a:moveTo>
                  <a:lnTo>
                    <a:pt x="112351" y="146224"/>
                  </a:lnTo>
                  <a:moveTo>
                    <a:pt x="112351" y="182687"/>
                  </a:moveTo>
                  <a:lnTo>
                    <a:pt x="112351" y="199530"/>
                  </a:lnTo>
                </a:path>
              </a:pathLst>
            </a:custGeom>
            <a:noFill/>
            <a:ln w="15875" cap="sq">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721EDB33-B6A4-86C4-C677-D1BB25D23132}"/>
              </a:ext>
              <a:ext uri="{C183D7F6-B498-43B3-948B-1728B52AA6E4}">
                <adec:decorative xmlns:adec="http://schemas.microsoft.com/office/drawing/2017/decorative" val="1"/>
              </a:ext>
            </a:extLst>
          </p:cNvPr>
          <p:cNvGrpSpPr/>
          <p:nvPr/>
        </p:nvGrpSpPr>
        <p:grpSpPr>
          <a:xfrm>
            <a:off x="7477351" y="2268818"/>
            <a:ext cx="711999" cy="711998"/>
            <a:chOff x="9581502" y="4423623"/>
            <a:chExt cx="567243" cy="567243"/>
          </a:xfrm>
        </p:grpSpPr>
        <p:sp>
          <p:nvSpPr>
            <p:cNvPr id="35" name="Oval 34">
              <a:extLst>
                <a:ext uri="{FF2B5EF4-FFF2-40B4-BE49-F238E27FC236}">
                  <a16:creationId xmlns:a16="http://schemas.microsoft.com/office/drawing/2014/main" id="{4B16280F-AA13-7712-1AA0-C3A0A50FCD01}"/>
                </a:ext>
              </a:extLst>
            </p:cNvPr>
            <p:cNvSpPr/>
            <p:nvPr/>
          </p:nvSpPr>
          <p:spPr bwMode="auto">
            <a:xfrm>
              <a:off x="9581502" y="4423623"/>
              <a:ext cx="567243" cy="567243"/>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744B3181-0CBC-44C7-6181-10FACC19409A}"/>
                </a:ext>
              </a:extLst>
            </p:cNvPr>
            <p:cNvSpPr/>
            <p:nvPr/>
          </p:nvSpPr>
          <p:spPr bwMode="auto">
            <a:xfrm>
              <a:off x="9671015" y="4500646"/>
              <a:ext cx="401435" cy="401435"/>
            </a:xfrm>
            <a:prstGeom prst="ellipse">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4"/>
                </a:solidFill>
                <a:effectLst/>
                <a:uLnTx/>
                <a:uFillTx/>
                <a:latin typeface="Segoe UI Semibold"/>
                <a:ea typeface="+mn-ea"/>
                <a:cs typeface="Segoe UI" pitchFamily="34" charset="0"/>
              </a:endParaRPr>
            </a:p>
          </p:txBody>
        </p:sp>
      </p:grpSp>
      <p:pic>
        <p:nvPicPr>
          <p:cNvPr id="3" name="Picture 2" descr="A picture containing drawing&#10;&#10;Description automatically generated">
            <a:extLst>
              <a:ext uri="{FF2B5EF4-FFF2-40B4-BE49-F238E27FC236}">
                <a16:creationId xmlns:a16="http://schemas.microsoft.com/office/drawing/2014/main" id="{CCEB9850-5C31-F97E-DEB2-C31B62D34CBE}"/>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275584" y="3008845"/>
            <a:ext cx="322328" cy="306311"/>
          </a:xfrm>
          <a:prstGeom prst="rect">
            <a:avLst/>
          </a:prstGeom>
        </p:spPr>
      </p:pic>
      <p:pic>
        <p:nvPicPr>
          <p:cNvPr id="4" name="Picture 3">
            <a:extLst>
              <a:ext uri="{FF2B5EF4-FFF2-40B4-BE49-F238E27FC236}">
                <a16:creationId xmlns:a16="http://schemas.microsoft.com/office/drawing/2014/main" id="{02ADF866-66EB-3AFA-E74A-B8710316B7A3}"/>
              </a:ext>
            </a:extLst>
          </p:cNvPr>
          <p:cNvPicPr>
            <a:picLocks noChangeAspect="1"/>
          </p:cNvPicPr>
          <p:nvPr/>
        </p:nvPicPr>
        <p:blipFill>
          <a:blip r:embed="rId7"/>
          <a:stretch>
            <a:fillRect/>
          </a:stretch>
        </p:blipFill>
        <p:spPr>
          <a:xfrm>
            <a:off x="7631998" y="2432651"/>
            <a:ext cx="402704" cy="393098"/>
          </a:xfrm>
          <a:prstGeom prst="rect">
            <a:avLst/>
          </a:prstGeom>
        </p:spPr>
      </p:pic>
    </p:spTree>
    <p:extLst>
      <p:ext uri="{BB962C8B-B14F-4D97-AF65-F5344CB8AC3E}">
        <p14:creationId xmlns:p14="http://schemas.microsoft.com/office/powerpoint/2010/main" val="14157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FF57A71-7766-F863-FA77-F32C1BED821D}"/>
              </a:ext>
            </a:extLst>
          </p:cNvPr>
          <p:cNvGrpSpPr/>
          <p:nvPr/>
        </p:nvGrpSpPr>
        <p:grpSpPr>
          <a:xfrm>
            <a:off x="6655624" y="1899146"/>
            <a:ext cx="3980064" cy="3159351"/>
            <a:chOff x="7134325" y="2099432"/>
            <a:chExt cx="3980064" cy="3159351"/>
          </a:xfrm>
        </p:grpSpPr>
        <p:sp>
          <p:nvSpPr>
            <p:cNvPr id="23" name="Oval 22">
              <a:extLst>
                <a:ext uri="{FF2B5EF4-FFF2-40B4-BE49-F238E27FC236}">
                  <a16:creationId xmlns:a16="http://schemas.microsoft.com/office/drawing/2014/main" id="{D1B9BFF9-B392-0538-7B31-819160B42954}"/>
                </a:ext>
              </a:extLst>
            </p:cNvPr>
            <p:cNvSpPr/>
            <p:nvPr/>
          </p:nvSpPr>
          <p:spPr bwMode="auto">
            <a:xfrm>
              <a:off x="7134325" y="2511794"/>
              <a:ext cx="2309947" cy="2309946"/>
            </a:xfrm>
            <a:prstGeom prst="ellipse">
              <a:avLst/>
            </a:prstGeom>
            <a:solidFill>
              <a:schemeClr val="bg1"/>
            </a:solidFill>
            <a:ln w="149225"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2" name="Trapezoid 21">
              <a:extLst>
                <a:ext uri="{FF2B5EF4-FFF2-40B4-BE49-F238E27FC236}">
                  <a16:creationId xmlns:a16="http://schemas.microsoft.com/office/drawing/2014/main" id="{728CAFC5-E77A-9633-339E-93A8F18C98BC}"/>
                </a:ext>
                <a:ext uri="{C183D7F6-B498-43B3-948B-1728B52AA6E4}">
                  <adec:decorative xmlns:adec="http://schemas.microsoft.com/office/drawing/2017/decorative" val="1"/>
                </a:ext>
              </a:extLst>
            </p:cNvPr>
            <p:cNvSpPr/>
            <p:nvPr/>
          </p:nvSpPr>
          <p:spPr bwMode="auto">
            <a:xfrm rot="5400000" flipH="1">
              <a:off x="7890512" y="2034906"/>
              <a:ext cx="3159351" cy="3288403"/>
            </a:xfrm>
            <a:prstGeom prst="trapezoid">
              <a:avLst>
                <a:gd name="adj" fmla="val 48215"/>
              </a:avLst>
            </a:prstGeom>
            <a:gradFill flip="none" rotWithShape="1">
              <a:gsLst>
                <a:gs pos="17000">
                  <a:srgbClr val="E6E6E6">
                    <a:alpha val="0"/>
                  </a:srgbClr>
                </a:gs>
                <a:gs pos="100000">
                  <a:srgbClr val="E6E6E6"/>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5" name="Group 24">
              <a:extLst>
                <a:ext uri="{FF2B5EF4-FFF2-40B4-BE49-F238E27FC236}">
                  <a16:creationId xmlns:a16="http://schemas.microsoft.com/office/drawing/2014/main" id="{A74F4F3F-40FE-F60D-4A5D-CFF7652F44BC}"/>
                </a:ext>
                <a:ext uri="{C183D7F6-B498-43B3-948B-1728B52AA6E4}">
                  <adec:decorative xmlns:adec="http://schemas.microsoft.com/office/drawing/2017/decorative" val="1"/>
                </a:ext>
              </a:extLst>
            </p:cNvPr>
            <p:cNvGrpSpPr/>
            <p:nvPr/>
          </p:nvGrpSpPr>
          <p:grpSpPr>
            <a:xfrm>
              <a:off x="10117446" y="3556942"/>
              <a:ext cx="318690" cy="289897"/>
              <a:chOff x="9732716" y="2359691"/>
              <a:chExt cx="346324" cy="315034"/>
            </a:xfrm>
            <a:solidFill>
              <a:schemeClr val="bg1">
                <a:lumMod val="75000"/>
              </a:schemeClr>
            </a:solidFill>
          </p:grpSpPr>
          <p:sp>
            <p:nvSpPr>
              <p:cNvPr id="26" name="Freeform: Shape 25">
                <a:extLst>
                  <a:ext uri="{FF2B5EF4-FFF2-40B4-BE49-F238E27FC236}">
                    <a16:creationId xmlns:a16="http://schemas.microsoft.com/office/drawing/2014/main" id="{83C5110F-5AEF-DB2C-2600-01B98F412E5B}"/>
                  </a:ext>
                </a:extLst>
              </p:cNvPr>
              <p:cNvSpPr/>
              <p:nvPr/>
            </p:nvSpPr>
            <p:spPr>
              <a:xfrm rot="16200000">
                <a:off x="9670619" y="2422346"/>
                <a:ext cx="314476" cy="190282"/>
              </a:xfrm>
              <a:custGeom>
                <a:avLst/>
                <a:gdLst>
                  <a:gd name="connsiteX0" fmla="*/ 60794 w 120946"/>
                  <a:gd name="connsiteY0" fmla="*/ 73182 h 73182"/>
                  <a:gd name="connsiteX1" fmla="*/ 51823 w 120946"/>
                  <a:gd name="connsiteY1" fmla="*/ 69551 h 73182"/>
                  <a:gd name="connsiteX2" fmla="*/ 3765 w 120946"/>
                  <a:gd name="connsiteY2" fmla="*/ 21920 h 73182"/>
                  <a:gd name="connsiteX3" fmla="*/ 3765 w 120946"/>
                  <a:gd name="connsiteY3" fmla="*/ 3979 h 73182"/>
                  <a:gd name="connsiteX4" fmla="*/ 21707 w 120946"/>
                  <a:gd name="connsiteY4" fmla="*/ 3979 h 73182"/>
                  <a:gd name="connsiteX5" fmla="*/ 60580 w 120946"/>
                  <a:gd name="connsiteY5" fmla="*/ 42639 h 73182"/>
                  <a:gd name="connsiteX6" fmla="*/ 99240 w 120946"/>
                  <a:gd name="connsiteY6" fmla="*/ 3765 h 73182"/>
                  <a:gd name="connsiteX7" fmla="*/ 117182 w 120946"/>
                  <a:gd name="connsiteY7" fmla="*/ 3765 h 73182"/>
                  <a:gd name="connsiteX8" fmla="*/ 117182 w 120946"/>
                  <a:gd name="connsiteY8" fmla="*/ 21707 h 73182"/>
                  <a:gd name="connsiteX9" fmla="*/ 69765 w 120946"/>
                  <a:gd name="connsiteY9" fmla="*/ 69337 h 73182"/>
                  <a:gd name="connsiteX10" fmla="*/ 60794 w 120946"/>
                  <a:gd name="connsiteY10" fmla="*/ 73182 h 7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946" h="73182">
                    <a:moveTo>
                      <a:pt x="60794" y="73182"/>
                    </a:moveTo>
                    <a:cubicBezTo>
                      <a:pt x="57590" y="73182"/>
                      <a:pt x="54172" y="71900"/>
                      <a:pt x="51823" y="69551"/>
                    </a:cubicBezTo>
                    <a:lnTo>
                      <a:pt x="3765" y="21920"/>
                    </a:lnTo>
                    <a:cubicBezTo>
                      <a:pt x="-1148" y="17008"/>
                      <a:pt x="-1361" y="8891"/>
                      <a:pt x="3765" y="3979"/>
                    </a:cubicBezTo>
                    <a:cubicBezTo>
                      <a:pt x="8678" y="-934"/>
                      <a:pt x="16794" y="-1148"/>
                      <a:pt x="21707" y="3979"/>
                    </a:cubicBezTo>
                    <a:lnTo>
                      <a:pt x="60580" y="42639"/>
                    </a:lnTo>
                    <a:lnTo>
                      <a:pt x="99240" y="3765"/>
                    </a:lnTo>
                    <a:cubicBezTo>
                      <a:pt x="104153" y="-1148"/>
                      <a:pt x="112269" y="-1361"/>
                      <a:pt x="117182" y="3765"/>
                    </a:cubicBezTo>
                    <a:cubicBezTo>
                      <a:pt x="122094" y="8678"/>
                      <a:pt x="122308" y="16794"/>
                      <a:pt x="117182" y="21707"/>
                    </a:cubicBezTo>
                    <a:lnTo>
                      <a:pt x="69765" y="69337"/>
                    </a:lnTo>
                    <a:cubicBezTo>
                      <a:pt x="67201" y="71900"/>
                      <a:pt x="63998" y="73182"/>
                      <a:pt x="60794" y="73182"/>
                    </a:cubicBezTo>
                    <a:close/>
                  </a:path>
                </a:pathLst>
              </a:custGeom>
              <a:grpFill/>
              <a:ln w="21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40938D1F-0F8B-0A43-CC0E-32FD462E1371}"/>
                  </a:ext>
                </a:extLst>
              </p:cNvPr>
              <p:cNvSpPr/>
              <p:nvPr/>
            </p:nvSpPr>
            <p:spPr>
              <a:xfrm rot="16200000">
                <a:off x="9826661" y="2421788"/>
                <a:ext cx="314476" cy="190282"/>
              </a:xfrm>
              <a:custGeom>
                <a:avLst/>
                <a:gdLst>
                  <a:gd name="connsiteX0" fmla="*/ 60794 w 120946"/>
                  <a:gd name="connsiteY0" fmla="*/ 73182 h 73182"/>
                  <a:gd name="connsiteX1" fmla="*/ 51823 w 120946"/>
                  <a:gd name="connsiteY1" fmla="*/ 69551 h 73182"/>
                  <a:gd name="connsiteX2" fmla="*/ 3765 w 120946"/>
                  <a:gd name="connsiteY2" fmla="*/ 21920 h 73182"/>
                  <a:gd name="connsiteX3" fmla="*/ 3765 w 120946"/>
                  <a:gd name="connsiteY3" fmla="*/ 3979 h 73182"/>
                  <a:gd name="connsiteX4" fmla="*/ 21707 w 120946"/>
                  <a:gd name="connsiteY4" fmla="*/ 3979 h 73182"/>
                  <a:gd name="connsiteX5" fmla="*/ 60580 w 120946"/>
                  <a:gd name="connsiteY5" fmla="*/ 42639 h 73182"/>
                  <a:gd name="connsiteX6" fmla="*/ 99240 w 120946"/>
                  <a:gd name="connsiteY6" fmla="*/ 3765 h 73182"/>
                  <a:gd name="connsiteX7" fmla="*/ 117182 w 120946"/>
                  <a:gd name="connsiteY7" fmla="*/ 3765 h 73182"/>
                  <a:gd name="connsiteX8" fmla="*/ 117182 w 120946"/>
                  <a:gd name="connsiteY8" fmla="*/ 21707 h 73182"/>
                  <a:gd name="connsiteX9" fmla="*/ 69551 w 120946"/>
                  <a:gd name="connsiteY9" fmla="*/ 69765 h 73182"/>
                  <a:gd name="connsiteX10" fmla="*/ 60794 w 120946"/>
                  <a:gd name="connsiteY10" fmla="*/ 73182 h 7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946" h="73182">
                    <a:moveTo>
                      <a:pt x="60794" y="73182"/>
                    </a:moveTo>
                    <a:cubicBezTo>
                      <a:pt x="57590" y="73182"/>
                      <a:pt x="54172" y="71900"/>
                      <a:pt x="51823" y="69551"/>
                    </a:cubicBezTo>
                    <a:lnTo>
                      <a:pt x="3765" y="21920"/>
                    </a:lnTo>
                    <a:cubicBezTo>
                      <a:pt x="-1148" y="17008"/>
                      <a:pt x="-1361" y="8891"/>
                      <a:pt x="3765" y="3979"/>
                    </a:cubicBezTo>
                    <a:cubicBezTo>
                      <a:pt x="8678" y="-934"/>
                      <a:pt x="16794" y="-1148"/>
                      <a:pt x="21707" y="3979"/>
                    </a:cubicBezTo>
                    <a:lnTo>
                      <a:pt x="60580" y="42639"/>
                    </a:lnTo>
                    <a:lnTo>
                      <a:pt x="99240" y="3765"/>
                    </a:lnTo>
                    <a:cubicBezTo>
                      <a:pt x="104153" y="-1148"/>
                      <a:pt x="112269" y="-1361"/>
                      <a:pt x="117182" y="3765"/>
                    </a:cubicBezTo>
                    <a:cubicBezTo>
                      <a:pt x="122094" y="8678"/>
                      <a:pt x="122308" y="16794"/>
                      <a:pt x="117182" y="21707"/>
                    </a:cubicBezTo>
                    <a:lnTo>
                      <a:pt x="69551" y="69765"/>
                    </a:lnTo>
                    <a:cubicBezTo>
                      <a:pt x="67415" y="71900"/>
                      <a:pt x="63998" y="73182"/>
                      <a:pt x="60794" y="73182"/>
                    </a:cubicBezTo>
                    <a:close/>
                  </a:path>
                </a:pathLst>
              </a:custGeom>
              <a:grpFill/>
              <a:ln w="21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itle 2">
            <a:extLst>
              <a:ext uri="{FF2B5EF4-FFF2-40B4-BE49-F238E27FC236}">
                <a16:creationId xmlns:a16="http://schemas.microsoft.com/office/drawing/2014/main" id="{25FE1211-EF44-46F0-9A1E-30C821EFFF2A}"/>
              </a:ext>
            </a:extLst>
          </p:cNvPr>
          <p:cNvSpPr txBox="1">
            <a:spLocks/>
          </p:cNvSpPr>
          <p:nvPr/>
        </p:nvSpPr>
        <p:spPr>
          <a:xfrm>
            <a:off x="588263" y="457200"/>
            <a:ext cx="11018520" cy="7325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solidFill>
                  <a:srgbClr val="000000"/>
                </a:solidFill>
                <a:effectLst/>
                <a:uLnTx/>
                <a:uFillTx/>
                <a:latin typeface="Segoe Pro Display" panose="020B0502040504020203"/>
                <a:ea typeface="+mn-ea"/>
                <a:cs typeface="Segoe UI Semibold" panose="020B0702040204020203" pitchFamily="34" charset="0"/>
              </a:rPr>
              <a:t>Microsoft Purview Audit</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US" sz="1960" b="0" i="0" u="none" strike="noStrike" kern="1200" cap="none" spc="-50" normalizeH="0" baseline="0" noProof="0">
                <a:ln w="3175">
                  <a:noFill/>
                </a:ln>
                <a:solidFill>
                  <a:srgbClr val="2296EB"/>
                </a:solidFill>
                <a:effectLst/>
                <a:uLnTx/>
                <a:uFillTx/>
                <a:latin typeface="Segoe UI Semibold"/>
                <a:ea typeface="+mn-ea"/>
                <a:cs typeface="Segoe UI" pitchFamily="34" charset="0"/>
              </a:rPr>
              <a:t>Power your forensic and compliance investigations</a:t>
            </a:r>
          </a:p>
        </p:txBody>
      </p:sp>
      <p:sp>
        <p:nvSpPr>
          <p:cNvPr id="2" name="Rectangle 1">
            <a:extLst>
              <a:ext uri="{FF2B5EF4-FFF2-40B4-BE49-F238E27FC236}">
                <a16:creationId xmlns:a16="http://schemas.microsoft.com/office/drawing/2014/main" id="{AD5FAC24-095B-4639-669B-932FC21D39FA}"/>
              </a:ext>
            </a:extLst>
          </p:cNvPr>
          <p:cNvSpPr/>
          <p:nvPr/>
        </p:nvSpPr>
        <p:spPr>
          <a:xfrm>
            <a:off x="588263" y="2148810"/>
            <a:ext cx="5022505" cy="3150093"/>
          </a:xfrm>
          <a:prstGeom prst="rect">
            <a:avLst/>
          </a:prstGeom>
        </p:spPr>
        <p:txBody>
          <a:bodyPr wrap="square" lIns="0">
            <a:spAutoFit/>
          </a:bodyPr>
          <a:lstStyle/>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Tap into additional events that are important for forensic investigations (e.g. mail items accessed, mail send, user search)</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Preserve audit logs for up to a year, with option for 10-year retention add-on</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High bandwidth access to data with ~2x the baseline </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endPar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endParaRPr>
          </a:p>
        </p:txBody>
      </p:sp>
      <p:grpSp>
        <p:nvGrpSpPr>
          <p:cNvPr id="8" name="Group 7">
            <a:extLst>
              <a:ext uri="{FF2B5EF4-FFF2-40B4-BE49-F238E27FC236}">
                <a16:creationId xmlns:a16="http://schemas.microsoft.com/office/drawing/2014/main" id="{2B074DA0-EAE1-8254-8307-69D2DC026DB0}"/>
              </a:ext>
            </a:extLst>
          </p:cNvPr>
          <p:cNvGrpSpPr/>
          <p:nvPr/>
        </p:nvGrpSpPr>
        <p:grpSpPr>
          <a:xfrm>
            <a:off x="7143271" y="2820893"/>
            <a:ext cx="1563184" cy="1047322"/>
            <a:chOff x="6844003" y="2560243"/>
            <a:chExt cx="1563184" cy="1047322"/>
          </a:xfrm>
        </p:grpSpPr>
        <p:sp>
          <p:nvSpPr>
            <p:cNvPr id="3" name="Devices3_EA6C">
              <a:extLst>
                <a:ext uri="{FF2B5EF4-FFF2-40B4-BE49-F238E27FC236}">
                  <a16:creationId xmlns:a16="http://schemas.microsoft.com/office/drawing/2014/main" id="{2095C117-AAAC-0B2C-6386-31B5012E4A27}"/>
                </a:ext>
              </a:extLst>
            </p:cNvPr>
            <p:cNvSpPr>
              <a:spLocks noChangeAspect="1" noEditPoints="1"/>
            </p:cNvSpPr>
            <p:nvPr/>
          </p:nvSpPr>
          <p:spPr bwMode="auto">
            <a:xfrm>
              <a:off x="6844003" y="2805802"/>
              <a:ext cx="1157313" cy="801763"/>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254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Tablet_E70A">
              <a:extLst>
                <a:ext uri="{FF2B5EF4-FFF2-40B4-BE49-F238E27FC236}">
                  <a16:creationId xmlns:a16="http://schemas.microsoft.com/office/drawing/2014/main" id="{EF6C1EF5-6600-F49D-26EE-9961FBD02B5E}"/>
                </a:ext>
              </a:extLst>
            </p:cNvPr>
            <p:cNvSpPr>
              <a:spLocks noChangeAspect="1" noEditPoints="1"/>
            </p:cNvSpPr>
            <p:nvPr/>
          </p:nvSpPr>
          <p:spPr bwMode="auto">
            <a:xfrm>
              <a:off x="7824196" y="3159034"/>
              <a:ext cx="582991" cy="42797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bg1"/>
            </a:solidFill>
            <a:ln w="2540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Shield_EA18">
              <a:extLst>
                <a:ext uri="{FF2B5EF4-FFF2-40B4-BE49-F238E27FC236}">
                  <a16:creationId xmlns:a16="http://schemas.microsoft.com/office/drawing/2014/main" id="{22B84102-379E-01EE-C653-757BF9287D97}"/>
                </a:ext>
                <a:ext uri="{C183D7F6-B498-43B3-948B-1728B52AA6E4}">
                  <adec:decorative xmlns:adec="http://schemas.microsoft.com/office/drawing/2017/decorative" val="1"/>
                </a:ext>
              </a:extLst>
            </p:cNvPr>
            <p:cNvSpPr>
              <a:spLocks noChangeAspect="1"/>
            </p:cNvSpPr>
            <p:nvPr/>
          </p:nvSpPr>
          <p:spPr bwMode="auto">
            <a:xfrm>
              <a:off x="7003603" y="2560243"/>
              <a:ext cx="419056" cy="44615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2540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magnify">
            <a:extLst>
              <a:ext uri="{FF2B5EF4-FFF2-40B4-BE49-F238E27FC236}">
                <a16:creationId xmlns:a16="http://schemas.microsoft.com/office/drawing/2014/main" id="{1BB364AC-BD01-6FFF-A765-1DD546A473FB}"/>
              </a:ext>
              <a:ext uri="{C183D7F6-B498-43B3-948B-1728B52AA6E4}">
                <adec:decorative xmlns:adec="http://schemas.microsoft.com/office/drawing/2017/decorative" val="1"/>
              </a:ext>
            </a:extLst>
          </p:cNvPr>
          <p:cNvSpPr>
            <a:spLocks noChangeAspect="1" noEditPoints="1"/>
          </p:cNvSpPr>
          <p:nvPr/>
        </p:nvSpPr>
        <p:spPr bwMode="auto">
          <a:xfrm>
            <a:off x="6563671" y="4083255"/>
            <a:ext cx="1378195" cy="135186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chemeClr val="bg1"/>
          </a:solidFill>
          <a:ln w="5715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83F0C871-2155-FCC6-74F7-C78FCDC5A9B3}"/>
              </a:ext>
              <a:ext uri="{C183D7F6-B498-43B3-948B-1728B52AA6E4}">
                <adec:decorative xmlns:adec="http://schemas.microsoft.com/office/drawing/2017/decorative" val="1"/>
              </a:ext>
            </a:extLst>
          </p:cNvPr>
          <p:cNvGrpSpPr/>
          <p:nvPr/>
        </p:nvGrpSpPr>
        <p:grpSpPr>
          <a:xfrm>
            <a:off x="6746378" y="4261083"/>
            <a:ext cx="550526" cy="550526"/>
            <a:chOff x="8636072" y="2741189"/>
            <a:chExt cx="404918" cy="404918"/>
          </a:xfrm>
        </p:grpSpPr>
        <p:sp>
          <p:nvSpPr>
            <p:cNvPr id="20" name="Oval 19">
              <a:extLst>
                <a:ext uri="{FF2B5EF4-FFF2-40B4-BE49-F238E27FC236}">
                  <a16:creationId xmlns:a16="http://schemas.microsoft.com/office/drawing/2014/main" id="{2DDC12EE-297F-9627-0480-922AA219191B}"/>
                </a:ext>
              </a:extLst>
            </p:cNvPr>
            <p:cNvSpPr/>
            <p:nvPr/>
          </p:nvSpPr>
          <p:spPr bwMode="auto">
            <a:xfrm>
              <a:off x="8636072" y="2741189"/>
              <a:ext cx="404918" cy="40491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8EE985C6-D774-3A61-7199-8AC37984B1C3}"/>
                </a:ext>
              </a:extLst>
            </p:cNvPr>
            <p:cNvSpPr/>
            <p:nvPr/>
          </p:nvSpPr>
          <p:spPr>
            <a:xfrm>
              <a:off x="8725884" y="2812518"/>
              <a:ext cx="224611" cy="224611"/>
            </a:xfrm>
            <a:custGeom>
              <a:avLst/>
              <a:gdLst>
                <a:gd name="connsiteX0" fmla="*/ 0 w 224610"/>
                <a:gd name="connsiteY0" fmla="*/ 224610 h 224610"/>
                <a:gd name="connsiteX1" fmla="*/ 112351 w 224610"/>
                <a:gd name="connsiteY1" fmla="*/ 0 h 224610"/>
                <a:gd name="connsiteX2" fmla="*/ 224610 w 224610"/>
                <a:gd name="connsiteY2" fmla="*/ 224610 h 224610"/>
                <a:gd name="connsiteX3" fmla="*/ 0 w 224610"/>
                <a:gd name="connsiteY3" fmla="*/ 224610 h 224610"/>
                <a:gd name="connsiteX4" fmla="*/ 112351 w 224610"/>
                <a:gd name="connsiteY4" fmla="*/ 65153 h 224610"/>
                <a:gd name="connsiteX5" fmla="*/ 112351 w 224610"/>
                <a:gd name="connsiteY5" fmla="*/ 146224 h 224610"/>
                <a:gd name="connsiteX6" fmla="*/ 112351 w 224610"/>
                <a:gd name="connsiteY6" fmla="*/ 182687 h 224610"/>
                <a:gd name="connsiteX7" fmla="*/ 112351 w 224610"/>
                <a:gd name="connsiteY7" fmla="*/ 199530 h 22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610" h="224610">
                  <a:moveTo>
                    <a:pt x="0" y="224610"/>
                  </a:moveTo>
                  <a:lnTo>
                    <a:pt x="112351" y="0"/>
                  </a:lnTo>
                  <a:lnTo>
                    <a:pt x="224610" y="224610"/>
                  </a:lnTo>
                  <a:lnTo>
                    <a:pt x="0" y="224610"/>
                  </a:lnTo>
                  <a:moveTo>
                    <a:pt x="112351" y="65153"/>
                  </a:moveTo>
                  <a:lnTo>
                    <a:pt x="112351" y="146224"/>
                  </a:lnTo>
                  <a:moveTo>
                    <a:pt x="112351" y="182687"/>
                  </a:moveTo>
                  <a:lnTo>
                    <a:pt x="112351" y="199530"/>
                  </a:lnTo>
                </a:path>
              </a:pathLst>
            </a:custGeom>
            <a:noFill/>
            <a:ln w="15875" cap="sq">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A4EBE704-C731-099C-721C-674E2489F499}"/>
              </a:ext>
            </a:extLst>
          </p:cNvPr>
          <p:cNvGrpSpPr/>
          <p:nvPr/>
        </p:nvGrpSpPr>
        <p:grpSpPr>
          <a:xfrm>
            <a:off x="10219982" y="2584669"/>
            <a:ext cx="1554835" cy="1849540"/>
            <a:chOff x="7672906" y="4907478"/>
            <a:chExt cx="1554835" cy="1849540"/>
          </a:xfrm>
        </p:grpSpPr>
        <p:grpSp>
          <p:nvGrpSpPr>
            <p:cNvPr id="29" name="!! device">
              <a:extLst>
                <a:ext uri="{FF2B5EF4-FFF2-40B4-BE49-F238E27FC236}">
                  <a16:creationId xmlns:a16="http://schemas.microsoft.com/office/drawing/2014/main" id="{CD2AF0F6-F9A5-4C98-2E09-D6D96C709392}"/>
                </a:ext>
                <a:ext uri="{C183D7F6-B498-43B3-948B-1728B52AA6E4}">
                  <adec:decorative xmlns:adec="http://schemas.microsoft.com/office/drawing/2017/decorative" val="1"/>
                </a:ext>
              </a:extLst>
            </p:cNvPr>
            <p:cNvGrpSpPr/>
            <p:nvPr/>
          </p:nvGrpSpPr>
          <p:grpSpPr>
            <a:xfrm>
              <a:off x="7672906" y="4907478"/>
              <a:ext cx="1554835" cy="1849540"/>
              <a:chOff x="4094795" y="1918799"/>
              <a:chExt cx="3756571" cy="4267200"/>
            </a:xfrm>
          </p:grpSpPr>
          <p:sp>
            <p:nvSpPr>
              <p:cNvPr id="30" name="Freeform 1081">
                <a:extLst>
                  <a:ext uri="{FF2B5EF4-FFF2-40B4-BE49-F238E27FC236}">
                    <a16:creationId xmlns:a16="http://schemas.microsoft.com/office/drawing/2014/main" id="{5D3595E4-A0F3-ED21-D3EA-CF067B0116C1}"/>
                  </a:ext>
                </a:extLst>
              </p:cNvPr>
              <p:cNvSpPr>
                <a:spLocks/>
              </p:cNvSpPr>
              <p:nvPr/>
            </p:nvSpPr>
            <p:spPr bwMode="auto">
              <a:xfrm>
                <a:off x="4094795" y="1918799"/>
                <a:ext cx="3756571" cy="4267200"/>
              </a:xfrm>
              <a:custGeom>
                <a:avLst/>
                <a:gdLst>
                  <a:gd name="T0" fmla="*/ 245 w 251"/>
                  <a:gd name="T1" fmla="*/ 166 h 166"/>
                  <a:gd name="T2" fmla="*/ 6 w 251"/>
                  <a:gd name="T3" fmla="*/ 166 h 166"/>
                  <a:gd name="T4" fmla="*/ 0 w 251"/>
                  <a:gd name="T5" fmla="*/ 160 h 166"/>
                  <a:gd name="T6" fmla="*/ 0 w 251"/>
                  <a:gd name="T7" fmla="*/ 7 h 166"/>
                  <a:gd name="T8" fmla="*/ 6 w 251"/>
                  <a:gd name="T9" fmla="*/ 0 h 166"/>
                  <a:gd name="T10" fmla="*/ 245 w 251"/>
                  <a:gd name="T11" fmla="*/ 0 h 166"/>
                  <a:gd name="T12" fmla="*/ 251 w 251"/>
                  <a:gd name="T13" fmla="*/ 7 h 166"/>
                  <a:gd name="T14" fmla="*/ 251 w 251"/>
                  <a:gd name="T15" fmla="*/ 160 h 166"/>
                  <a:gd name="T16" fmla="*/ 245 w 251"/>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66">
                    <a:moveTo>
                      <a:pt x="245" y="166"/>
                    </a:moveTo>
                    <a:cubicBezTo>
                      <a:pt x="6" y="166"/>
                      <a:pt x="6" y="166"/>
                      <a:pt x="6" y="166"/>
                    </a:cubicBezTo>
                    <a:cubicBezTo>
                      <a:pt x="2" y="166"/>
                      <a:pt x="0" y="163"/>
                      <a:pt x="0" y="160"/>
                    </a:cubicBezTo>
                    <a:cubicBezTo>
                      <a:pt x="0" y="7"/>
                      <a:pt x="0" y="7"/>
                      <a:pt x="0" y="7"/>
                    </a:cubicBezTo>
                    <a:cubicBezTo>
                      <a:pt x="0" y="3"/>
                      <a:pt x="2" y="0"/>
                      <a:pt x="6" y="0"/>
                    </a:cubicBezTo>
                    <a:cubicBezTo>
                      <a:pt x="245" y="0"/>
                      <a:pt x="245" y="0"/>
                      <a:pt x="245" y="0"/>
                    </a:cubicBezTo>
                    <a:cubicBezTo>
                      <a:pt x="248" y="0"/>
                      <a:pt x="251" y="3"/>
                      <a:pt x="251" y="7"/>
                    </a:cubicBezTo>
                    <a:cubicBezTo>
                      <a:pt x="251" y="160"/>
                      <a:pt x="251" y="160"/>
                      <a:pt x="251" y="160"/>
                    </a:cubicBezTo>
                    <a:cubicBezTo>
                      <a:pt x="251" y="163"/>
                      <a:pt x="248" y="166"/>
                      <a:pt x="245" y="166"/>
                    </a:cubicBezTo>
                  </a:path>
                </a:pathLst>
              </a:custGeom>
              <a:solidFill>
                <a:schemeClr val="tx1">
                  <a:lumMod val="50000"/>
                </a:schemeClr>
              </a:solidFill>
              <a:ln w="19050">
                <a:solidFill>
                  <a:srgbClr val="D2D2D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FBFEADEF-CDA9-C3B8-E247-16E498298967}"/>
                  </a:ext>
                </a:extLst>
              </p:cNvPr>
              <p:cNvSpPr/>
              <p:nvPr/>
            </p:nvSpPr>
            <p:spPr bwMode="auto">
              <a:xfrm>
                <a:off x="4297265" y="2083884"/>
                <a:ext cx="3375955" cy="39171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77C27D67-BFCC-021E-873F-B687FD06E898}"/>
                  </a:ext>
                </a:extLst>
              </p:cNvPr>
              <p:cNvSpPr/>
              <p:nvPr/>
            </p:nvSpPr>
            <p:spPr bwMode="auto">
              <a:xfrm>
                <a:off x="4297266" y="2083883"/>
                <a:ext cx="183933" cy="391714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23BE9780-BBB6-7BDC-CC48-6647A5B0B6EF}"/>
                  </a:ext>
                </a:extLst>
              </p:cNvPr>
              <p:cNvSpPr/>
              <p:nvPr/>
            </p:nvSpPr>
            <p:spPr bwMode="auto">
              <a:xfrm>
                <a:off x="4297265" y="2083882"/>
                <a:ext cx="3375955" cy="273111"/>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5" name="Rectangle: Rounded Corners 34">
              <a:extLst>
                <a:ext uri="{FF2B5EF4-FFF2-40B4-BE49-F238E27FC236}">
                  <a16:creationId xmlns:a16="http://schemas.microsoft.com/office/drawing/2014/main" id="{F57E05A8-F6C1-19CD-C430-0C9911AA8922}"/>
                </a:ext>
                <a:ext uri="{C183D7F6-B498-43B3-948B-1728B52AA6E4}">
                  <adec:decorative xmlns:adec="http://schemas.microsoft.com/office/drawing/2017/decorative" val="1"/>
                </a:ext>
              </a:extLst>
            </p:cNvPr>
            <p:cNvSpPr/>
            <p:nvPr/>
          </p:nvSpPr>
          <p:spPr bwMode="auto">
            <a:xfrm>
              <a:off x="8310709" y="5291810"/>
              <a:ext cx="669893" cy="164592"/>
            </a:xfrm>
            <a:prstGeom prst="roundRect">
              <a:avLst>
                <a:gd name="adj" fmla="val 50000"/>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5A392073-A4D8-7DA7-7C1F-93847368220E}"/>
                </a:ext>
                <a:ext uri="{C183D7F6-B498-43B3-948B-1728B52AA6E4}">
                  <adec:decorative xmlns:adec="http://schemas.microsoft.com/office/drawing/2017/decorative" val="1"/>
                </a:ext>
              </a:extLst>
            </p:cNvPr>
            <p:cNvSpPr/>
            <p:nvPr/>
          </p:nvSpPr>
          <p:spPr bwMode="auto">
            <a:xfrm>
              <a:off x="8310709" y="5631479"/>
              <a:ext cx="669893" cy="164592"/>
            </a:xfrm>
            <a:prstGeom prst="roundRect">
              <a:avLst>
                <a:gd name="adj" fmla="val 50000"/>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6FEB5F72-13AB-90F2-8D5E-AE876E7F5140}"/>
                </a:ext>
                <a:ext uri="{C183D7F6-B498-43B3-948B-1728B52AA6E4}">
                  <adec:decorative xmlns:adec="http://schemas.microsoft.com/office/drawing/2017/decorative" val="1"/>
                </a:ext>
              </a:extLst>
            </p:cNvPr>
            <p:cNvSpPr/>
            <p:nvPr/>
          </p:nvSpPr>
          <p:spPr bwMode="auto">
            <a:xfrm>
              <a:off x="8310709" y="5971148"/>
              <a:ext cx="669893" cy="164592"/>
            </a:xfrm>
            <a:prstGeom prst="roundRect">
              <a:avLst>
                <a:gd name="adj" fmla="val 50000"/>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39" name="Rectangle: Rounded Corners 38">
              <a:extLst>
                <a:ext uri="{FF2B5EF4-FFF2-40B4-BE49-F238E27FC236}">
                  <a16:creationId xmlns:a16="http://schemas.microsoft.com/office/drawing/2014/main" id="{238558B2-A385-C6A1-0A29-1F3420F1D032}"/>
                </a:ext>
                <a:ext uri="{C183D7F6-B498-43B3-948B-1728B52AA6E4}">
                  <adec:decorative xmlns:adec="http://schemas.microsoft.com/office/drawing/2017/decorative" val="1"/>
                </a:ext>
              </a:extLst>
            </p:cNvPr>
            <p:cNvSpPr/>
            <p:nvPr/>
          </p:nvSpPr>
          <p:spPr bwMode="auto">
            <a:xfrm>
              <a:off x="8310709" y="6310816"/>
              <a:ext cx="669893" cy="164592"/>
            </a:xfrm>
            <a:prstGeom prst="roundRect">
              <a:avLst>
                <a:gd name="adj" fmla="val 50000"/>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36DA8891-01F5-A2F9-F0FF-D5C470E99474}"/>
                </a:ext>
                <a:ext uri="{C183D7F6-B498-43B3-948B-1728B52AA6E4}">
                  <adec:decorative xmlns:adec="http://schemas.microsoft.com/office/drawing/2017/decorative" val="1"/>
                </a:ext>
              </a:extLst>
            </p:cNvPr>
            <p:cNvGrpSpPr/>
            <p:nvPr/>
          </p:nvGrpSpPr>
          <p:grpSpPr>
            <a:xfrm>
              <a:off x="8018960" y="5591031"/>
              <a:ext cx="256388" cy="256386"/>
              <a:chOff x="5717518" y="2698585"/>
              <a:chExt cx="256388" cy="256386"/>
            </a:xfrm>
          </p:grpSpPr>
          <p:sp>
            <p:nvSpPr>
              <p:cNvPr id="43" name="Oval 42">
                <a:extLst>
                  <a:ext uri="{FF2B5EF4-FFF2-40B4-BE49-F238E27FC236}">
                    <a16:creationId xmlns:a16="http://schemas.microsoft.com/office/drawing/2014/main" id="{7F5BCA28-53A0-1B8A-1FA4-E515A4F8A65A}"/>
                  </a:ext>
                </a:extLst>
              </p:cNvPr>
              <p:cNvSpPr/>
              <p:nvPr/>
            </p:nvSpPr>
            <p:spPr bwMode="auto">
              <a:xfrm>
                <a:off x="5717518" y="2698585"/>
                <a:ext cx="256388" cy="2563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44" name="check">
                <a:extLst>
                  <a:ext uri="{FF2B5EF4-FFF2-40B4-BE49-F238E27FC236}">
                    <a16:creationId xmlns:a16="http://schemas.microsoft.com/office/drawing/2014/main" id="{5503CD55-CF42-2246-C6B4-A9B5DC3A4039}"/>
                  </a:ext>
                </a:extLst>
              </p:cNvPr>
              <p:cNvSpPr>
                <a:spLocks noChangeAspect="1"/>
              </p:cNvSpPr>
              <p:nvPr/>
            </p:nvSpPr>
            <p:spPr bwMode="auto">
              <a:xfrm>
                <a:off x="5783726" y="2783009"/>
                <a:ext cx="123972" cy="8753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ln w="2540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E59EE924-885F-3D8B-58C5-A7A1DCB83819}"/>
                </a:ext>
                <a:ext uri="{C183D7F6-B498-43B3-948B-1728B52AA6E4}">
                  <adec:decorative xmlns:adec="http://schemas.microsoft.com/office/drawing/2017/decorative" val="1"/>
                </a:ext>
              </a:extLst>
            </p:cNvPr>
            <p:cNvGrpSpPr/>
            <p:nvPr/>
          </p:nvGrpSpPr>
          <p:grpSpPr>
            <a:xfrm>
              <a:off x="8018960" y="5930700"/>
              <a:ext cx="256388" cy="256386"/>
              <a:chOff x="5717518" y="2698585"/>
              <a:chExt cx="256388" cy="256386"/>
            </a:xfrm>
          </p:grpSpPr>
          <p:sp>
            <p:nvSpPr>
              <p:cNvPr id="47" name="Oval 46">
                <a:extLst>
                  <a:ext uri="{FF2B5EF4-FFF2-40B4-BE49-F238E27FC236}">
                    <a16:creationId xmlns:a16="http://schemas.microsoft.com/office/drawing/2014/main" id="{74BA71B1-6F26-1E78-B35C-143B212D9D36}"/>
                  </a:ext>
                </a:extLst>
              </p:cNvPr>
              <p:cNvSpPr/>
              <p:nvPr/>
            </p:nvSpPr>
            <p:spPr bwMode="auto">
              <a:xfrm>
                <a:off x="5717518" y="2698585"/>
                <a:ext cx="256388" cy="2563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48" name="check">
                <a:extLst>
                  <a:ext uri="{FF2B5EF4-FFF2-40B4-BE49-F238E27FC236}">
                    <a16:creationId xmlns:a16="http://schemas.microsoft.com/office/drawing/2014/main" id="{F28797E9-3D7E-F469-4098-F331D2E65451}"/>
                  </a:ext>
                </a:extLst>
              </p:cNvPr>
              <p:cNvSpPr>
                <a:spLocks noChangeAspect="1"/>
              </p:cNvSpPr>
              <p:nvPr/>
            </p:nvSpPr>
            <p:spPr bwMode="auto">
              <a:xfrm>
                <a:off x="5783726" y="2783009"/>
                <a:ext cx="123972" cy="8753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ln w="2540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CE0529D5-98A0-2707-B9D4-73444DBB9442}"/>
                </a:ext>
                <a:ext uri="{C183D7F6-B498-43B3-948B-1728B52AA6E4}">
                  <adec:decorative xmlns:adec="http://schemas.microsoft.com/office/drawing/2017/decorative" val="1"/>
                </a:ext>
              </a:extLst>
            </p:cNvPr>
            <p:cNvGrpSpPr/>
            <p:nvPr/>
          </p:nvGrpSpPr>
          <p:grpSpPr>
            <a:xfrm>
              <a:off x="8021870" y="5237883"/>
              <a:ext cx="256388" cy="256386"/>
              <a:chOff x="5717518" y="2698585"/>
              <a:chExt cx="256388" cy="256386"/>
            </a:xfrm>
          </p:grpSpPr>
          <p:sp>
            <p:nvSpPr>
              <p:cNvPr id="50" name="Oval 49">
                <a:extLst>
                  <a:ext uri="{FF2B5EF4-FFF2-40B4-BE49-F238E27FC236}">
                    <a16:creationId xmlns:a16="http://schemas.microsoft.com/office/drawing/2014/main" id="{2E8696BA-B7BF-0C91-467F-35579093BF02}"/>
                  </a:ext>
                </a:extLst>
              </p:cNvPr>
              <p:cNvSpPr/>
              <p:nvPr/>
            </p:nvSpPr>
            <p:spPr bwMode="auto">
              <a:xfrm>
                <a:off x="5717518" y="2698585"/>
                <a:ext cx="256388" cy="2563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51" name="check">
                <a:extLst>
                  <a:ext uri="{FF2B5EF4-FFF2-40B4-BE49-F238E27FC236}">
                    <a16:creationId xmlns:a16="http://schemas.microsoft.com/office/drawing/2014/main" id="{A7FDDBBA-370F-F7F9-62AB-841FBD3B6490}"/>
                  </a:ext>
                </a:extLst>
              </p:cNvPr>
              <p:cNvSpPr>
                <a:spLocks noChangeAspect="1"/>
              </p:cNvSpPr>
              <p:nvPr/>
            </p:nvSpPr>
            <p:spPr bwMode="auto">
              <a:xfrm>
                <a:off x="5783726" y="2783009"/>
                <a:ext cx="123972" cy="8753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ln w="2540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11CCB091-7C24-AED3-BC8C-11FA8715215F}"/>
                </a:ext>
                <a:ext uri="{C183D7F6-B498-43B3-948B-1728B52AA6E4}">
                  <adec:decorative xmlns:adec="http://schemas.microsoft.com/office/drawing/2017/decorative" val="1"/>
                </a:ext>
              </a:extLst>
            </p:cNvPr>
            <p:cNvGrpSpPr/>
            <p:nvPr/>
          </p:nvGrpSpPr>
          <p:grpSpPr>
            <a:xfrm>
              <a:off x="8021870" y="6272339"/>
              <a:ext cx="256388" cy="256386"/>
              <a:chOff x="5717518" y="2698585"/>
              <a:chExt cx="256388" cy="256386"/>
            </a:xfrm>
          </p:grpSpPr>
          <p:sp>
            <p:nvSpPr>
              <p:cNvPr id="53" name="Oval 52">
                <a:extLst>
                  <a:ext uri="{FF2B5EF4-FFF2-40B4-BE49-F238E27FC236}">
                    <a16:creationId xmlns:a16="http://schemas.microsoft.com/office/drawing/2014/main" id="{D06FF624-ECCA-21C5-847B-D6C2640D2C42}"/>
                  </a:ext>
                </a:extLst>
              </p:cNvPr>
              <p:cNvSpPr/>
              <p:nvPr/>
            </p:nvSpPr>
            <p:spPr bwMode="auto">
              <a:xfrm>
                <a:off x="5717518" y="2698585"/>
                <a:ext cx="256388" cy="2563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54" name="check">
                <a:extLst>
                  <a:ext uri="{FF2B5EF4-FFF2-40B4-BE49-F238E27FC236}">
                    <a16:creationId xmlns:a16="http://schemas.microsoft.com/office/drawing/2014/main" id="{E606D04F-938E-6D93-72A6-6C53DED7E83F}"/>
                  </a:ext>
                </a:extLst>
              </p:cNvPr>
              <p:cNvSpPr>
                <a:spLocks noChangeAspect="1"/>
              </p:cNvSpPr>
              <p:nvPr/>
            </p:nvSpPr>
            <p:spPr bwMode="auto">
              <a:xfrm>
                <a:off x="5783726" y="2783009"/>
                <a:ext cx="123972" cy="8753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ln w="25400" cap="rnd">
                <a:solidFill>
                  <a:srgbClr val="FFFFFF"/>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B69A487E-972F-6836-2056-EDA65DB4D191}"/>
              </a:ext>
            </a:extLst>
          </p:cNvPr>
          <p:cNvGrpSpPr/>
          <p:nvPr/>
        </p:nvGrpSpPr>
        <p:grpSpPr>
          <a:xfrm>
            <a:off x="11305950" y="2431886"/>
            <a:ext cx="611060" cy="610432"/>
            <a:chOff x="10750581" y="3396668"/>
            <a:chExt cx="611060" cy="610432"/>
          </a:xfrm>
        </p:grpSpPr>
        <p:sp>
          <p:nvSpPr>
            <p:cNvPr id="11" name="Graphic 123">
              <a:extLst>
                <a:ext uri="{FF2B5EF4-FFF2-40B4-BE49-F238E27FC236}">
                  <a16:creationId xmlns:a16="http://schemas.microsoft.com/office/drawing/2014/main" id="{8F426A51-E00F-FFDD-BE42-B9CA5B2872E5}"/>
                </a:ext>
              </a:extLst>
            </p:cNvPr>
            <p:cNvSpPr/>
            <p:nvPr/>
          </p:nvSpPr>
          <p:spPr>
            <a:xfrm>
              <a:off x="10750581" y="3396668"/>
              <a:ext cx="468867" cy="343827"/>
            </a:xfrm>
            <a:custGeom>
              <a:avLst/>
              <a:gdLst>
                <a:gd name="connsiteX0" fmla="*/ 0 w 293941"/>
                <a:gd name="connsiteY0" fmla="*/ 9811 h 215550"/>
                <a:gd name="connsiteX1" fmla="*/ 9811 w 293941"/>
                <a:gd name="connsiteY1" fmla="*/ 0 h 215550"/>
                <a:gd name="connsiteX2" fmla="*/ 83249 w 293941"/>
                <a:gd name="connsiteY2" fmla="*/ 0 h 215550"/>
                <a:gd name="connsiteX3" fmla="*/ 107728 w 293941"/>
                <a:gd name="connsiteY3" fmla="*/ 9811 h 215550"/>
                <a:gd name="connsiteX4" fmla="*/ 132207 w 293941"/>
                <a:gd name="connsiteY4" fmla="*/ 19622 h 215550"/>
                <a:gd name="connsiteX5" fmla="*/ 284131 w 293941"/>
                <a:gd name="connsiteY5" fmla="*/ 19622 h 215550"/>
                <a:gd name="connsiteX6" fmla="*/ 293942 w 293941"/>
                <a:gd name="connsiteY6" fmla="*/ 29432 h 215550"/>
                <a:gd name="connsiteX7" fmla="*/ 293942 w 293941"/>
                <a:gd name="connsiteY7" fmla="*/ 215551 h 215550"/>
                <a:gd name="connsiteX8" fmla="*/ 0 w 293941"/>
                <a:gd name="connsiteY8" fmla="*/ 215551 h 215550"/>
                <a:gd name="connsiteX9" fmla="*/ 0 w 293941"/>
                <a:gd name="connsiteY9" fmla="*/ 9811 h 215550"/>
                <a:gd name="connsiteX10" fmla="*/ 0 w 293941"/>
                <a:gd name="connsiteY10" fmla="*/ 9811 h 215550"/>
                <a:gd name="connsiteX11" fmla="*/ 0 w 293941"/>
                <a:gd name="connsiteY11" fmla="*/ 9811 h 215550"/>
                <a:gd name="connsiteX12" fmla="*/ 0 w 293941"/>
                <a:gd name="connsiteY12" fmla="*/ 39148 h 215550"/>
                <a:gd name="connsiteX13" fmla="*/ 83249 w 293941"/>
                <a:gd name="connsiteY13" fmla="*/ 39148 h 215550"/>
                <a:gd name="connsiteX14" fmla="*/ 107728 w 293941"/>
                <a:gd name="connsiteY14" fmla="*/ 29337 h 215550"/>
                <a:gd name="connsiteX15" fmla="*/ 132207 w 293941"/>
                <a:gd name="connsiteY15" fmla="*/ 19526 h 215550"/>
                <a:gd name="connsiteX0" fmla="*/ 0 w 293942"/>
                <a:gd name="connsiteY0" fmla="*/ 9811 h 215551"/>
                <a:gd name="connsiteX1" fmla="*/ 9811 w 293942"/>
                <a:gd name="connsiteY1" fmla="*/ 0 h 215551"/>
                <a:gd name="connsiteX2" fmla="*/ 83249 w 293942"/>
                <a:gd name="connsiteY2" fmla="*/ 0 h 215551"/>
                <a:gd name="connsiteX3" fmla="*/ 107728 w 293942"/>
                <a:gd name="connsiteY3" fmla="*/ 9811 h 215551"/>
                <a:gd name="connsiteX4" fmla="*/ 132207 w 293942"/>
                <a:gd name="connsiteY4" fmla="*/ 19622 h 215551"/>
                <a:gd name="connsiteX5" fmla="*/ 284131 w 293942"/>
                <a:gd name="connsiteY5" fmla="*/ 19622 h 215551"/>
                <a:gd name="connsiteX6" fmla="*/ 293942 w 293942"/>
                <a:gd name="connsiteY6" fmla="*/ 29432 h 215551"/>
                <a:gd name="connsiteX7" fmla="*/ 293942 w 293942"/>
                <a:gd name="connsiteY7" fmla="*/ 215551 h 215551"/>
                <a:gd name="connsiteX8" fmla="*/ 0 w 293942"/>
                <a:gd name="connsiteY8" fmla="*/ 215551 h 215551"/>
                <a:gd name="connsiteX9" fmla="*/ 0 w 293942"/>
                <a:gd name="connsiteY9" fmla="*/ 9811 h 215551"/>
                <a:gd name="connsiteX10" fmla="*/ 0 w 293942"/>
                <a:gd name="connsiteY10" fmla="*/ 9811 h 215551"/>
                <a:gd name="connsiteX11" fmla="*/ 0 w 293942"/>
                <a:gd name="connsiteY11" fmla="*/ 9811 h 215551"/>
                <a:gd name="connsiteX12" fmla="*/ 0 w 293942"/>
                <a:gd name="connsiteY12" fmla="*/ 39148 h 215551"/>
                <a:gd name="connsiteX13" fmla="*/ 83249 w 293942"/>
                <a:gd name="connsiteY13" fmla="*/ 39148 h 215551"/>
                <a:gd name="connsiteX14" fmla="*/ 107728 w 293942"/>
                <a:gd name="connsiteY14" fmla="*/ 29337 h 215551"/>
                <a:gd name="connsiteX15" fmla="*/ 132207 w 293942"/>
                <a:gd name="connsiteY15" fmla="*/ 19526 h 2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3942" h="215551">
                  <a:moveTo>
                    <a:pt x="0" y="9811"/>
                  </a:moveTo>
                  <a:cubicBezTo>
                    <a:pt x="0" y="4382"/>
                    <a:pt x="4382" y="0"/>
                    <a:pt x="9811" y="0"/>
                  </a:cubicBezTo>
                  <a:lnTo>
                    <a:pt x="83249" y="0"/>
                  </a:lnTo>
                  <a:cubicBezTo>
                    <a:pt x="92774" y="0"/>
                    <a:pt x="101441" y="3715"/>
                    <a:pt x="107728" y="9811"/>
                  </a:cubicBezTo>
                  <a:cubicBezTo>
                    <a:pt x="114014" y="15812"/>
                    <a:pt x="122682" y="19622"/>
                    <a:pt x="132207" y="19622"/>
                  </a:cubicBezTo>
                  <a:lnTo>
                    <a:pt x="284131" y="19622"/>
                  </a:lnTo>
                  <a:cubicBezTo>
                    <a:pt x="289560" y="19622"/>
                    <a:pt x="293942" y="24003"/>
                    <a:pt x="293942" y="29432"/>
                  </a:cubicBezTo>
                  <a:lnTo>
                    <a:pt x="293942" y="215551"/>
                  </a:lnTo>
                  <a:lnTo>
                    <a:pt x="0" y="215551"/>
                  </a:lnTo>
                  <a:lnTo>
                    <a:pt x="0" y="9811"/>
                  </a:lnTo>
                  <a:lnTo>
                    <a:pt x="0" y="9811"/>
                  </a:lnTo>
                  <a:lnTo>
                    <a:pt x="0" y="9811"/>
                  </a:lnTo>
                  <a:close/>
                  <a:moveTo>
                    <a:pt x="0" y="39148"/>
                  </a:moveTo>
                  <a:lnTo>
                    <a:pt x="83249" y="39148"/>
                  </a:lnTo>
                  <a:cubicBezTo>
                    <a:pt x="92774" y="39148"/>
                    <a:pt x="101441" y="35433"/>
                    <a:pt x="107728" y="29337"/>
                  </a:cubicBezTo>
                  <a:cubicBezTo>
                    <a:pt x="114014" y="23241"/>
                    <a:pt x="122682" y="19526"/>
                    <a:pt x="132207" y="19526"/>
                  </a:cubicBezTo>
                </a:path>
              </a:pathLst>
            </a:custGeom>
            <a:solidFill>
              <a:schemeClr val="bg1"/>
            </a:solidFill>
            <a:ln w="2540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Graphic 11">
              <a:extLst>
                <a:ext uri="{FF2B5EF4-FFF2-40B4-BE49-F238E27FC236}">
                  <a16:creationId xmlns:a16="http://schemas.microsoft.com/office/drawing/2014/main" id="{343598C9-C799-4629-F3DB-5D0568B0E244}"/>
                </a:ext>
              </a:extLst>
            </p:cNvPr>
            <p:cNvSpPr/>
            <p:nvPr/>
          </p:nvSpPr>
          <p:spPr>
            <a:xfrm>
              <a:off x="11078835" y="3611145"/>
              <a:ext cx="282806" cy="395955"/>
            </a:xfrm>
            <a:custGeom>
              <a:avLst/>
              <a:gdLst>
                <a:gd name="connsiteX0" fmla="*/ 294935 w 294934"/>
                <a:gd name="connsiteY0" fmla="*/ 412937 h 412937"/>
                <a:gd name="connsiteX1" fmla="*/ 0 w 294934"/>
                <a:gd name="connsiteY1" fmla="*/ 412937 h 412937"/>
                <a:gd name="connsiteX2" fmla="*/ 0 w 294934"/>
                <a:gd name="connsiteY2" fmla="*/ 193421 h 412937"/>
                <a:gd name="connsiteX3" fmla="*/ 294935 w 294934"/>
                <a:gd name="connsiteY3" fmla="*/ 193421 h 412937"/>
                <a:gd name="connsiteX4" fmla="*/ 294935 w 294934"/>
                <a:gd name="connsiteY4" fmla="*/ 412937 h 412937"/>
                <a:gd name="connsiteX5" fmla="*/ 294935 w 294934"/>
                <a:gd name="connsiteY5" fmla="*/ 412937 h 412937"/>
                <a:gd name="connsiteX6" fmla="*/ 294935 w 294934"/>
                <a:gd name="connsiteY6" fmla="*/ 412937 h 412937"/>
                <a:gd name="connsiteX7" fmla="*/ 294935 w 294934"/>
                <a:gd name="connsiteY7" fmla="*/ 412937 h 412937"/>
                <a:gd name="connsiteX8" fmla="*/ 294935 w 294934"/>
                <a:gd name="connsiteY8" fmla="*/ 412937 h 412937"/>
                <a:gd name="connsiteX9" fmla="*/ 241884 w 294934"/>
                <a:gd name="connsiteY9" fmla="*/ 193564 h 412937"/>
                <a:gd name="connsiteX10" fmla="*/ 241884 w 294934"/>
                <a:gd name="connsiteY10" fmla="*/ 92481 h 412937"/>
                <a:gd name="connsiteX11" fmla="*/ 149260 w 294934"/>
                <a:gd name="connsiteY11" fmla="*/ 0 h 412937"/>
                <a:gd name="connsiteX12" fmla="*/ 56779 w 294934"/>
                <a:gd name="connsiteY12" fmla="*/ 92481 h 412937"/>
                <a:gd name="connsiteX13" fmla="*/ 56779 w 294934"/>
                <a:gd name="connsiteY13" fmla="*/ 193564 h 412937"/>
                <a:gd name="connsiteX0" fmla="*/ 294935 w 294935"/>
                <a:gd name="connsiteY0" fmla="*/ 412937 h 412937"/>
                <a:gd name="connsiteX1" fmla="*/ 0 w 294935"/>
                <a:gd name="connsiteY1" fmla="*/ 412937 h 412937"/>
                <a:gd name="connsiteX2" fmla="*/ 0 w 294935"/>
                <a:gd name="connsiteY2" fmla="*/ 193421 h 412937"/>
                <a:gd name="connsiteX3" fmla="*/ 294935 w 294935"/>
                <a:gd name="connsiteY3" fmla="*/ 193421 h 412937"/>
                <a:gd name="connsiteX4" fmla="*/ 294935 w 294935"/>
                <a:gd name="connsiteY4" fmla="*/ 412937 h 412937"/>
                <a:gd name="connsiteX5" fmla="*/ 294935 w 294935"/>
                <a:gd name="connsiteY5" fmla="*/ 412937 h 412937"/>
                <a:gd name="connsiteX6" fmla="*/ 294935 w 294935"/>
                <a:gd name="connsiteY6" fmla="*/ 412937 h 412937"/>
                <a:gd name="connsiteX7" fmla="*/ 294935 w 294935"/>
                <a:gd name="connsiteY7" fmla="*/ 412937 h 412937"/>
                <a:gd name="connsiteX8" fmla="*/ 294935 w 294935"/>
                <a:gd name="connsiteY8" fmla="*/ 412937 h 412937"/>
                <a:gd name="connsiteX9" fmla="*/ 241884 w 294935"/>
                <a:gd name="connsiteY9" fmla="*/ 193564 h 412937"/>
                <a:gd name="connsiteX10" fmla="*/ 241884 w 294935"/>
                <a:gd name="connsiteY10" fmla="*/ 92481 h 412937"/>
                <a:gd name="connsiteX11" fmla="*/ 149260 w 294935"/>
                <a:gd name="connsiteY11" fmla="*/ 0 h 412937"/>
                <a:gd name="connsiteX12" fmla="*/ 56779 w 294935"/>
                <a:gd name="connsiteY12" fmla="*/ 92481 h 412937"/>
                <a:gd name="connsiteX13" fmla="*/ 56779 w 294935"/>
                <a:gd name="connsiteY13" fmla="*/ 193564 h 412937"/>
                <a:gd name="connsiteX0" fmla="*/ 294935 w 294935"/>
                <a:gd name="connsiteY0" fmla="*/ 412937 h 412937"/>
                <a:gd name="connsiteX1" fmla="*/ 0 w 294935"/>
                <a:gd name="connsiteY1" fmla="*/ 412937 h 412937"/>
                <a:gd name="connsiteX2" fmla="*/ 0 w 294935"/>
                <a:gd name="connsiteY2" fmla="*/ 193421 h 412937"/>
                <a:gd name="connsiteX3" fmla="*/ 294935 w 294935"/>
                <a:gd name="connsiteY3" fmla="*/ 193421 h 412937"/>
                <a:gd name="connsiteX4" fmla="*/ 294935 w 294935"/>
                <a:gd name="connsiteY4" fmla="*/ 412937 h 412937"/>
                <a:gd name="connsiteX5" fmla="*/ 294935 w 294935"/>
                <a:gd name="connsiteY5" fmla="*/ 412937 h 412937"/>
                <a:gd name="connsiteX6" fmla="*/ 294935 w 294935"/>
                <a:gd name="connsiteY6" fmla="*/ 412937 h 412937"/>
                <a:gd name="connsiteX7" fmla="*/ 294935 w 294935"/>
                <a:gd name="connsiteY7" fmla="*/ 412937 h 412937"/>
                <a:gd name="connsiteX8" fmla="*/ 294935 w 294935"/>
                <a:gd name="connsiteY8" fmla="*/ 412937 h 412937"/>
                <a:gd name="connsiteX9" fmla="*/ 241884 w 294935"/>
                <a:gd name="connsiteY9" fmla="*/ 193564 h 412937"/>
                <a:gd name="connsiteX10" fmla="*/ 241884 w 294935"/>
                <a:gd name="connsiteY10" fmla="*/ 92481 h 412937"/>
                <a:gd name="connsiteX11" fmla="*/ 149260 w 294935"/>
                <a:gd name="connsiteY11" fmla="*/ 0 h 412937"/>
                <a:gd name="connsiteX12" fmla="*/ 56779 w 294935"/>
                <a:gd name="connsiteY12" fmla="*/ 92481 h 412937"/>
                <a:gd name="connsiteX13" fmla="*/ 56779 w 294935"/>
                <a:gd name="connsiteY13" fmla="*/ 193564 h 4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935" h="412937">
                  <a:moveTo>
                    <a:pt x="294935" y="412937"/>
                  </a:moveTo>
                  <a:lnTo>
                    <a:pt x="0" y="412937"/>
                  </a:lnTo>
                  <a:lnTo>
                    <a:pt x="0" y="193421"/>
                  </a:lnTo>
                  <a:lnTo>
                    <a:pt x="294935" y="193421"/>
                  </a:lnTo>
                  <a:lnTo>
                    <a:pt x="294935" y="412937"/>
                  </a:lnTo>
                  <a:lnTo>
                    <a:pt x="294935" y="412937"/>
                  </a:lnTo>
                  <a:lnTo>
                    <a:pt x="294935" y="412937"/>
                  </a:lnTo>
                  <a:lnTo>
                    <a:pt x="294935" y="412937"/>
                  </a:lnTo>
                  <a:lnTo>
                    <a:pt x="294935" y="412937"/>
                  </a:lnTo>
                  <a:close/>
                  <a:moveTo>
                    <a:pt x="241884" y="193564"/>
                  </a:moveTo>
                  <a:lnTo>
                    <a:pt x="241884" y="92481"/>
                  </a:lnTo>
                  <a:cubicBezTo>
                    <a:pt x="241884" y="41867"/>
                    <a:pt x="201163" y="0"/>
                    <a:pt x="149260" y="0"/>
                  </a:cubicBezTo>
                  <a:cubicBezTo>
                    <a:pt x="97356" y="0"/>
                    <a:pt x="56779" y="42011"/>
                    <a:pt x="56779" y="92481"/>
                  </a:cubicBezTo>
                  <a:lnTo>
                    <a:pt x="56779" y="193564"/>
                  </a:lnTo>
                </a:path>
              </a:pathLst>
            </a:custGeom>
            <a:solidFill>
              <a:schemeClr val="bg1"/>
            </a:solidFill>
            <a:ln w="25400" cap="sq">
              <a:solidFill>
                <a:schemeClr val="tx1"/>
              </a:solidFill>
              <a:prstDash val="solid"/>
              <a:miter lim="800000"/>
              <a:headEnd/>
              <a:tailE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people_4">
              <a:extLst>
                <a:ext uri="{FF2B5EF4-FFF2-40B4-BE49-F238E27FC236}">
                  <a16:creationId xmlns:a16="http://schemas.microsoft.com/office/drawing/2014/main" id="{3280C168-2B30-BD67-E468-5605B3B78854}"/>
                </a:ext>
              </a:extLst>
            </p:cNvPr>
            <p:cNvSpPr>
              <a:spLocks noChangeAspect="1" noEditPoints="1"/>
            </p:cNvSpPr>
            <p:nvPr/>
          </p:nvSpPr>
          <p:spPr bwMode="auto">
            <a:xfrm>
              <a:off x="10899455" y="3486379"/>
              <a:ext cx="171117" cy="1913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2540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5571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1081">
            <a:extLst>
              <a:ext uri="{FF2B5EF4-FFF2-40B4-BE49-F238E27FC236}">
                <a16:creationId xmlns:a16="http://schemas.microsoft.com/office/drawing/2014/main" id="{2141FB35-5F3B-4EE2-8A4E-08067F202B16}"/>
              </a:ext>
            </a:extLst>
          </p:cNvPr>
          <p:cNvSpPr>
            <a:spLocks/>
          </p:cNvSpPr>
          <p:nvPr/>
        </p:nvSpPr>
        <p:spPr bwMode="auto">
          <a:xfrm>
            <a:off x="94593" y="2096301"/>
            <a:ext cx="5316934" cy="3412322"/>
          </a:xfrm>
          <a:custGeom>
            <a:avLst/>
            <a:gdLst>
              <a:gd name="T0" fmla="*/ 245 w 251"/>
              <a:gd name="T1" fmla="*/ 166 h 166"/>
              <a:gd name="T2" fmla="*/ 6 w 251"/>
              <a:gd name="T3" fmla="*/ 166 h 166"/>
              <a:gd name="T4" fmla="*/ 0 w 251"/>
              <a:gd name="T5" fmla="*/ 160 h 166"/>
              <a:gd name="T6" fmla="*/ 0 w 251"/>
              <a:gd name="T7" fmla="*/ 7 h 166"/>
              <a:gd name="T8" fmla="*/ 6 w 251"/>
              <a:gd name="T9" fmla="*/ 0 h 166"/>
              <a:gd name="T10" fmla="*/ 245 w 251"/>
              <a:gd name="T11" fmla="*/ 0 h 166"/>
              <a:gd name="T12" fmla="*/ 251 w 251"/>
              <a:gd name="T13" fmla="*/ 7 h 166"/>
              <a:gd name="T14" fmla="*/ 251 w 251"/>
              <a:gd name="T15" fmla="*/ 160 h 166"/>
              <a:gd name="T16" fmla="*/ 245 w 251"/>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66">
                <a:moveTo>
                  <a:pt x="245" y="166"/>
                </a:moveTo>
                <a:cubicBezTo>
                  <a:pt x="6" y="166"/>
                  <a:pt x="6" y="166"/>
                  <a:pt x="6" y="166"/>
                </a:cubicBezTo>
                <a:cubicBezTo>
                  <a:pt x="2" y="166"/>
                  <a:pt x="0" y="163"/>
                  <a:pt x="0" y="160"/>
                </a:cubicBezTo>
                <a:cubicBezTo>
                  <a:pt x="0" y="7"/>
                  <a:pt x="0" y="7"/>
                  <a:pt x="0" y="7"/>
                </a:cubicBezTo>
                <a:cubicBezTo>
                  <a:pt x="0" y="3"/>
                  <a:pt x="2" y="0"/>
                  <a:pt x="6" y="0"/>
                </a:cubicBezTo>
                <a:cubicBezTo>
                  <a:pt x="245" y="0"/>
                  <a:pt x="245" y="0"/>
                  <a:pt x="245" y="0"/>
                </a:cubicBezTo>
                <a:cubicBezTo>
                  <a:pt x="248" y="0"/>
                  <a:pt x="251" y="3"/>
                  <a:pt x="251" y="7"/>
                </a:cubicBezTo>
                <a:cubicBezTo>
                  <a:pt x="251" y="160"/>
                  <a:pt x="251" y="160"/>
                  <a:pt x="251" y="160"/>
                </a:cubicBezTo>
                <a:cubicBezTo>
                  <a:pt x="251" y="163"/>
                  <a:pt x="248" y="166"/>
                  <a:pt x="245" y="166"/>
                </a:cubicBezTo>
              </a:path>
            </a:pathLst>
          </a:custGeom>
          <a:solidFill>
            <a:schemeClr val="tx1">
              <a:lumMod val="50000"/>
            </a:schemeClr>
          </a:solidFill>
          <a:ln w="19050">
            <a:solidFill>
              <a:srgbClr val="D2D2D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92774C2-7653-43C0-AC1F-10B055F44704}"/>
              </a:ext>
            </a:extLst>
          </p:cNvPr>
          <p:cNvSpPr>
            <a:spLocks noGrp="1"/>
          </p:cNvSpPr>
          <p:nvPr>
            <p:ph type="title"/>
          </p:nvPr>
        </p:nvSpPr>
        <p:spPr>
          <a:xfrm>
            <a:off x="588263" y="457200"/>
            <a:ext cx="11018520" cy="430887"/>
          </a:xfrm>
        </p:spPr>
        <p:txBody>
          <a:bodyPr/>
          <a:lstStyle/>
          <a:p>
            <a:r>
              <a:rPr lang="en-US" sz="2800" b="1">
                <a:latin typeface="Segoe Pro Display" panose="020B0502040504020203"/>
              </a:rPr>
              <a:t>Microsoft Purview Data Connectors</a:t>
            </a:r>
          </a:p>
        </p:txBody>
      </p:sp>
      <p:sp>
        <p:nvSpPr>
          <p:cNvPr id="3" name="Rectangle 2">
            <a:extLst>
              <a:ext uri="{FF2B5EF4-FFF2-40B4-BE49-F238E27FC236}">
                <a16:creationId xmlns:a16="http://schemas.microsoft.com/office/drawing/2014/main" id="{93A1DEDA-75C3-468A-9C86-797AC1F7DB97}"/>
              </a:ext>
            </a:extLst>
          </p:cNvPr>
          <p:cNvSpPr/>
          <p:nvPr/>
        </p:nvSpPr>
        <p:spPr>
          <a:xfrm>
            <a:off x="5547198" y="2227415"/>
            <a:ext cx="6052672" cy="3150093"/>
          </a:xfrm>
          <a:prstGeom prst="rect">
            <a:avLst/>
          </a:prstGeom>
        </p:spPr>
        <p:txBody>
          <a:bodyPr wrap="square" lIns="0">
            <a:spAutoFit/>
          </a:bodyPr>
          <a:lstStyle/>
          <a:p>
            <a:pPr marL="396838" marR="0" lvl="0" indent="-396838" algn="l" defTabSz="913874" rtl="0" eaLnBrk="1" fontAlgn="auto" latinLnBrk="0" hangingPunct="1">
              <a:lnSpc>
                <a:spcPct val="100000"/>
              </a:lnSpc>
              <a:spcBef>
                <a:spcPts val="0"/>
              </a:spcBef>
              <a:spcAft>
                <a:spcPts val="2341"/>
              </a:spcAft>
              <a:buClrTx/>
              <a:buSzPct val="120000"/>
              <a:buFontTx/>
              <a:buBlip>
                <a:blip r:embed="rId2"/>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One catalog for all connectors built by Microsoft and partners (TeleMessage,Veritas,17a-4,CellTrust) in one place</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2"/>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Simplified deployment and monitoring with few clicks to setup data import for most connectors*</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2"/>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Hi-fidelity data ingestion available for Purview solutions</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2"/>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73 built-in connectors including Bloomberg Message, Slack eDiscovery, Zoom Meetings, Webex, Twitter etc. </a:t>
            </a:r>
          </a:p>
        </p:txBody>
      </p:sp>
      <p:pic>
        <p:nvPicPr>
          <p:cNvPr id="5" name="Picture 4">
            <a:extLst>
              <a:ext uri="{FF2B5EF4-FFF2-40B4-BE49-F238E27FC236}">
                <a16:creationId xmlns:a16="http://schemas.microsoft.com/office/drawing/2014/main" id="{6E7DDF79-1CB4-4CD1-93A0-C8948E947FFD}"/>
              </a:ext>
            </a:extLst>
          </p:cNvPr>
          <p:cNvPicPr>
            <a:picLocks noChangeAspect="1"/>
          </p:cNvPicPr>
          <p:nvPr/>
        </p:nvPicPr>
        <p:blipFill rotWithShape="1">
          <a:blip r:embed="rId3"/>
          <a:srcRect b="15823"/>
          <a:stretch/>
        </p:blipFill>
        <p:spPr>
          <a:xfrm>
            <a:off x="230264" y="2362583"/>
            <a:ext cx="5022807" cy="2879758"/>
          </a:xfrm>
          <a:prstGeom prst="rect">
            <a:avLst/>
          </a:prstGeom>
        </p:spPr>
      </p:pic>
      <p:sp>
        <p:nvSpPr>
          <p:cNvPr id="8" name="TextBox 7">
            <a:extLst>
              <a:ext uri="{FF2B5EF4-FFF2-40B4-BE49-F238E27FC236}">
                <a16:creationId xmlns:a16="http://schemas.microsoft.com/office/drawing/2014/main" id="{BD0C9061-041C-4EC3-908B-838F26D72B5D}"/>
              </a:ext>
            </a:extLst>
          </p:cNvPr>
          <p:cNvSpPr txBox="1"/>
          <p:nvPr/>
        </p:nvSpPr>
        <p:spPr>
          <a:xfrm>
            <a:off x="506072" y="844575"/>
            <a:ext cx="953971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0" b="0" i="0" u="none" strike="noStrike" kern="1200" cap="none" spc="-50" normalizeH="0" baseline="0" noProof="0">
                <a:ln w="3175">
                  <a:noFill/>
                </a:ln>
                <a:solidFill>
                  <a:srgbClr val="2296EB"/>
                </a:solidFill>
                <a:effectLst/>
                <a:uLnTx/>
                <a:uFillTx/>
                <a:latin typeface="Segoe UI Semibold"/>
                <a:ea typeface="+mn-ea"/>
                <a:cs typeface="Segoe UI" pitchFamily="34" charset="0"/>
              </a:rPr>
              <a:t>Ingest non-Microsoft data and benefit from Microsoft Purview solutions</a:t>
            </a:r>
          </a:p>
        </p:txBody>
      </p:sp>
      <p:sp>
        <p:nvSpPr>
          <p:cNvPr id="9" name="TextBox 8">
            <a:extLst>
              <a:ext uri="{FF2B5EF4-FFF2-40B4-BE49-F238E27FC236}">
                <a16:creationId xmlns:a16="http://schemas.microsoft.com/office/drawing/2014/main" id="{931EB3CA-CDB7-4E49-B873-30E609417B98}"/>
              </a:ext>
            </a:extLst>
          </p:cNvPr>
          <p:cNvSpPr txBox="1"/>
          <p:nvPr/>
        </p:nvSpPr>
        <p:spPr>
          <a:xfrm>
            <a:off x="4352313" y="6354444"/>
            <a:ext cx="7758067" cy="499560"/>
          </a:xfrm>
          <a:prstGeom prst="rect">
            <a:avLst/>
          </a:prstGeom>
          <a:noFill/>
        </p:spPr>
        <p:txBody>
          <a:bodyPr wrap="square" l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83000">
                      <a:srgbClr val="000000"/>
                    </a:gs>
                    <a:gs pos="100000">
                      <a:srgbClr val="000000"/>
                    </a:gs>
                  </a:gsLst>
                  <a:lin ang="5400000" scaled="1"/>
                </a:gradFill>
                <a:effectLst/>
                <a:uLnTx/>
                <a:uFillTx/>
                <a:latin typeface="Segoe UI" panose="020B0502040204020203" pitchFamily="34" charset="0"/>
                <a:ea typeface="+mn-ea"/>
                <a:cs typeface="+mn-cs"/>
              </a:rPr>
              <a:t>*Pre-built data connectors include connectors built by Microsoft and by partners – Veritas, Telemessage, CellTrust and 17a-4 LLC. Except for Veritas, Telemessage, CellTrust and 17a-4 LLC, Microsoft does not have direct relationships with the data source companies in bringing these data connectors to the platform.</a:t>
            </a:r>
          </a:p>
        </p:txBody>
      </p:sp>
    </p:spTree>
    <p:extLst>
      <p:ext uri="{BB962C8B-B14F-4D97-AF65-F5344CB8AC3E}">
        <p14:creationId xmlns:p14="http://schemas.microsoft.com/office/powerpoint/2010/main" val="13974087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2">
            <a:extLst>
              <a:ext uri="{FF2B5EF4-FFF2-40B4-BE49-F238E27FC236}">
                <a16:creationId xmlns:a16="http://schemas.microsoft.com/office/drawing/2014/main" id="{7BB7B3F1-405D-4728-945F-7052CE1C6E5D}"/>
              </a:ext>
            </a:extLst>
          </p:cNvPr>
          <p:cNvSpPr txBox="1">
            <a:spLocks/>
          </p:cNvSpPr>
          <p:nvPr/>
        </p:nvSpPr>
        <p:spPr>
          <a:xfrm>
            <a:off x="588263" y="457200"/>
            <a:ext cx="11018520" cy="7232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solidFill>
                  <a:srgbClr val="000000"/>
                </a:solidFill>
                <a:effectLst/>
                <a:uLnTx/>
                <a:uFillTx/>
                <a:latin typeface="Segoe Pro Display" panose="020B0502040504020203"/>
                <a:ea typeface="+mn-ea"/>
                <a:cs typeface="Segoe UI Semibold"/>
              </a:rPr>
              <a:t>Microsoft Purview ecosystem</a:t>
            </a:r>
            <a:br>
              <a:rPr kumimoji="0" lang="en-US" sz="3600" b="0" i="0" u="none" strike="noStrike" kern="1200" cap="none" spc="-50" normalizeH="0" baseline="0" noProof="0">
                <a:ln w="3175">
                  <a:noFill/>
                </a:ln>
                <a:solidFill>
                  <a:srgbClr val="1A1A1A"/>
                </a:solidFill>
                <a:effectLst/>
                <a:uLnTx/>
                <a:uFillTx/>
                <a:latin typeface="Segoe UI Semibold"/>
                <a:ea typeface="+mn-ea"/>
                <a:cs typeface="Segoe UI" pitchFamily="34" charset="0"/>
              </a:rPr>
            </a:br>
            <a:r>
              <a:rPr kumimoji="0" lang="en-US" sz="1900" b="0" i="0" u="none" strike="noStrike" kern="1200" cap="none" spc="-50" normalizeH="0" baseline="0" noProof="0">
                <a:ln w="3175">
                  <a:noFill/>
                </a:ln>
                <a:solidFill>
                  <a:srgbClr val="2296EB"/>
                </a:solidFill>
                <a:effectLst/>
                <a:uLnTx/>
                <a:uFillTx/>
                <a:latin typeface="Segoe UI Semibold"/>
                <a:ea typeface="+mn-ea"/>
                <a:cs typeface="Segoe UI"/>
              </a:rPr>
              <a:t>Extend, integrate and automate compliance solutions beyond Microsoft 365</a:t>
            </a:r>
          </a:p>
        </p:txBody>
      </p:sp>
      <p:sp>
        <p:nvSpPr>
          <p:cNvPr id="2" name="Rectangle 1">
            <a:extLst>
              <a:ext uri="{FF2B5EF4-FFF2-40B4-BE49-F238E27FC236}">
                <a16:creationId xmlns:a16="http://schemas.microsoft.com/office/drawing/2014/main" id="{BD6A8D86-C4F9-EBE8-FF68-77331940FBB5}"/>
              </a:ext>
            </a:extLst>
          </p:cNvPr>
          <p:cNvSpPr/>
          <p:nvPr/>
        </p:nvSpPr>
        <p:spPr>
          <a:xfrm>
            <a:off x="4888541" y="1503717"/>
            <a:ext cx="5631541" cy="4813882"/>
          </a:xfrm>
          <a:prstGeom prst="rect">
            <a:avLst/>
          </a:prstGeom>
        </p:spPr>
        <p:txBody>
          <a:bodyPr wrap="square" lIns="0">
            <a:spAutoFit/>
          </a:bodyPr>
          <a:lstStyle/>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High fidelity multi-cloud data ingestion from 70+ sources, benefitting from multiple Microsoft Purview solutions</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In-place multi-cloud data classification covering 35+ sources </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APIs to integrate and automate Microsoft Purview solutions with existing applications and services (e.g. McAfee, Netskope, Relativity)</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rPr>
              <a:t>Identify and protect sensitive information that is unique to your organizations using ML and built-in customizations</a:t>
            </a:r>
          </a:p>
          <a:p>
            <a:pPr marL="396838" marR="0" lvl="0" indent="-396838" algn="l" defTabSz="913874" rtl="0" eaLnBrk="1" fontAlgn="auto" latinLnBrk="0" hangingPunct="1">
              <a:lnSpc>
                <a:spcPct val="100000"/>
              </a:lnSpc>
              <a:spcBef>
                <a:spcPts val="0"/>
              </a:spcBef>
              <a:spcAft>
                <a:spcPts val="2341"/>
              </a:spcAft>
              <a:buClrTx/>
              <a:buSzPct val="120000"/>
              <a:buFontTx/>
              <a:buBlip>
                <a:blip r:embed="rId3"/>
              </a:buBlip>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Semilight" panose="020B0502040204020203" pitchFamily="34" charset="0"/>
              </a:rPr>
              <a:t>Built-in workflow automation with Power Automate</a:t>
            </a:r>
            <a:endParaRPr kumimoji="0" lang="en-US" sz="1765"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panose="020B0502040204020203" pitchFamily="34" charset="0"/>
            </a:endParaRPr>
          </a:p>
        </p:txBody>
      </p:sp>
      <p:sp>
        <p:nvSpPr>
          <p:cNvPr id="62" name="Arc 61">
            <a:extLst>
              <a:ext uri="{FF2B5EF4-FFF2-40B4-BE49-F238E27FC236}">
                <a16:creationId xmlns:a16="http://schemas.microsoft.com/office/drawing/2014/main" id="{BE5D3551-FE96-44A1-96FF-5E0214F0A826}"/>
              </a:ext>
            </a:extLst>
          </p:cNvPr>
          <p:cNvSpPr/>
          <p:nvPr/>
        </p:nvSpPr>
        <p:spPr>
          <a:xfrm>
            <a:off x="-837845" y="1693187"/>
            <a:ext cx="4145965" cy="4145965"/>
          </a:xfrm>
          <a:prstGeom prst="arc">
            <a:avLst>
              <a:gd name="adj1" fmla="val 16200000"/>
              <a:gd name="adj2" fmla="val 5439361"/>
            </a:avLst>
          </a:prstGeom>
          <a:ln w="1905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Oval 62">
            <a:extLst>
              <a:ext uri="{FF2B5EF4-FFF2-40B4-BE49-F238E27FC236}">
                <a16:creationId xmlns:a16="http://schemas.microsoft.com/office/drawing/2014/main" id="{599E63C0-740E-47AB-A87A-048C413A2A88}"/>
              </a:ext>
            </a:extLst>
          </p:cNvPr>
          <p:cNvSpPr/>
          <p:nvPr/>
        </p:nvSpPr>
        <p:spPr bwMode="auto">
          <a:xfrm>
            <a:off x="2012174" y="1675688"/>
            <a:ext cx="738835" cy="738835"/>
          </a:xfrm>
          <a:prstGeom prst="ellipse">
            <a:avLst/>
          </a:prstGeom>
          <a:solidFill>
            <a:schemeClr val="accent1">
              <a:lumMod val="20000"/>
              <a:lumOff val="80000"/>
            </a:schemeClr>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D72E3669-7CE7-4BCE-BD42-F99D2B38CD36}"/>
              </a:ext>
            </a:extLst>
          </p:cNvPr>
          <p:cNvSpPr/>
          <p:nvPr/>
        </p:nvSpPr>
        <p:spPr bwMode="auto">
          <a:xfrm>
            <a:off x="2837518" y="2725337"/>
            <a:ext cx="738835" cy="738835"/>
          </a:xfrm>
          <a:prstGeom prst="ellipse">
            <a:avLst/>
          </a:prstGeom>
          <a:solidFill>
            <a:schemeClr val="accent2">
              <a:lumMod val="20000"/>
              <a:lumOff val="80000"/>
            </a:schemeClr>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04C351C9-932B-4B5B-B9B7-9B742D22EFF3}"/>
              </a:ext>
            </a:extLst>
          </p:cNvPr>
          <p:cNvSpPr/>
          <p:nvPr/>
        </p:nvSpPr>
        <p:spPr bwMode="auto">
          <a:xfrm>
            <a:off x="2836634" y="3975056"/>
            <a:ext cx="738835" cy="738835"/>
          </a:xfrm>
          <a:prstGeom prst="ellipse">
            <a:avLst/>
          </a:prstGeom>
          <a:solidFill>
            <a:schemeClr val="accent5">
              <a:lumMod val="20000"/>
              <a:lumOff val="80000"/>
            </a:schemeClr>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F2671B81-1433-4CE8-8E24-C866BCD14CD9}"/>
              </a:ext>
            </a:extLst>
          </p:cNvPr>
          <p:cNvSpPr/>
          <p:nvPr/>
        </p:nvSpPr>
        <p:spPr bwMode="auto">
          <a:xfrm>
            <a:off x="2012174" y="5064698"/>
            <a:ext cx="738835" cy="738835"/>
          </a:xfrm>
          <a:prstGeom prst="ellipse">
            <a:avLst/>
          </a:prstGeom>
          <a:solidFill>
            <a:schemeClr val="bg2"/>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BA579CB4-2466-4777-BBCC-840CA61764CA}"/>
              </a:ext>
            </a:extLst>
          </p:cNvPr>
          <p:cNvPicPr>
            <a:picLocks noChangeAspect="1"/>
          </p:cNvPicPr>
          <p:nvPr/>
        </p:nvPicPr>
        <p:blipFill>
          <a:blip r:embed="rId4">
            <a:duotone>
              <a:prstClr val="black"/>
              <a:schemeClr val="accent1">
                <a:tint val="45000"/>
                <a:satMod val="400000"/>
              </a:schemeClr>
            </a:duotone>
            <a:lum bright="-40000" contrast="-40000"/>
          </a:blip>
          <a:stretch>
            <a:fillRect/>
          </a:stretch>
        </p:blipFill>
        <p:spPr>
          <a:xfrm>
            <a:off x="2059182" y="1689848"/>
            <a:ext cx="612500" cy="612500"/>
          </a:xfrm>
          <a:prstGeom prst="rect">
            <a:avLst/>
          </a:prstGeom>
        </p:spPr>
      </p:pic>
      <p:pic>
        <p:nvPicPr>
          <p:cNvPr id="72" name="Picture 71" descr="Icon&#10;&#10;Description automatically generated">
            <a:extLst>
              <a:ext uri="{FF2B5EF4-FFF2-40B4-BE49-F238E27FC236}">
                <a16:creationId xmlns:a16="http://schemas.microsoft.com/office/drawing/2014/main" id="{49EFCF87-EB48-41F0-B6CD-40CCECD1001A}"/>
              </a:ext>
            </a:extLst>
          </p:cNvPr>
          <p:cNvPicPr>
            <a:picLocks noChangeAspect="1"/>
          </p:cNvPicPr>
          <p:nvPr/>
        </p:nvPicPr>
        <p:blipFill>
          <a:blip r:embed="rId5"/>
          <a:stretch>
            <a:fillRect/>
          </a:stretch>
        </p:blipFill>
        <p:spPr>
          <a:xfrm>
            <a:off x="191226" y="2517356"/>
            <a:ext cx="2346614" cy="2346609"/>
          </a:xfrm>
          <a:prstGeom prst="rect">
            <a:avLst/>
          </a:prstGeom>
        </p:spPr>
      </p:pic>
      <p:pic>
        <p:nvPicPr>
          <p:cNvPr id="73" name="Graphic 72" descr="Playbook with solid fill">
            <a:extLst>
              <a:ext uri="{FF2B5EF4-FFF2-40B4-BE49-F238E27FC236}">
                <a16:creationId xmlns:a16="http://schemas.microsoft.com/office/drawing/2014/main" id="{FF7466C0-23F3-4DF5-9B8D-AC5A64BFF0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6503" y="4008142"/>
            <a:ext cx="687003" cy="687003"/>
          </a:xfrm>
          <a:prstGeom prst="rect">
            <a:avLst/>
          </a:prstGeom>
        </p:spPr>
      </p:pic>
      <p:pic>
        <p:nvPicPr>
          <p:cNvPr id="74" name="Graphic 73" descr="Programmer female with solid fill">
            <a:extLst>
              <a:ext uri="{FF2B5EF4-FFF2-40B4-BE49-F238E27FC236}">
                <a16:creationId xmlns:a16="http://schemas.microsoft.com/office/drawing/2014/main" id="{D193B6FB-1C51-4943-A54D-294311A4E4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98659" y="2737729"/>
            <a:ext cx="624548" cy="624548"/>
          </a:xfrm>
          <a:prstGeom prst="rect">
            <a:avLst/>
          </a:prstGeom>
        </p:spPr>
      </p:pic>
      <p:pic>
        <p:nvPicPr>
          <p:cNvPr id="75" name="Graphic 74" descr="Connections with solid fill">
            <a:extLst>
              <a:ext uri="{FF2B5EF4-FFF2-40B4-BE49-F238E27FC236}">
                <a16:creationId xmlns:a16="http://schemas.microsoft.com/office/drawing/2014/main" id="{92BC64F4-20BF-4E4C-A248-B96A82500E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61976" y="5124179"/>
            <a:ext cx="650760" cy="650760"/>
          </a:xfrm>
          <a:prstGeom prst="rect">
            <a:avLst/>
          </a:prstGeom>
        </p:spPr>
      </p:pic>
    </p:spTree>
    <p:extLst>
      <p:ext uri="{BB962C8B-B14F-4D97-AF65-F5344CB8AC3E}">
        <p14:creationId xmlns:p14="http://schemas.microsoft.com/office/powerpoint/2010/main" val="374339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07C1A-528A-6644-8265-91F6C0A7816C}"/>
              </a:ext>
            </a:extLst>
          </p:cNvPr>
          <p:cNvSpPr>
            <a:spLocks noGrp="1"/>
          </p:cNvSpPr>
          <p:nvPr>
            <p:ph type="title"/>
          </p:nvPr>
        </p:nvSpPr>
        <p:spPr>
          <a:xfrm>
            <a:off x="588263" y="497958"/>
            <a:ext cx="11018520" cy="430826"/>
          </a:xfrm>
        </p:spPr>
        <p:txBody>
          <a:bodyPr/>
          <a:lstStyle/>
          <a:p>
            <a:r>
              <a:rPr lang="en-US"/>
              <a:t>How to get started with Microsoft Purview</a:t>
            </a:r>
          </a:p>
        </p:txBody>
      </p:sp>
      <p:sp>
        <p:nvSpPr>
          <p:cNvPr id="52" name="Text Placeholder 8">
            <a:extLst>
              <a:ext uri="{FF2B5EF4-FFF2-40B4-BE49-F238E27FC236}">
                <a16:creationId xmlns:a16="http://schemas.microsoft.com/office/drawing/2014/main" id="{E701D437-CE92-3947-A8D2-5136CEA209C2}"/>
              </a:ext>
            </a:extLst>
          </p:cNvPr>
          <p:cNvSpPr txBox="1">
            <a:spLocks/>
          </p:cNvSpPr>
          <p:nvPr/>
        </p:nvSpPr>
        <p:spPr>
          <a:xfrm>
            <a:off x="575283" y="3954672"/>
            <a:ext cx="2909352" cy="8958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269AED"/>
                    </a:gs>
                    <a:gs pos="100000">
                      <a:srgbClr val="269AED"/>
                    </a:gs>
                  </a:gsLst>
                  <a:lin ang="5400000" scaled="1"/>
                </a:gradFill>
                <a:effectLst/>
                <a:uLnTx/>
                <a:uFillTx/>
                <a:latin typeface="Segoe Pro Display"/>
                <a:ea typeface="+mn-ea"/>
                <a:cs typeface="Segoe UI" panose="020B0502040204020203" pitchFamily="34" charset="0"/>
              </a:rPr>
              <a:t>Learn more on our webpage</a:t>
            </a:r>
          </a:p>
          <a:p>
            <a:pPr marL="0" marR="0" lvl="0" indent="-281"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83000">
                      <a:srgbClr val="333333"/>
                    </a:gs>
                    <a:gs pos="100000">
                      <a:srgbClr val="333333"/>
                    </a:gs>
                  </a:gsLst>
                  <a:lin ang="5400000" scaled="1"/>
                </a:gradFill>
                <a:effectLst/>
                <a:uLnTx/>
                <a:uFillTx/>
                <a:latin typeface="Segoe Pro Display"/>
                <a:ea typeface="+mn-ea"/>
                <a:cs typeface="Segoe UI" panose="020B0502040204020203" pitchFamily="34" charset="0"/>
                <a:hlinkClick r:id="rId3"/>
              </a:rPr>
              <a:t>aka.ms/</a:t>
            </a:r>
            <a:r>
              <a:rPr kumimoji="0" lang="en-US" sz="1400" b="0" i="0" u="none" strike="noStrike" kern="1200" cap="none" spc="0" normalizeH="0" baseline="0" noProof="0" err="1">
                <a:ln>
                  <a:noFill/>
                </a:ln>
                <a:gradFill>
                  <a:gsLst>
                    <a:gs pos="83000">
                      <a:srgbClr val="333333"/>
                    </a:gs>
                    <a:gs pos="100000">
                      <a:srgbClr val="333333"/>
                    </a:gs>
                  </a:gsLst>
                  <a:lin ang="5400000" scaled="1"/>
                </a:gradFill>
                <a:effectLst/>
                <a:uLnTx/>
                <a:uFillTx/>
                <a:latin typeface="Segoe Pro Display"/>
                <a:ea typeface="+mn-ea"/>
                <a:cs typeface="Segoe UI" panose="020B0502040204020203" pitchFamily="34" charset="0"/>
                <a:hlinkClick r:id="rId3"/>
              </a:rPr>
              <a:t>microsoftpurview</a:t>
            </a:r>
            <a:endParaRPr kumimoji="0" lang="en-US" sz="1400" b="0" i="0" u="none" strike="noStrike" kern="1200" cap="none" spc="0" normalizeH="0" baseline="0" noProof="0">
              <a:ln>
                <a:noFill/>
              </a:ln>
              <a:gradFill>
                <a:gsLst>
                  <a:gs pos="83000">
                    <a:srgbClr val="333333"/>
                  </a:gs>
                  <a:gs pos="100000">
                    <a:srgbClr val="333333"/>
                  </a:gs>
                </a:gsLst>
                <a:lin ang="5400000" scaled="1"/>
              </a:gradFill>
              <a:effectLst/>
              <a:uLnTx/>
              <a:uFillTx/>
              <a:latin typeface="Segoe Pro Display"/>
              <a:ea typeface="+mn-ea"/>
              <a:cs typeface="Segoe UI" panose="020B0502040204020203" pitchFamily="34" charset="0"/>
            </a:endParaRPr>
          </a:p>
        </p:txBody>
      </p:sp>
      <p:sp>
        <p:nvSpPr>
          <p:cNvPr id="60" name="Text Placeholder 8">
            <a:extLst>
              <a:ext uri="{FF2B5EF4-FFF2-40B4-BE49-F238E27FC236}">
                <a16:creationId xmlns:a16="http://schemas.microsoft.com/office/drawing/2014/main" id="{39D28AA0-6D68-2D4E-971E-7068CD0B40B4}"/>
              </a:ext>
            </a:extLst>
          </p:cNvPr>
          <p:cNvSpPr txBox="1">
            <a:spLocks/>
          </p:cNvSpPr>
          <p:nvPr/>
        </p:nvSpPr>
        <p:spPr>
          <a:xfrm>
            <a:off x="4962674" y="3954672"/>
            <a:ext cx="2070717" cy="11113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269AED"/>
                    </a:gs>
                    <a:gs pos="100000">
                      <a:srgbClr val="269AED"/>
                    </a:gs>
                  </a:gsLst>
                  <a:lin ang="5400000" scaled="1"/>
                </a:gradFill>
                <a:effectLst/>
                <a:uLnTx/>
                <a:uFillTx/>
                <a:latin typeface="Segoe Pro Display"/>
                <a:ea typeface="+mn-ea"/>
                <a:cs typeface="Segoe UI" panose="020B0502040204020203" pitchFamily="34" charset="0"/>
              </a:rPr>
              <a:t>Try our solutions for free</a:t>
            </a:r>
          </a:p>
          <a:p>
            <a:pPr marL="0" marR="0" lvl="0" indent="-281"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83000">
                      <a:srgbClr val="333333"/>
                    </a:gs>
                    <a:gs pos="100000">
                      <a:srgbClr val="333333"/>
                    </a:gs>
                  </a:gsLst>
                  <a:lin ang="5400000" scaled="1"/>
                </a:gradFill>
                <a:effectLst/>
                <a:uLnTx/>
                <a:uFillTx/>
                <a:latin typeface="Segoe Pro Display"/>
                <a:ea typeface="+mn-ea"/>
                <a:cs typeface="Segoe UI" panose="020B0502040204020203" pitchFamily="34" charset="0"/>
                <a:hlinkClick r:id="rId4"/>
              </a:rPr>
              <a:t>Compliance trial</a:t>
            </a:r>
            <a:endParaRPr kumimoji="0" lang="en-US" sz="1400" b="0" i="0" u="none" strike="noStrike" kern="1200" cap="none" spc="0" normalizeH="0" baseline="0" noProof="0">
              <a:ln>
                <a:noFill/>
              </a:ln>
              <a:gradFill>
                <a:gsLst>
                  <a:gs pos="83000">
                    <a:srgbClr val="333333"/>
                  </a:gs>
                  <a:gs pos="100000">
                    <a:srgbClr val="333333"/>
                  </a:gs>
                </a:gsLst>
                <a:lin ang="5400000" scaled="1"/>
              </a:gradFill>
              <a:effectLst/>
              <a:uLnTx/>
              <a:uFillTx/>
              <a:latin typeface="Segoe Pro Display"/>
              <a:ea typeface="+mn-ea"/>
              <a:cs typeface="Segoe UI" panose="020B0502040204020203" pitchFamily="34" charset="0"/>
            </a:endParaRPr>
          </a:p>
          <a:p>
            <a:pPr marL="0" marR="0" lvl="0" indent="-281"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83000">
                      <a:srgbClr val="333333"/>
                    </a:gs>
                    <a:gs pos="100000">
                      <a:srgbClr val="333333"/>
                    </a:gs>
                  </a:gsLst>
                  <a:lin ang="5400000" scaled="1"/>
                </a:gradFill>
                <a:effectLst/>
                <a:uLnTx/>
                <a:uFillTx/>
                <a:latin typeface="Segoe Pro Display"/>
                <a:ea typeface="+mn-ea"/>
                <a:cs typeface="Segoe UI" panose="020B0502040204020203" pitchFamily="34" charset="0"/>
                <a:hlinkClick r:id="rId5"/>
              </a:rPr>
              <a:t>Governance trial</a:t>
            </a:r>
            <a:endParaRPr kumimoji="0" lang="en-US" sz="1400" b="0" i="0" u="none" strike="noStrike" kern="1200" cap="none" spc="0" normalizeH="0" baseline="0" noProof="0">
              <a:ln>
                <a:noFill/>
              </a:ln>
              <a:gradFill>
                <a:gsLst>
                  <a:gs pos="83000">
                    <a:srgbClr val="333333"/>
                  </a:gs>
                  <a:gs pos="100000">
                    <a:srgbClr val="333333"/>
                  </a:gs>
                </a:gsLst>
                <a:lin ang="5400000" scaled="1"/>
              </a:gradFill>
              <a:effectLst/>
              <a:uLnTx/>
              <a:uFillTx/>
              <a:latin typeface="Segoe Pro Display"/>
              <a:ea typeface="+mn-ea"/>
              <a:cs typeface="Segoe UI" panose="020B0502040204020203" pitchFamily="34" charset="0"/>
            </a:endParaRPr>
          </a:p>
        </p:txBody>
      </p:sp>
      <p:sp>
        <p:nvSpPr>
          <p:cNvPr id="59" name="Text Placeholder 8">
            <a:extLst>
              <a:ext uri="{FF2B5EF4-FFF2-40B4-BE49-F238E27FC236}">
                <a16:creationId xmlns:a16="http://schemas.microsoft.com/office/drawing/2014/main" id="{3FF83CF1-2059-144F-8C63-A208C01D4BC6}"/>
              </a:ext>
            </a:extLst>
          </p:cNvPr>
          <p:cNvSpPr txBox="1">
            <a:spLocks/>
          </p:cNvSpPr>
          <p:nvPr/>
        </p:nvSpPr>
        <p:spPr>
          <a:xfrm>
            <a:off x="8727502" y="3954672"/>
            <a:ext cx="2539839" cy="80958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961" b="1" i="0" u="none" strike="noStrike" kern="1200" cap="none" spc="0" normalizeH="0" baseline="0" noProof="0">
                <a:ln>
                  <a:noFill/>
                </a:ln>
                <a:gradFill>
                  <a:gsLst>
                    <a:gs pos="83000">
                      <a:srgbClr val="269AED"/>
                    </a:gs>
                    <a:gs pos="100000">
                      <a:srgbClr val="269AED"/>
                    </a:gs>
                  </a:gsLst>
                  <a:lin ang="5400000" scaled="1"/>
                </a:gradFill>
                <a:effectLst/>
                <a:uLnTx/>
                <a:uFillTx/>
                <a:latin typeface="Segoe Pro Display"/>
                <a:ea typeface="+mn-ea"/>
                <a:cs typeface="Segoe UI" panose="020B0502040204020203" pitchFamily="34" charset="0"/>
              </a:rPr>
              <a:t>Contact sales</a:t>
            </a:r>
          </a:p>
          <a:p>
            <a:pPr marL="0" marR="0" lvl="0" indent="-281"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gradFill>
                  <a:gsLst>
                    <a:gs pos="83000">
                      <a:srgbClr val="333333"/>
                    </a:gs>
                    <a:gs pos="100000">
                      <a:srgbClr val="333333"/>
                    </a:gs>
                  </a:gsLst>
                  <a:lin ang="5400000" scaled="1"/>
                </a:gradFill>
                <a:effectLst/>
                <a:uLnTx/>
                <a:uFillTx/>
                <a:latin typeface="Segoe Pro Display"/>
                <a:ea typeface="+mn-ea"/>
                <a:cs typeface="Segoe UI" panose="020B0502040204020203" pitchFamily="34" charset="0"/>
              </a:rPr>
              <a:t>Reach out to your account executive for more information</a:t>
            </a:r>
          </a:p>
        </p:txBody>
      </p:sp>
      <p:grpSp>
        <p:nvGrpSpPr>
          <p:cNvPr id="5" name="Group 4">
            <a:extLst>
              <a:ext uri="{FF2B5EF4-FFF2-40B4-BE49-F238E27FC236}">
                <a16:creationId xmlns:a16="http://schemas.microsoft.com/office/drawing/2014/main" id="{A7870D8A-4F75-4E62-8A21-61FE000385A9}"/>
              </a:ext>
              <a:ext uri="{C183D7F6-B498-43B3-948B-1728B52AA6E4}">
                <adec:decorative xmlns:adec="http://schemas.microsoft.com/office/drawing/2017/decorative" val="1"/>
              </a:ext>
            </a:extLst>
          </p:cNvPr>
          <p:cNvGrpSpPr/>
          <p:nvPr/>
        </p:nvGrpSpPr>
        <p:grpSpPr>
          <a:xfrm>
            <a:off x="9076209" y="1859874"/>
            <a:ext cx="2065176" cy="1999867"/>
            <a:chOff x="9258205" y="1896672"/>
            <a:chExt cx="2106587" cy="2039968"/>
          </a:xfrm>
        </p:grpSpPr>
        <p:pic>
          <p:nvPicPr>
            <p:cNvPr id="30" name="Picture 29">
              <a:extLst>
                <a:ext uri="{FF2B5EF4-FFF2-40B4-BE49-F238E27FC236}">
                  <a16:creationId xmlns:a16="http://schemas.microsoft.com/office/drawing/2014/main" id="{A183A115-E677-4C71-B9E1-EC613199189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258205" y="1896672"/>
              <a:ext cx="1879370" cy="1879370"/>
            </a:xfrm>
            <a:custGeom>
              <a:avLst/>
              <a:gdLst>
                <a:gd name="connsiteX0" fmla="*/ 1056119 w 2112238"/>
                <a:gd name="connsiteY0" fmla="*/ 0 h 2112238"/>
                <a:gd name="connsiteX1" fmla="*/ 2112238 w 2112238"/>
                <a:gd name="connsiteY1" fmla="*/ 1056119 h 2112238"/>
                <a:gd name="connsiteX2" fmla="*/ 1056119 w 2112238"/>
                <a:gd name="connsiteY2" fmla="*/ 2112238 h 2112238"/>
                <a:gd name="connsiteX3" fmla="*/ 0 w 2112238"/>
                <a:gd name="connsiteY3" fmla="*/ 1056119 h 2112238"/>
                <a:gd name="connsiteX4" fmla="*/ 1056119 w 2112238"/>
                <a:gd name="connsiteY4" fmla="*/ 0 h 21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38" h="2112238">
                  <a:moveTo>
                    <a:pt x="1056119" y="0"/>
                  </a:moveTo>
                  <a:cubicBezTo>
                    <a:pt x="1639397" y="0"/>
                    <a:pt x="2112238" y="472841"/>
                    <a:pt x="2112238" y="1056119"/>
                  </a:cubicBezTo>
                  <a:cubicBezTo>
                    <a:pt x="2112238" y="1639397"/>
                    <a:pt x="1639397" y="2112238"/>
                    <a:pt x="1056119" y="2112238"/>
                  </a:cubicBezTo>
                  <a:cubicBezTo>
                    <a:pt x="472841" y="2112238"/>
                    <a:pt x="0" y="1639397"/>
                    <a:pt x="0" y="1056119"/>
                  </a:cubicBezTo>
                  <a:cubicBezTo>
                    <a:pt x="0" y="472841"/>
                    <a:pt x="472841" y="0"/>
                    <a:pt x="1056119" y="0"/>
                  </a:cubicBezTo>
                  <a:close/>
                </a:path>
              </a:pathLst>
            </a:custGeom>
            <a:solidFill>
              <a:srgbClr val="FFFFFF"/>
            </a:solid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pic>
        <p:grpSp>
          <p:nvGrpSpPr>
            <p:cNvPr id="13" name="Group 12">
              <a:extLst>
                <a:ext uri="{FF2B5EF4-FFF2-40B4-BE49-F238E27FC236}">
                  <a16:creationId xmlns:a16="http://schemas.microsoft.com/office/drawing/2014/main" id="{F85CE7B9-1027-4EC3-A23D-53D321F10A0B}"/>
                </a:ext>
              </a:extLst>
            </p:cNvPr>
            <p:cNvGrpSpPr/>
            <p:nvPr/>
          </p:nvGrpSpPr>
          <p:grpSpPr>
            <a:xfrm>
              <a:off x="10602028" y="3173876"/>
              <a:ext cx="762764" cy="762764"/>
              <a:chOff x="10026986" y="3412273"/>
              <a:chExt cx="762764" cy="762764"/>
            </a:xfrm>
          </p:grpSpPr>
          <p:sp>
            <p:nvSpPr>
              <p:cNvPr id="36" name="Oval 35">
                <a:extLst>
                  <a:ext uri="{FF2B5EF4-FFF2-40B4-BE49-F238E27FC236}">
                    <a16:creationId xmlns:a16="http://schemas.microsoft.com/office/drawing/2014/main" id="{A71C24EA-C274-48D2-A1F7-4D3CB883779B}"/>
                  </a:ext>
                </a:extLst>
              </p:cNvPr>
              <p:cNvSpPr/>
              <p:nvPr/>
            </p:nvSpPr>
            <p:spPr bwMode="auto">
              <a:xfrm>
                <a:off x="10026986" y="3412273"/>
                <a:ext cx="762764" cy="762764"/>
              </a:xfrm>
              <a:prstGeom prst="ellipse">
                <a:avLst/>
              </a:prstGeom>
              <a:solidFill>
                <a:schemeClr val="bg1"/>
              </a:solidFill>
              <a:ln>
                <a:noFill/>
              </a:ln>
              <a:effectLst>
                <a:outerShdw blurRad="266700" dist="38100" dir="5400000" algn="t"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4">
                <a:extLst>
                  <a:ext uri="{FF2B5EF4-FFF2-40B4-BE49-F238E27FC236}">
                    <a16:creationId xmlns:a16="http://schemas.microsoft.com/office/drawing/2014/main" id="{78C1ED1E-1CA0-4D80-9738-8C9A451B670B}"/>
                  </a:ext>
                </a:extLst>
              </p:cNvPr>
              <p:cNvGrpSpPr>
                <a:grpSpLocks noChangeAspect="1"/>
              </p:cNvGrpSpPr>
              <p:nvPr/>
            </p:nvGrpSpPr>
            <p:grpSpPr bwMode="auto">
              <a:xfrm>
                <a:off x="10205168" y="3590455"/>
                <a:ext cx="406400" cy="406400"/>
                <a:chOff x="665" y="808"/>
                <a:chExt cx="256" cy="256"/>
              </a:xfrm>
            </p:grpSpPr>
            <p:sp>
              <p:nvSpPr>
                <p:cNvPr id="38" name="AutoShape 3">
                  <a:extLst>
                    <a:ext uri="{FF2B5EF4-FFF2-40B4-BE49-F238E27FC236}">
                      <a16:creationId xmlns:a16="http://schemas.microsoft.com/office/drawing/2014/main" id="{6B8CF633-C11C-4128-ACFB-72407903121C}"/>
                    </a:ext>
                  </a:extLst>
                </p:cNvPr>
                <p:cNvSpPr>
                  <a:spLocks noChangeAspect="1" noChangeArrowheads="1" noTextEdit="1"/>
                </p:cNvSpPr>
                <p:nvPr/>
              </p:nvSpPr>
              <p:spPr bwMode="auto">
                <a:xfrm>
                  <a:off x="665" y="80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39" name="Freeform 5">
                  <a:extLst>
                    <a:ext uri="{FF2B5EF4-FFF2-40B4-BE49-F238E27FC236}">
                      <a16:creationId xmlns:a16="http://schemas.microsoft.com/office/drawing/2014/main" id="{E99D7E06-5FEA-4DDE-8533-7A043FFFC04C}"/>
                    </a:ext>
                  </a:extLst>
                </p:cNvPr>
                <p:cNvSpPr>
                  <a:spLocks/>
                </p:cNvSpPr>
                <p:nvPr/>
              </p:nvSpPr>
              <p:spPr bwMode="auto">
                <a:xfrm>
                  <a:off x="681" y="881"/>
                  <a:ext cx="232" cy="132"/>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40" name="Freeform 6">
                  <a:extLst>
                    <a:ext uri="{FF2B5EF4-FFF2-40B4-BE49-F238E27FC236}">
                      <a16:creationId xmlns:a16="http://schemas.microsoft.com/office/drawing/2014/main" id="{0FD6704D-1E51-456C-A7A5-F72026567E67}"/>
                    </a:ext>
                  </a:extLst>
                </p:cNvPr>
                <p:cNvSpPr>
                  <a:spLocks/>
                </p:cNvSpPr>
                <p:nvPr/>
              </p:nvSpPr>
              <p:spPr bwMode="auto">
                <a:xfrm>
                  <a:off x="681" y="831"/>
                  <a:ext cx="232" cy="3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41" name="Freeform 7">
                  <a:extLst>
                    <a:ext uri="{FF2B5EF4-FFF2-40B4-BE49-F238E27FC236}">
                      <a16:creationId xmlns:a16="http://schemas.microsoft.com/office/drawing/2014/main" id="{EDB24E2C-A392-40DE-BBD6-D1B801C2474F}"/>
                    </a:ext>
                  </a:extLst>
                </p:cNvPr>
                <p:cNvSpPr>
                  <a:spLocks/>
                </p:cNvSpPr>
                <p:nvPr/>
              </p:nvSpPr>
              <p:spPr bwMode="auto">
                <a:xfrm>
                  <a:off x="797" y="922"/>
                  <a:ext cx="116" cy="121"/>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16" name="Group 15">
            <a:extLst>
              <a:ext uri="{FF2B5EF4-FFF2-40B4-BE49-F238E27FC236}">
                <a16:creationId xmlns:a16="http://schemas.microsoft.com/office/drawing/2014/main" id="{F7D5ACEC-22C5-42A1-957C-E7FFFE7E95FD}"/>
              </a:ext>
              <a:ext uri="{C183D7F6-B498-43B3-948B-1728B52AA6E4}">
                <adec:decorative xmlns:adec="http://schemas.microsoft.com/office/drawing/2017/decorative" val="1"/>
              </a:ext>
            </a:extLst>
          </p:cNvPr>
          <p:cNvGrpSpPr/>
          <p:nvPr/>
        </p:nvGrpSpPr>
        <p:grpSpPr>
          <a:xfrm>
            <a:off x="5076819" y="1859874"/>
            <a:ext cx="2065081" cy="1999867"/>
            <a:chOff x="5178619" y="1896672"/>
            <a:chExt cx="2106490" cy="2039968"/>
          </a:xfrm>
        </p:grpSpPr>
        <p:pic>
          <p:nvPicPr>
            <p:cNvPr id="31" name="Picture 30">
              <a:extLst>
                <a:ext uri="{FF2B5EF4-FFF2-40B4-BE49-F238E27FC236}">
                  <a16:creationId xmlns:a16="http://schemas.microsoft.com/office/drawing/2014/main" id="{5F22BC3C-1BDE-4336-AEC5-DDC3786E9B2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178619" y="1896672"/>
              <a:ext cx="1879370" cy="1879370"/>
            </a:xfrm>
            <a:custGeom>
              <a:avLst/>
              <a:gdLst>
                <a:gd name="connsiteX0" fmla="*/ 1056119 w 2112238"/>
                <a:gd name="connsiteY0" fmla="*/ 0 h 2112238"/>
                <a:gd name="connsiteX1" fmla="*/ 2112238 w 2112238"/>
                <a:gd name="connsiteY1" fmla="*/ 1056119 h 2112238"/>
                <a:gd name="connsiteX2" fmla="*/ 1056119 w 2112238"/>
                <a:gd name="connsiteY2" fmla="*/ 2112238 h 2112238"/>
                <a:gd name="connsiteX3" fmla="*/ 0 w 2112238"/>
                <a:gd name="connsiteY3" fmla="*/ 1056119 h 2112238"/>
                <a:gd name="connsiteX4" fmla="*/ 1056119 w 2112238"/>
                <a:gd name="connsiteY4" fmla="*/ 0 h 21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38" h="2112238">
                  <a:moveTo>
                    <a:pt x="1056119" y="0"/>
                  </a:moveTo>
                  <a:cubicBezTo>
                    <a:pt x="1639397" y="0"/>
                    <a:pt x="2112238" y="472841"/>
                    <a:pt x="2112238" y="1056119"/>
                  </a:cubicBezTo>
                  <a:cubicBezTo>
                    <a:pt x="2112238" y="1639397"/>
                    <a:pt x="1639397" y="2112238"/>
                    <a:pt x="1056119" y="2112238"/>
                  </a:cubicBezTo>
                  <a:cubicBezTo>
                    <a:pt x="472841" y="2112238"/>
                    <a:pt x="0" y="1639397"/>
                    <a:pt x="0" y="1056119"/>
                  </a:cubicBezTo>
                  <a:cubicBezTo>
                    <a:pt x="0" y="472841"/>
                    <a:pt x="472841" y="0"/>
                    <a:pt x="1056119" y="0"/>
                  </a:cubicBezTo>
                  <a:close/>
                </a:path>
              </a:pathLst>
            </a:custGeom>
            <a:solidFill>
              <a:srgbClr val="FFFFFF"/>
            </a:solid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pic>
        <p:grpSp>
          <p:nvGrpSpPr>
            <p:cNvPr id="11" name="Group 10">
              <a:extLst>
                <a:ext uri="{FF2B5EF4-FFF2-40B4-BE49-F238E27FC236}">
                  <a16:creationId xmlns:a16="http://schemas.microsoft.com/office/drawing/2014/main" id="{48BF6E87-AEFA-4F39-8C2B-51F825182816}"/>
                </a:ext>
              </a:extLst>
            </p:cNvPr>
            <p:cNvGrpSpPr/>
            <p:nvPr/>
          </p:nvGrpSpPr>
          <p:grpSpPr>
            <a:xfrm>
              <a:off x="6522345" y="3173876"/>
              <a:ext cx="762764" cy="762764"/>
              <a:chOff x="6522345" y="3173876"/>
              <a:chExt cx="762764" cy="762764"/>
            </a:xfrm>
          </p:grpSpPr>
          <p:sp>
            <p:nvSpPr>
              <p:cNvPr id="35" name="Oval 34">
                <a:extLst>
                  <a:ext uri="{FF2B5EF4-FFF2-40B4-BE49-F238E27FC236}">
                    <a16:creationId xmlns:a16="http://schemas.microsoft.com/office/drawing/2014/main" id="{A6247D9F-98BB-41B4-97D5-DA69E2EE5AFF}"/>
                  </a:ext>
                </a:extLst>
              </p:cNvPr>
              <p:cNvSpPr/>
              <p:nvPr/>
            </p:nvSpPr>
            <p:spPr bwMode="auto">
              <a:xfrm>
                <a:off x="6522345" y="3173876"/>
                <a:ext cx="762764" cy="762764"/>
              </a:xfrm>
              <a:prstGeom prst="ellipse">
                <a:avLst/>
              </a:prstGeom>
              <a:solidFill>
                <a:schemeClr val="bg1"/>
              </a:solidFill>
              <a:ln>
                <a:noFill/>
              </a:ln>
              <a:effectLst>
                <a:outerShdw blurRad="266700" dist="38100" dir="5400000" algn="t"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4">
                <a:extLst>
                  <a:ext uri="{FF2B5EF4-FFF2-40B4-BE49-F238E27FC236}">
                    <a16:creationId xmlns:a16="http://schemas.microsoft.com/office/drawing/2014/main" id="{8B24C95D-82EE-442D-82B8-DB708DB647FD}"/>
                  </a:ext>
                </a:extLst>
              </p:cNvPr>
              <p:cNvGrpSpPr>
                <a:grpSpLocks noChangeAspect="1"/>
              </p:cNvGrpSpPr>
              <p:nvPr/>
            </p:nvGrpSpPr>
            <p:grpSpPr bwMode="auto">
              <a:xfrm>
                <a:off x="6700838" y="3352800"/>
                <a:ext cx="406400" cy="406400"/>
                <a:chOff x="4221" y="2112"/>
                <a:chExt cx="256" cy="256"/>
              </a:xfrm>
            </p:grpSpPr>
            <p:sp>
              <p:nvSpPr>
                <p:cNvPr id="8" name="AutoShape 3">
                  <a:extLst>
                    <a:ext uri="{FF2B5EF4-FFF2-40B4-BE49-F238E27FC236}">
                      <a16:creationId xmlns:a16="http://schemas.microsoft.com/office/drawing/2014/main" id="{20490E79-B21D-47FE-B693-13A4306FC1B9}"/>
                    </a:ext>
                  </a:extLst>
                </p:cNvPr>
                <p:cNvSpPr>
                  <a:spLocks noChangeAspect="1" noChangeArrowheads="1" noTextEdit="1"/>
                </p:cNvSpPr>
                <p:nvPr/>
              </p:nvSpPr>
              <p:spPr bwMode="auto">
                <a:xfrm>
                  <a:off x="4221" y="2112"/>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85926621-2DF7-4B17-9ECD-461668005E11}"/>
                    </a:ext>
                  </a:extLst>
                </p:cNvPr>
                <p:cNvSpPr>
                  <a:spLocks noEditPoints="1"/>
                </p:cNvSpPr>
                <p:nvPr/>
              </p:nvSpPr>
              <p:spPr bwMode="auto">
                <a:xfrm>
                  <a:off x="4394" y="2129"/>
                  <a:ext cx="91" cy="160"/>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4AC2766F-28B9-40E0-B18F-148BB1090CBA}"/>
                    </a:ext>
                  </a:extLst>
                </p:cNvPr>
                <p:cNvSpPr>
                  <a:spLocks noEditPoints="1"/>
                </p:cNvSpPr>
                <p:nvPr/>
              </p:nvSpPr>
              <p:spPr bwMode="auto">
                <a:xfrm>
                  <a:off x="4221" y="2188"/>
                  <a:ext cx="232" cy="165"/>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grpSp>
        </p:grpSp>
      </p:grpSp>
      <p:grpSp>
        <p:nvGrpSpPr>
          <p:cNvPr id="3" name="Group 2">
            <a:extLst>
              <a:ext uri="{FF2B5EF4-FFF2-40B4-BE49-F238E27FC236}">
                <a16:creationId xmlns:a16="http://schemas.microsoft.com/office/drawing/2014/main" id="{9A0DD8B9-09A3-473A-A562-7BE263AF64B7}"/>
              </a:ext>
              <a:ext uri="{C183D7F6-B498-43B3-948B-1728B52AA6E4}">
                <adec:decorative xmlns:adec="http://schemas.microsoft.com/office/drawing/2017/decorative" val="1"/>
              </a:ext>
            </a:extLst>
          </p:cNvPr>
          <p:cNvGrpSpPr/>
          <p:nvPr/>
        </p:nvGrpSpPr>
        <p:grpSpPr>
          <a:xfrm>
            <a:off x="1100694" y="1859876"/>
            <a:ext cx="2049423" cy="1999865"/>
            <a:chOff x="1130977" y="1896674"/>
            <a:chExt cx="2090518" cy="2039966"/>
          </a:xfrm>
        </p:grpSpPr>
        <p:grpSp>
          <p:nvGrpSpPr>
            <p:cNvPr id="2" name="Group 1">
              <a:extLst>
                <a:ext uri="{FF2B5EF4-FFF2-40B4-BE49-F238E27FC236}">
                  <a16:creationId xmlns:a16="http://schemas.microsoft.com/office/drawing/2014/main" id="{5808F9D5-7D5F-4288-8D2E-DDE349D8585F}"/>
                </a:ext>
              </a:extLst>
            </p:cNvPr>
            <p:cNvGrpSpPr/>
            <p:nvPr/>
          </p:nvGrpSpPr>
          <p:grpSpPr>
            <a:xfrm>
              <a:off x="1130977" y="1896674"/>
              <a:ext cx="2090518" cy="2039966"/>
              <a:chOff x="1130977" y="1896674"/>
              <a:chExt cx="2090518" cy="2039966"/>
            </a:xfrm>
          </p:grpSpPr>
          <p:pic>
            <p:nvPicPr>
              <p:cNvPr id="32" name="Picture 31">
                <a:extLst>
                  <a:ext uri="{FF2B5EF4-FFF2-40B4-BE49-F238E27FC236}">
                    <a16:creationId xmlns:a16="http://schemas.microsoft.com/office/drawing/2014/main" id="{89215368-7757-40BD-8E63-A1810049939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30977" y="1896674"/>
                <a:ext cx="1879370" cy="1879368"/>
              </a:xfrm>
              <a:custGeom>
                <a:avLst/>
                <a:gdLst>
                  <a:gd name="connsiteX0" fmla="*/ 1056080 w 2112238"/>
                  <a:gd name="connsiteY0" fmla="*/ 0 h 2112236"/>
                  <a:gd name="connsiteX1" fmla="*/ 1056159 w 2112238"/>
                  <a:gd name="connsiteY1" fmla="*/ 0 h 2112236"/>
                  <a:gd name="connsiteX2" fmla="*/ 1164101 w 2112238"/>
                  <a:gd name="connsiteY2" fmla="*/ 5451 h 2112236"/>
                  <a:gd name="connsiteX3" fmla="*/ 2112238 w 2112238"/>
                  <a:gd name="connsiteY3" fmla="*/ 1056117 h 2112236"/>
                  <a:gd name="connsiteX4" fmla="*/ 1056119 w 2112238"/>
                  <a:gd name="connsiteY4" fmla="*/ 2112236 h 2112236"/>
                  <a:gd name="connsiteX5" fmla="*/ 0 w 2112238"/>
                  <a:gd name="connsiteY5" fmla="*/ 1056117 h 2112236"/>
                  <a:gd name="connsiteX6" fmla="*/ 948137 w 2112238"/>
                  <a:gd name="connsiteY6" fmla="*/ 5451 h 211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38" h="2112236">
                    <a:moveTo>
                      <a:pt x="1056080" y="0"/>
                    </a:moveTo>
                    <a:lnTo>
                      <a:pt x="1056159" y="0"/>
                    </a:lnTo>
                    <a:lnTo>
                      <a:pt x="1164101" y="5451"/>
                    </a:lnTo>
                    <a:cubicBezTo>
                      <a:pt x="1696655" y="59535"/>
                      <a:pt x="2112238" y="509294"/>
                      <a:pt x="2112238" y="1056117"/>
                    </a:cubicBezTo>
                    <a:cubicBezTo>
                      <a:pt x="2112238" y="1639395"/>
                      <a:pt x="1639397" y="2112236"/>
                      <a:pt x="1056119" y="2112236"/>
                    </a:cubicBezTo>
                    <a:cubicBezTo>
                      <a:pt x="472841" y="2112236"/>
                      <a:pt x="0" y="1639395"/>
                      <a:pt x="0" y="1056117"/>
                    </a:cubicBezTo>
                    <a:cubicBezTo>
                      <a:pt x="0" y="509294"/>
                      <a:pt x="415583" y="59535"/>
                      <a:pt x="948137" y="5451"/>
                    </a:cubicBezTo>
                    <a:close/>
                  </a:path>
                </a:pathLst>
              </a:custGeom>
              <a:solidFill>
                <a:srgbClr val="FFFFFF"/>
              </a:solid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pic>
          <p:sp>
            <p:nvSpPr>
              <p:cNvPr id="12" name="Oval 11">
                <a:extLst>
                  <a:ext uri="{FF2B5EF4-FFF2-40B4-BE49-F238E27FC236}">
                    <a16:creationId xmlns:a16="http://schemas.microsoft.com/office/drawing/2014/main" id="{37684E85-780C-476B-BE0B-427447D34BBB}"/>
                  </a:ext>
                </a:extLst>
              </p:cNvPr>
              <p:cNvSpPr/>
              <p:nvPr/>
            </p:nvSpPr>
            <p:spPr bwMode="auto">
              <a:xfrm>
                <a:off x="2458731" y="3173876"/>
                <a:ext cx="762764" cy="762764"/>
              </a:xfrm>
              <a:prstGeom prst="ellipse">
                <a:avLst/>
              </a:prstGeom>
              <a:solidFill>
                <a:schemeClr val="bg1"/>
              </a:solidFill>
              <a:ln>
                <a:noFill/>
              </a:ln>
              <a:effectLst>
                <a:outerShdw blurRad="266700" dist="38100" dir="5400000" algn="t" rotWithShape="0">
                  <a:prstClr val="black">
                    <a:alpha val="3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4">
              <a:extLst>
                <a:ext uri="{FF2B5EF4-FFF2-40B4-BE49-F238E27FC236}">
                  <a16:creationId xmlns:a16="http://schemas.microsoft.com/office/drawing/2014/main" id="{264FB6CB-C570-409C-875C-2A51E90C8200}"/>
                </a:ext>
              </a:extLst>
            </p:cNvPr>
            <p:cNvGrpSpPr>
              <a:grpSpLocks noChangeAspect="1"/>
            </p:cNvGrpSpPr>
            <p:nvPr/>
          </p:nvGrpSpPr>
          <p:grpSpPr bwMode="auto">
            <a:xfrm>
              <a:off x="2649538" y="3349625"/>
              <a:ext cx="393700" cy="419100"/>
              <a:chOff x="1669" y="2110"/>
              <a:chExt cx="248" cy="264"/>
            </a:xfrm>
          </p:grpSpPr>
          <p:sp>
            <p:nvSpPr>
              <p:cNvPr id="18" name="Freeform 5">
                <a:extLst>
                  <a:ext uri="{FF2B5EF4-FFF2-40B4-BE49-F238E27FC236}">
                    <a16:creationId xmlns:a16="http://schemas.microsoft.com/office/drawing/2014/main" id="{544B7A23-4349-4AE8-B9D7-87188ADC989C}"/>
                  </a:ext>
                </a:extLst>
              </p:cNvPr>
              <p:cNvSpPr>
                <a:spLocks/>
              </p:cNvSpPr>
              <p:nvPr/>
            </p:nvSpPr>
            <p:spPr bwMode="auto">
              <a:xfrm>
                <a:off x="1818" y="2225"/>
                <a:ext cx="73" cy="65"/>
              </a:xfrm>
              <a:custGeom>
                <a:avLst/>
                <a:gdLst>
                  <a:gd name="T0" fmla="*/ 117 w 117"/>
                  <a:gd name="T1" fmla="*/ 105 h 105"/>
                  <a:gd name="T2" fmla="*/ 117 w 117"/>
                  <a:gd name="T3" fmla="*/ 105 h 105"/>
                  <a:gd name="T4" fmla="*/ 82 w 117"/>
                  <a:gd name="T5" fmla="*/ 0 h 105"/>
                  <a:gd name="T6" fmla="*/ 1 w 117"/>
                  <a:gd name="T7" fmla="*/ 0 h 105"/>
                  <a:gd name="T8" fmla="*/ 0 w 117"/>
                  <a:gd name="T9" fmla="*/ 105 h 105"/>
                  <a:gd name="T10" fmla="*/ 117 w 117"/>
                  <a:gd name="T11" fmla="*/ 105 h 105"/>
                </a:gdLst>
                <a:ahLst/>
                <a:cxnLst>
                  <a:cxn ang="0">
                    <a:pos x="T0" y="T1"/>
                  </a:cxn>
                  <a:cxn ang="0">
                    <a:pos x="T2" y="T3"/>
                  </a:cxn>
                  <a:cxn ang="0">
                    <a:pos x="T4" y="T5"/>
                  </a:cxn>
                  <a:cxn ang="0">
                    <a:pos x="T6" y="T7"/>
                  </a:cxn>
                  <a:cxn ang="0">
                    <a:pos x="T8" y="T9"/>
                  </a:cxn>
                  <a:cxn ang="0">
                    <a:pos x="T10" y="T11"/>
                  </a:cxn>
                </a:cxnLst>
                <a:rect l="0" t="0" r="r" b="b"/>
                <a:pathLst>
                  <a:path w="117" h="105">
                    <a:moveTo>
                      <a:pt x="117" y="105"/>
                    </a:moveTo>
                    <a:lnTo>
                      <a:pt x="117" y="105"/>
                    </a:lnTo>
                    <a:lnTo>
                      <a:pt x="82" y="0"/>
                    </a:lnTo>
                    <a:lnTo>
                      <a:pt x="1" y="0"/>
                    </a:lnTo>
                    <a:lnTo>
                      <a:pt x="0" y="105"/>
                    </a:lnTo>
                    <a:lnTo>
                      <a:pt x="117" y="105"/>
                    </a:ln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19" name="Freeform 6">
                <a:extLst>
                  <a:ext uri="{FF2B5EF4-FFF2-40B4-BE49-F238E27FC236}">
                    <a16:creationId xmlns:a16="http://schemas.microsoft.com/office/drawing/2014/main" id="{91FCBCB6-E597-46E9-82AE-D4F96D7A5F80}"/>
                  </a:ext>
                </a:extLst>
              </p:cNvPr>
              <p:cNvSpPr>
                <a:spLocks/>
              </p:cNvSpPr>
              <p:nvPr/>
            </p:nvSpPr>
            <p:spPr bwMode="auto">
              <a:xfrm>
                <a:off x="1698" y="2225"/>
                <a:ext cx="71" cy="65"/>
              </a:xfrm>
              <a:custGeom>
                <a:avLst/>
                <a:gdLst>
                  <a:gd name="T0" fmla="*/ 114 w 114"/>
                  <a:gd name="T1" fmla="*/ 0 h 105"/>
                  <a:gd name="T2" fmla="*/ 114 w 114"/>
                  <a:gd name="T3" fmla="*/ 0 h 105"/>
                  <a:gd name="T4" fmla="*/ 35 w 114"/>
                  <a:gd name="T5" fmla="*/ 0 h 105"/>
                  <a:gd name="T6" fmla="*/ 0 w 114"/>
                  <a:gd name="T7" fmla="*/ 105 h 105"/>
                  <a:gd name="T8" fmla="*/ 113 w 114"/>
                  <a:gd name="T9" fmla="*/ 105 h 105"/>
                  <a:gd name="T10" fmla="*/ 114 w 114"/>
                  <a:gd name="T11" fmla="*/ 0 h 105"/>
                </a:gdLst>
                <a:ahLst/>
                <a:cxnLst>
                  <a:cxn ang="0">
                    <a:pos x="T0" y="T1"/>
                  </a:cxn>
                  <a:cxn ang="0">
                    <a:pos x="T2" y="T3"/>
                  </a:cxn>
                  <a:cxn ang="0">
                    <a:pos x="T4" y="T5"/>
                  </a:cxn>
                  <a:cxn ang="0">
                    <a:pos x="T6" y="T7"/>
                  </a:cxn>
                  <a:cxn ang="0">
                    <a:pos x="T8" y="T9"/>
                  </a:cxn>
                  <a:cxn ang="0">
                    <a:pos x="T10" y="T11"/>
                  </a:cxn>
                </a:cxnLst>
                <a:rect l="0" t="0" r="r" b="b"/>
                <a:pathLst>
                  <a:path w="114" h="105">
                    <a:moveTo>
                      <a:pt x="114" y="0"/>
                    </a:moveTo>
                    <a:lnTo>
                      <a:pt x="114" y="0"/>
                    </a:lnTo>
                    <a:lnTo>
                      <a:pt x="35" y="0"/>
                    </a:lnTo>
                    <a:lnTo>
                      <a:pt x="0" y="105"/>
                    </a:lnTo>
                    <a:lnTo>
                      <a:pt x="113" y="105"/>
                    </a:lnTo>
                    <a:lnTo>
                      <a:pt x="114" y="0"/>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0" name="Freeform 7">
                <a:extLst>
                  <a:ext uri="{FF2B5EF4-FFF2-40B4-BE49-F238E27FC236}">
                    <a16:creationId xmlns:a16="http://schemas.microsoft.com/office/drawing/2014/main" id="{A0DEAB34-1729-425A-BBA1-67B200C2F206}"/>
                  </a:ext>
                </a:extLst>
              </p:cNvPr>
              <p:cNvSpPr>
                <a:spLocks/>
              </p:cNvSpPr>
              <p:nvPr/>
            </p:nvSpPr>
            <p:spPr bwMode="auto">
              <a:xfrm>
                <a:off x="1669" y="2307"/>
                <a:ext cx="248" cy="67"/>
              </a:xfrm>
              <a:custGeom>
                <a:avLst/>
                <a:gdLst>
                  <a:gd name="T0" fmla="*/ 400 w 400"/>
                  <a:gd name="T1" fmla="*/ 108 h 108"/>
                  <a:gd name="T2" fmla="*/ 400 w 400"/>
                  <a:gd name="T3" fmla="*/ 108 h 108"/>
                  <a:gd name="T4" fmla="*/ 364 w 400"/>
                  <a:gd name="T5" fmla="*/ 0 h 108"/>
                  <a:gd name="T6" fmla="*/ 238 w 400"/>
                  <a:gd name="T7" fmla="*/ 0 h 108"/>
                  <a:gd name="T8" fmla="*/ 238 w 400"/>
                  <a:gd name="T9" fmla="*/ 0 h 108"/>
                  <a:gd name="T10" fmla="*/ 197 w 400"/>
                  <a:gd name="T11" fmla="*/ 40 h 108"/>
                  <a:gd name="T12" fmla="*/ 169 w 400"/>
                  <a:gd name="T13" fmla="*/ 28 h 108"/>
                  <a:gd name="T14" fmla="*/ 158 w 400"/>
                  <a:gd name="T15" fmla="*/ 0 h 108"/>
                  <a:gd name="T16" fmla="*/ 36 w 400"/>
                  <a:gd name="T17" fmla="*/ 0 h 108"/>
                  <a:gd name="T18" fmla="*/ 0 w 400"/>
                  <a:gd name="T19" fmla="*/ 108 h 108"/>
                  <a:gd name="T20" fmla="*/ 400 w 400"/>
                  <a:gd name="T21"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108">
                    <a:moveTo>
                      <a:pt x="400" y="108"/>
                    </a:moveTo>
                    <a:lnTo>
                      <a:pt x="400" y="108"/>
                    </a:lnTo>
                    <a:lnTo>
                      <a:pt x="364" y="0"/>
                    </a:lnTo>
                    <a:lnTo>
                      <a:pt x="238" y="0"/>
                    </a:lnTo>
                    <a:lnTo>
                      <a:pt x="238" y="0"/>
                    </a:lnTo>
                    <a:cubicBezTo>
                      <a:pt x="237" y="22"/>
                      <a:pt x="219" y="40"/>
                      <a:pt x="197" y="40"/>
                    </a:cubicBezTo>
                    <a:cubicBezTo>
                      <a:pt x="186" y="40"/>
                      <a:pt x="176" y="35"/>
                      <a:pt x="169" y="28"/>
                    </a:cubicBezTo>
                    <a:cubicBezTo>
                      <a:pt x="162" y="20"/>
                      <a:pt x="158" y="10"/>
                      <a:pt x="158" y="0"/>
                    </a:cubicBezTo>
                    <a:lnTo>
                      <a:pt x="36" y="0"/>
                    </a:lnTo>
                    <a:lnTo>
                      <a:pt x="0" y="108"/>
                    </a:lnTo>
                    <a:lnTo>
                      <a:pt x="400" y="108"/>
                    </a:ln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 name="Freeform 8">
                <a:extLst>
                  <a:ext uri="{FF2B5EF4-FFF2-40B4-BE49-F238E27FC236}">
                    <a16:creationId xmlns:a16="http://schemas.microsoft.com/office/drawing/2014/main" id="{660A7D9C-C383-4BBB-AF4B-C89FC6AA297D}"/>
                  </a:ext>
                </a:extLst>
              </p:cNvPr>
              <p:cNvSpPr>
                <a:spLocks/>
              </p:cNvSpPr>
              <p:nvPr/>
            </p:nvSpPr>
            <p:spPr bwMode="auto">
              <a:xfrm>
                <a:off x="1785" y="2183"/>
                <a:ext cx="16" cy="132"/>
              </a:xfrm>
              <a:custGeom>
                <a:avLst/>
                <a:gdLst>
                  <a:gd name="T0" fmla="*/ 14 w 27"/>
                  <a:gd name="T1" fmla="*/ 212 h 212"/>
                  <a:gd name="T2" fmla="*/ 14 w 27"/>
                  <a:gd name="T3" fmla="*/ 212 h 212"/>
                  <a:gd name="T4" fmla="*/ 0 w 27"/>
                  <a:gd name="T5" fmla="*/ 199 h 212"/>
                  <a:gd name="T6" fmla="*/ 0 w 27"/>
                  <a:gd name="T7" fmla="*/ 13 h 212"/>
                  <a:gd name="T8" fmla="*/ 14 w 27"/>
                  <a:gd name="T9" fmla="*/ 0 h 212"/>
                  <a:gd name="T10" fmla="*/ 27 w 27"/>
                  <a:gd name="T11" fmla="*/ 13 h 212"/>
                  <a:gd name="T12" fmla="*/ 27 w 27"/>
                  <a:gd name="T13" fmla="*/ 199 h 212"/>
                  <a:gd name="T14" fmla="*/ 14 w 27"/>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12">
                    <a:moveTo>
                      <a:pt x="14" y="212"/>
                    </a:moveTo>
                    <a:lnTo>
                      <a:pt x="14" y="212"/>
                    </a:lnTo>
                    <a:cubicBezTo>
                      <a:pt x="6" y="212"/>
                      <a:pt x="0" y="206"/>
                      <a:pt x="0" y="199"/>
                    </a:cubicBezTo>
                    <a:lnTo>
                      <a:pt x="0" y="13"/>
                    </a:lnTo>
                    <a:cubicBezTo>
                      <a:pt x="0" y="6"/>
                      <a:pt x="6" y="0"/>
                      <a:pt x="14" y="0"/>
                    </a:cubicBezTo>
                    <a:cubicBezTo>
                      <a:pt x="21" y="0"/>
                      <a:pt x="27" y="6"/>
                      <a:pt x="27" y="13"/>
                    </a:cubicBezTo>
                    <a:lnTo>
                      <a:pt x="27" y="199"/>
                    </a:lnTo>
                    <a:cubicBezTo>
                      <a:pt x="27" y="206"/>
                      <a:pt x="21" y="212"/>
                      <a:pt x="14" y="212"/>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2" name="Freeform 9">
                <a:extLst>
                  <a:ext uri="{FF2B5EF4-FFF2-40B4-BE49-F238E27FC236}">
                    <a16:creationId xmlns:a16="http://schemas.microsoft.com/office/drawing/2014/main" id="{F9A04F51-957F-4551-B35D-78DBE15F6992}"/>
                  </a:ext>
                </a:extLst>
              </p:cNvPr>
              <p:cNvSpPr>
                <a:spLocks/>
              </p:cNvSpPr>
              <p:nvPr/>
            </p:nvSpPr>
            <p:spPr bwMode="auto">
              <a:xfrm>
                <a:off x="1752" y="2110"/>
                <a:ext cx="83" cy="81"/>
              </a:xfrm>
              <a:custGeom>
                <a:avLst/>
                <a:gdLst>
                  <a:gd name="T0" fmla="*/ 128 w 134"/>
                  <a:gd name="T1" fmla="*/ 39 h 132"/>
                  <a:gd name="T2" fmla="*/ 128 w 134"/>
                  <a:gd name="T3" fmla="*/ 39 h 132"/>
                  <a:gd name="T4" fmla="*/ 114 w 134"/>
                  <a:gd name="T5" fmla="*/ 18 h 132"/>
                  <a:gd name="T6" fmla="*/ 93 w 134"/>
                  <a:gd name="T7" fmla="*/ 4 h 132"/>
                  <a:gd name="T8" fmla="*/ 67 w 134"/>
                  <a:gd name="T9" fmla="*/ 0 h 132"/>
                  <a:gd name="T10" fmla="*/ 41 w 134"/>
                  <a:gd name="T11" fmla="*/ 4 h 132"/>
                  <a:gd name="T12" fmla="*/ 20 w 134"/>
                  <a:gd name="T13" fmla="*/ 18 h 132"/>
                  <a:gd name="T14" fmla="*/ 5 w 134"/>
                  <a:gd name="T15" fmla="*/ 39 h 132"/>
                  <a:gd name="T16" fmla="*/ 0 w 134"/>
                  <a:gd name="T17" fmla="*/ 65 h 132"/>
                  <a:gd name="T18" fmla="*/ 5 w 134"/>
                  <a:gd name="T19" fmla="*/ 92 h 132"/>
                  <a:gd name="T20" fmla="*/ 20 w 134"/>
                  <a:gd name="T21" fmla="*/ 113 h 132"/>
                  <a:gd name="T22" fmla="*/ 29 w 134"/>
                  <a:gd name="T23" fmla="*/ 120 h 132"/>
                  <a:gd name="T24" fmla="*/ 41 w 134"/>
                  <a:gd name="T25" fmla="*/ 127 h 132"/>
                  <a:gd name="T26" fmla="*/ 41 w 134"/>
                  <a:gd name="T27" fmla="*/ 127 h 132"/>
                  <a:gd name="T28" fmla="*/ 54 w 134"/>
                  <a:gd name="T29" fmla="*/ 131 h 132"/>
                  <a:gd name="T30" fmla="*/ 67 w 134"/>
                  <a:gd name="T31" fmla="*/ 132 h 132"/>
                  <a:gd name="T32" fmla="*/ 80 w 134"/>
                  <a:gd name="T33" fmla="*/ 131 h 132"/>
                  <a:gd name="T34" fmla="*/ 93 w 134"/>
                  <a:gd name="T35" fmla="*/ 127 h 132"/>
                  <a:gd name="T36" fmla="*/ 93 w 134"/>
                  <a:gd name="T37" fmla="*/ 127 h 132"/>
                  <a:gd name="T38" fmla="*/ 105 w 134"/>
                  <a:gd name="T39" fmla="*/ 120 h 132"/>
                  <a:gd name="T40" fmla="*/ 114 w 134"/>
                  <a:gd name="T41" fmla="*/ 113 h 132"/>
                  <a:gd name="T42" fmla="*/ 128 w 134"/>
                  <a:gd name="T43" fmla="*/ 92 h 132"/>
                  <a:gd name="T44" fmla="*/ 134 w 134"/>
                  <a:gd name="T45" fmla="*/ 65 h 132"/>
                  <a:gd name="T46" fmla="*/ 128 w 134"/>
                  <a:gd name="T4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132">
                    <a:moveTo>
                      <a:pt x="128" y="39"/>
                    </a:moveTo>
                    <a:lnTo>
                      <a:pt x="128" y="39"/>
                    </a:lnTo>
                    <a:cubicBezTo>
                      <a:pt x="125" y="31"/>
                      <a:pt x="120" y="24"/>
                      <a:pt x="114" y="18"/>
                    </a:cubicBezTo>
                    <a:cubicBezTo>
                      <a:pt x="108" y="12"/>
                      <a:pt x="101" y="8"/>
                      <a:pt x="93" y="4"/>
                    </a:cubicBezTo>
                    <a:cubicBezTo>
                      <a:pt x="85" y="2"/>
                      <a:pt x="76" y="0"/>
                      <a:pt x="67" y="0"/>
                    </a:cubicBezTo>
                    <a:cubicBezTo>
                      <a:pt x="58" y="0"/>
                      <a:pt x="49" y="2"/>
                      <a:pt x="41" y="4"/>
                    </a:cubicBezTo>
                    <a:cubicBezTo>
                      <a:pt x="33" y="8"/>
                      <a:pt x="26" y="12"/>
                      <a:pt x="20" y="18"/>
                    </a:cubicBezTo>
                    <a:cubicBezTo>
                      <a:pt x="14" y="24"/>
                      <a:pt x="9" y="31"/>
                      <a:pt x="5" y="39"/>
                    </a:cubicBezTo>
                    <a:cubicBezTo>
                      <a:pt x="2" y="48"/>
                      <a:pt x="0" y="56"/>
                      <a:pt x="0" y="65"/>
                    </a:cubicBezTo>
                    <a:cubicBezTo>
                      <a:pt x="0" y="75"/>
                      <a:pt x="2" y="83"/>
                      <a:pt x="5" y="92"/>
                    </a:cubicBezTo>
                    <a:cubicBezTo>
                      <a:pt x="9" y="100"/>
                      <a:pt x="14" y="107"/>
                      <a:pt x="20" y="113"/>
                    </a:cubicBezTo>
                    <a:cubicBezTo>
                      <a:pt x="22" y="116"/>
                      <a:pt x="26" y="118"/>
                      <a:pt x="29" y="120"/>
                    </a:cubicBezTo>
                    <a:cubicBezTo>
                      <a:pt x="33" y="123"/>
                      <a:pt x="36" y="125"/>
                      <a:pt x="41" y="127"/>
                    </a:cubicBezTo>
                    <a:cubicBezTo>
                      <a:pt x="41" y="127"/>
                      <a:pt x="41" y="127"/>
                      <a:pt x="41" y="127"/>
                    </a:cubicBezTo>
                    <a:cubicBezTo>
                      <a:pt x="45" y="129"/>
                      <a:pt x="49" y="130"/>
                      <a:pt x="54" y="131"/>
                    </a:cubicBezTo>
                    <a:cubicBezTo>
                      <a:pt x="58" y="132"/>
                      <a:pt x="62" y="132"/>
                      <a:pt x="67" y="132"/>
                    </a:cubicBezTo>
                    <a:cubicBezTo>
                      <a:pt x="71" y="132"/>
                      <a:pt x="76" y="132"/>
                      <a:pt x="80" y="131"/>
                    </a:cubicBezTo>
                    <a:cubicBezTo>
                      <a:pt x="84" y="130"/>
                      <a:pt x="89" y="129"/>
                      <a:pt x="93" y="127"/>
                    </a:cubicBezTo>
                    <a:cubicBezTo>
                      <a:pt x="93" y="127"/>
                      <a:pt x="93" y="127"/>
                      <a:pt x="93" y="127"/>
                    </a:cubicBezTo>
                    <a:cubicBezTo>
                      <a:pt x="97" y="125"/>
                      <a:pt x="101" y="123"/>
                      <a:pt x="105" y="120"/>
                    </a:cubicBezTo>
                    <a:cubicBezTo>
                      <a:pt x="108" y="118"/>
                      <a:pt x="111" y="116"/>
                      <a:pt x="114" y="113"/>
                    </a:cubicBezTo>
                    <a:cubicBezTo>
                      <a:pt x="120" y="107"/>
                      <a:pt x="125" y="100"/>
                      <a:pt x="128" y="92"/>
                    </a:cubicBezTo>
                    <a:cubicBezTo>
                      <a:pt x="132" y="83"/>
                      <a:pt x="134" y="75"/>
                      <a:pt x="134" y="65"/>
                    </a:cubicBezTo>
                    <a:cubicBezTo>
                      <a:pt x="134" y="56"/>
                      <a:pt x="132" y="48"/>
                      <a:pt x="128" y="39"/>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grpSp>
    </p:spTree>
    <p:extLst>
      <p:ext uri="{BB962C8B-B14F-4D97-AF65-F5344CB8AC3E}">
        <p14:creationId xmlns:p14="http://schemas.microsoft.com/office/powerpoint/2010/main" val="422965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250"/>
                                  </p:stCondLst>
                                  <p:childTnLst>
                                    <p:animMotion origin="layout" path="M -3.91882E-6 -2.94598E-6 L -3.91882E-6 0.15093 " pathEditMode="relative" rAng="0" ptsTypes="AA">
                                      <p:cBhvr>
                                        <p:cTn id="9" dur="750" spd="-100000" fill="hold"/>
                                        <p:tgtEl>
                                          <p:spTgt spid="52"/>
                                        </p:tgtEl>
                                        <p:attrNameLst>
                                          <p:attrName>ppt_x</p:attrName>
                                          <p:attrName>ppt_y</p:attrName>
                                        </p:attrNameLst>
                                      </p:cBhvr>
                                      <p:rCtr x="0" y="7535"/>
                                    </p:animMotion>
                                  </p:childTnLst>
                                </p:cTn>
                              </p:par>
                              <p:par>
                                <p:cTn id="10" presetID="10" presetClass="entr" presetSubtype="0"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250"/>
                                  </p:stCondLst>
                                  <p:childTnLst>
                                    <p:animMotion origin="layout" path="M -3.91882E-6 -2.94598E-6 L -3.91882E-6 0.15093 " pathEditMode="relative" rAng="0" ptsTypes="AA">
                                      <p:cBhvr>
                                        <p:cTn id="14" dur="750" spd="-100000" fill="hold"/>
                                        <p:tgtEl>
                                          <p:spTgt spid="3"/>
                                        </p:tgtEl>
                                        <p:attrNameLst>
                                          <p:attrName>ppt_x</p:attrName>
                                          <p:attrName>ppt_y</p:attrName>
                                        </p:attrNameLst>
                                      </p:cBhvr>
                                      <p:rCtr x="0" y="7535"/>
                                    </p:animMotion>
                                  </p:childTnLst>
                                </p:cTn>
                              </p:par>
                              <p:par>
                                <p:cTn id="15" presetID="10" presetClass="entr" presetSubtype="0"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500"/>
                                  </p:stCondLst>
                                  <p:childTnLst>
                                    <p:animMotion origin="layout" path="M 1.04672E-7 -4.5438E-6 L 1.04672E-7 0.15094 " pathEditMode="relative" rAng="0" ptsTypes="AA">
                                      <p:cBhvr>
                                        <p:cTn id="19" dur="750" spd="-100000" fill="hold"/>
                                        <p:tgtEl>
                                          <p:spTgt spid="16"/>
                                        </p:tgtEl>
                                        <p:attrNameLst>
                                          <p:attrName>ppt_x</p:attrName>
                                          <p:attrName>ppt_y</p:attrName>
                                        </p:attrNameLst>
                                      </p:cBhvr>
                                      <p:rCtr x="0" y="7535"/>
                                    </p:animMotion>
                                  </p:childTnLst>
                                </p:cTn>
                              </p:par>
                              <p:par>
                                <p:cTn id="20" presetID="10" presetClass="entr" presetSubtype="0" fill="hold" grpId="0" nodeType="withEffect">
                                  <p:stCondLst>
                                    <p:cond delay="50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42" presetClass="path" presetSubtype="0" decel="100000" fill="hold" grpId="1" nodeType="withEffect">
                                  <p:stCondLst>
                                    <p:cond delay="500"/>
                                  </p:stCondLst>
                                  <p:childTnLst>
                                    <p:animMotion origin="layout" path="M 1.86878E-6 -2.94598E-6 L 1.86878E-6 0.15093 " pathEditMode="relative" rAng="0" ptsTypes="AA">
                                      <p:cBhvr>
                                        <p:cTn id="24" dur="750" spd="-100000" fill="hold"/>
                                        <p:tgtEl>
                                          <p:spTgt spid="60"/>
                                        </p:tgtEl>
                                        <p:attrNameLst>
                                          <p:attrName>ppt_x</p:attrName>
                                          <p:attrName>ppt_y</p:attrName>
                                        </p:attrNameLst>
                                      </p:cBhvr>
                                      <p:rCtr x="0" y="7535"/>
                                    </p:animMotion>
                                  </p:childTnLst>
                                </p:cTn>
                              </p:par>
                              <p:par>
                                <p:cTn id="25" presetID="10" presetClass="entr" presetSubtype="0" fill="hold"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nodeType="withEffect">
                                  <p:stCondLst>
                                    <p:cond delay="750"/>
                                  </p:stCondLst>
                                  <p:childTnLst>
                                    <p:animMotion origin="layout" path="M 1.04672E-7 -4.5438E-6 L 1.04672E-7 0.15094 " pathEditMode="relative" rAng="0" ptsTypes="AA">
                                      <p:cBhvr>
                                        <p:cTn id="29" dur="750" spd="-100000" fill="hold"/>
                                        <p:tgtEl>
                                          <p:spTgt spid="5"/>
                                        </p:tgtEl>
                                        <p:attrNameLst>
                                          <p:attrName>ppt_x</p:attrName>
                                          <p:attrName>ppt_y</p:attrName>
                                        </p:attrNameLst>
                                      </p:cBhvr>
                                      <p:rCtr x="0" y="7535"/>
                                    </p:animMotion>
                                  </p:childTnLst>
                                </p:cTn>
                              </p:par>
                              <p:par>
                                <p:cTn id="30" presetID="10" presetClass="entr" presetSubtype="0" fill="hold" grpId="0" nodeType="withEffect">
                                  <p:stCondLst>
                                    <p:cond delay="75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42" presetClass="path" presetSubtype="0" decel="100000" fill="hold" grpId="1" nodeType="withEffect">
                                  <p:stCondLst>
                                    <p:cond delay="750"/>
                                  </p:stCondLst>
                                  <p:childTnLst>
                                    <p:animMotion origin="layout" path="M 4.68215E-6 -2.94598E-6 L 4.68215E-6 0.15093 " pathEditMode="relative" rAng="0" ptsTypes="AA">
                                      <p:cBhvr>
                                        <p:cTn id="34" dur="750" spd="-100000" fill="hold"/>
                                        <p:tgtEl>
                                          <p:spTgt spid="59"/>
                                        </p:tgtEl>
                                        <p:attrNameLst>
                                          <p:attrName>ppt_x</p:attrName>
                                          <p:attrName>ppt_y</p:attrName>
                                        </p:attrNameLst>
                                      </p:cBhvr>
                                      <p:rCtr x="0" y="75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60" grpId="0"/>
      <p:bldP spid="60" grpId="1"/>
      <p:bldP spid="59" grpId="0"/>
      <p:bldP spid="5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755D19E6-6D1D-3F42-A5AB-4971421D2D78}"/>
              </a:ext>
            </a:extLst>
          </p:cNvPr>
          <p:cNvSpPr/>
          <p:nvPr/>
        </p:nvSpPr>
        <p:spPr bwMode="auto">
          <a:xfrm>
            <a:off x="848882" y="1825278"/>
            <a:ext cx="10494236" cy="2982707"/>
          </a:xfrm>
          <a:prstGeom prst="roundRect">
            <a:avLst>
              <a:gd name="adj" fmla="val 5825"/>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173BF91-D151-4208-9323-B715C0701EB3}"/>
              </a:ext>
            </a:extLst>
          </p:cNvPr>
          <p:cNvSpPr/>
          <p:nvPr/>
        </p:nvSpPr>
        <p:spPr bwMode="auto">
          <a:xfrm>
            <a:off x="1151078" y="2597994"/>
            <a:ext cx="1901952" cy="1645327"/>
          </a:xfrm>
          <a:prstGeom prst="roundRect">
            <a:avLst>
              <a:gd name="adj" fmla="val 5933"/>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Identity</a:t>
            </a:r>
          </a:p>
        </p:txBody>
      </p:sp>
      <p:sp>
        <p:nvSpPr>
          <p:cNvPr id="31" name="Rectangle: Rounded Corners 30">
            <a:extLst>
              <a:ext uri="{FF2B5EF4-FFF2-40B4-BE49-F238E27FC236}">
                <a16:creationId xmlns:a16="http://schemas.microsoft.com/office/drawing/2014/main" id="{4B7ECD84-039F-4335-A6E7-A3CB638FC2DB}"/>
              </a:ext>
            </a:extLst>
          </p:cNvPr>
          <p:cNvSpPr/>
          <p:nvPr/>
        </p:nvSpPr>
        <p:spPr bwMode="auto">
          <a:xfrm>
            <a:off x="3148051" y="2597993"/>
            <a:ext cx="1901952" cy="1645327"/>
          </a:xfrm>
          <a:prstGeom prst="roundRect">
            <a:avLst>
              <a:gd name="adj" fmla="val 5933"/>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Security</a:t>
            </a:r>
          </a:p>
        </p:txBody>
      </p:sp>
      <p:sp>
        <p:nvSpPr>
          <p:cNvPr id="32" name="Rectangle: Rounded Corners 31">
            <a:extLst>
              <a:ext uri="{FF2B5EF4-FFF2-40B4-BE49-F238E27FC236}">
                <a16:creationId xmlns:a16="http://schemas.microsoft.com/office/drawing/2014/main" id="{1DF0F027-982C-421F-9AB9-A8726BB63C9D}"/>
              </a:ext>
            </a:extLst>
          </p:cNvPr>
          <p:cNvSpPr/>
          <p:nvPr/>
        </p:nvSpPr>
        <p:spPr bwMode="auto">
          <a:xfrm>
            <a:off x="5145024" y="2597994"/>
            <a:ext cx="1901952" cy="1645327"/>
          </a:xfrm>
          <a:prstGeom prst="roundRect">
            <a:avLst>
              <a:gd name="adj" fmla="val 593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Compliance</a:t>
            </a:r>
          </a:p>
        </p:txBody>
      </p:sp>
      <p:sp>
        <p:nvSpPr>
          <p:cNvPr id="33" name="Rectangle: Rounded Corners 32">
            <a:extLst>
              <a:ext uri="{FF2B5EF4-FFF2-40B4-BE49-F238E27FC236}">
                <a16:creationId xmlns:a16="http://schemas.microsoft.com/office/drawing/2014/main" id="{C68DC42C-6737-4C52-87F3-544C04A8FAA8}"/>
              </a:ext>
            </a:extLst>
          </p:cNvPr>
          <p:cNvSpPr/>
          <p:nvPr/>
        </p:nvSpPr>
        <p:spPr bwMode="auto">
          <a:xfrm>
            <a:off x="7141997" y="2597993"/>
            <a:ext cx="1901952" cy="1645327"/>
          </a:xfrm>
          <a:prstGeom prst="roundRect">
            <a:avLst>
              <a:gd name="adj" fmla="val 593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Privacy</a:t>
            </a:r>
          </a:p>
        </p:txBody>
      </p:sp>
      <p:sp>
        <p:nvSpPr>
          <p:cNvPr id="34" name="Rectangle: Rounded Corners 33">
            <a:extLst>
              <a:ext uri="{FF2B5EF4-FFF2-40B4-BE49-F238E27FC236}">
                <a16:creationId xmlns:a16="http://schemas.microsoft.com/office/drawing/2014/main" id="{AEC53AF9-BFF0-4F11-8DFA-D20B6950DAB7}"/>
              </a:ext>
            </a:extLst>
          </p:cNvPr>
          <p:cNvSpPr/>
          <p:nvPr/>
        </p:nvSpPr>
        <p:spPr bwMode="auto">
          <a:xfrm>
            <a:off x="9138970" y="2601538"/>
            <a:ext cx="1901952" cy="1645327"/>
          </a:xfrm>
          <a:prstGeom prst="roundRect">
            <a:avLst>
              <a:gd name="adj" fmla="val 59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lumMod val="95000"/>
                    <a:lumOff val="5000"/>
                  </a:srgbClr>
                </a:solidFill>
                <a:effectLst/>
                <a:uLnTx/>
                <a:uFillTx/>
                <a:latin typeface="Segoe UI Semibold"/>
                <a:ea typeface="Segoe UI" pitchFamily="34" charset="0"/>
                <a:cs typeface="Segoe UI" pitchFamily="34" charset="0"/>
              </a:rPr>
              <a:t>Management</a:t>
            </a:r>
          </a:p>
        </p:txBody>
      </p:sp>
      <p:sp>
        <p:nvSpPr>
          <p:cNvPr id="7" name="Shield_EA18" title="Icon of a shield">
            <a:extLst>
              <a:ext uri="{FF2B5EF4-FFF2-40B4-BE49-F238E27FC236}">
                <a16:creationId xmlns:a16="http://schemas.microsoft.com/office/drawing/2014/main" id="{7B262A9C-FEE8-4DF7-9E40-3A199465EE98}"/>
              </a:ext>
            </a:extLst>
          </p:cNvPr>
          <p:cNvSpPr>
            <a:spLocks noChangeAspect="1"/>
          </p:cNvSpPr>
          <p:nvPr/>
        </p:nvSpPr>
        <p:spPr bwMode="auto">
          <a:xfrm>
            <a:off x="3794722" y="3287783"/>
            <a:ext cx="608609" cy="64796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ingerprint_E928" title="Icon of a fingerprint">
            <a:extLst>
              <a:ext uri="{FF2B5EF4-FFF2-40B4-BE49-F238E27FC236}">
                <a16:creationId xmlns:a16="http://schemas.microsoft.com/office/drawing/2014/main" id="{D9205E48-5B9D-40BC-8C50-4E45C50FA6A4}"/>
              </a:ext>
            </a:extLst>
          </p:cNvPr>
          <p:cNvSpPr>
            <a:spLocks noChangeAspect="1" noEditPoints="1"/>
          </p:cNvSpPr>
          <p:nvPr/>
        </p:nvSpPr>
        <p:spPr bwMode="auto">
          <a:xfrm>
            <a:off x="1861142" y="3287784"/>
            <a:ext cx="481825" cy="64796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Trackers_EADF" title="Icon of a clipboard with a checklist on it">
            <a:extLst>
              <a:ext uri="{FF2B5EF4-FFF2-40B4-BE49-F238E27FC236}">
                <a16:creationId xmlns:a16="http://schemas.microsoft.com/office/drawing/2014/main" id="{EA17E4ED-0D79-481A-B64D-F0F91EBDA180}"/>
              </a:ext>
            </a:extLst>
          </p:cNvPr>
          <p:cNvSpPr>
            <a:spLocks noChangeAspect="1" noEditPoints="1"/>
          </p:cNvSpPr>
          <p:nvPr/>
        </p:nvSpPr>
        <p:spPr bwMode="auto">
          <a:xfrm>
            <a:off x="5842302" y="3287783"/>
            <a:ext cx="475207" cy="64796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2403A739-3835-AD44-8F78-5180AB6B3C5D}"/>
              </a:ext>
            </a:extLst>
          </p:cNvPr>
          <p:cNvSpPr/>
          <p:nvPr/>
        </p:nvSpPr>
        <p:spPr bwMode="auto">
          <a:xfrm>
            <a:off x="5245210" y="3224653"/>
            <a:ext cx="1685677" cy="77626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a:rPr>
              <a:t>Microsoft</a:t>
            </a:r>
            <a:b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a:rPr>
              <a:t>Purview</a:t>
            </a:r>
          </a:p>
        </p:txBody>
      </p:sp>
      <p:sp>
        <p:nvSpPr>
          <p:cNvPr id="19" name="Eye" title="Icon of an eyeball">
            <a:extLst>
              <a:ext uri="{FF2B5EF4-FFF2-40B4-BE49-F238E27FC236}">
                <a16:creationId xmlns:a16="http://schemas.microsoft.com/office/drawing/2014/main" id="{83D92C01-2E00-4B95-A4A2-68470E8D8CF7}"/>
              </a:ext>
            </a:extLst>
          </p:cNvPr>
          <p:cNvSpPr>
            <a:spLocks noChangeAspect="1" noEditPoints="1"/>
          </p:cNvSpPr>
          <p:nvPr/>
        </p:nvSpPr>
        <p:spPr bwMode="auto">
          <a:xfrm>
            <a:off x="7687994" y="3388169"/>
            <a:ext cx="809958" cy="44719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algorithm" title="Icon of a heartbeat">
            <a:extLst>
              <a:ext uri="{FF2B5EF4-FFF2-40B4-BE49-F238E27FC236}">
                <a16:creationId xmlns:a16="http://schemas.microsoft.com/office/drawing/2014/main" id="{26396421-7BC3-4C6D-9F8D-021EB0C65A37}"/>
              </a:ext>
            </a:extLst>
          </p:cNvPr>
          <p:cNvSpPr>
            <a:spLocks noChangeAspect="1" noEditPoints="1"/>
          </p:cNvSpPr>
          <p:nvPr/>
        </p:nvSpPr>
        <p:spPr bwMode="auto">
          <a:xfrm>
            <a:off x="9715700" y="3291824"/>
            <a:ext cx="748491" cy="647967"/>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28575" cap="sq">
            <a:solidFill>
              <a:schemeClr val="tx1">
                <a:lumMod val="85000"/>
                <a:lumOff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7F5E3513-91C7-4150-8EAB-B1A6F05AC09C}"/>
              </a:ext>
            </a:extLst>
          </p:cNvPr>
          <p:cNvSpPr/>
          <p:nvPr/>
        </p:nvSpPr>
        <p:spPr bwMode="auto">
          <a:xfrm>
            <a:off x="4099026" y="1477674"/>
            <a:ext cx="3588968" cy="7123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ooter Placeholder 8">
            <a:extLst>
              <a:ext uri="{FF2B5EF4-FFF2-40B4-BE49-F238E27FC236}">
                <a16:creationId xmlns:a16="http://schemas.microsoft.com/office/drawing/2014/main" id="{4FE3ADC3-6665-441D-A5B3-746C221D388C}"/>
              </a:ext>
            </a:extLst>
          </p:cNvPr>
          <p:cNvSpPr txBox="1">
            <a:spLocks/>
          </p:cNvSpPr>
          <p:nvPr/>
        </p:nvSpPr>
        <p:spPr>
          <a:xfrm>
            <a:off x="190353" y="6433928"/>
            <a:ext cx="3150520" cy="258419"/>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accent6"/>
                </a:solidFill>
                <a:latin typeface="+mj-lt"/>
                <a:ea typeface="+mn-ea"/>
                <a:cs typeface="Segoe UI Semilight" panose="020B04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Microsoft Confidential – For Internal Use Only</a:t>
            </a:r>
          </a:p>
        </p:txBody>
      </p:sp>
      <p:pic>
        <p:nvPicPr>
          <p:cNvPr id="3" name="Picture 2" descr="Graphical user interface, application&#10;&#10;Description automatically generated">
            <a:extLst>
              <a:ext uri="{FF2B5EF4-FFF2-40B4-BE49-F238E27FC236}">
                <a16:creationId xmlns:a16="http://schemas.microsoft.com/office/drawing/2014/main" id="{15D61CB1-0FED-575A-7E1D-0EAC2503B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393" y="1158717"/>
            <a:ext cx="4421024" cy="1333122"/>
          </a:xfrm>
          <a:prstGeom prst="rect">
            <a:avLst/>
          </a:prstGeom>
          <a:solidFill>
            <a:schemeClr val="bg1"/>
          </a:solidFill>
        </p:spPr>
      </p:pic>
    </p:spTree>
    <p:extLst>
      <p:ext uri="{BB962C8B-B14F-4D97-AF65-F5344CB8AC3E}">
        <p14:creationId xmlns:p14="http://schemas.microsoft.com/office/powerpoint/2010/main" val="27349525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
            <a:extLst>
              <a:ext uri="{FF2B5EF4-FFF2-40B4-BE49-F238E27FC236}">
                <a16:creationId xmlns:a16="http://schemas.microsoft.com/office/drawing/2014/main" id="{8307850C-EAFC-110F-9706-F0185698542B}"/>
              </a:ext>
            </a:extLst>
          </p:cNvPr>
          <p:cNvSpPr txBox="1">
            <a:spLocks noGrp="1"/>
          </p:cNvSpPr>
          <p:nvPr>
            <p:ph type="title" idx="4294967295"/>
          </p:nvPr>
        </p:nvSpPr>
        <p:spPr>
          <a:xfrm>
            <a:off x="557163" y="487798"/>
            <a:ext cx="8839516"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MX" sz="2800" b="1" i="0" u="none" strike="noStrike" kern="1200" cap="none" spc="-50" normalizeH="0" baseline="0" noProof="0" err="1">
                <a:ln w="3175">
                  <a:noFill/>
                </a:ln>
                <a:solidFill>
                  <a:schemeClr val="tx1"/>
                </a:solidFill>
                <a:effectLst/>
                <a:uLnTx/>
                <a:uFillTx/>
                <a:latin typeface="Segoe Pro Display" panose="020B0502040504020203"/>
              </a:rPr>
              <a:t>Industry-leading</a:t>
            </a:r>
            <a:r>
              <a:rPr kumimoji="0" lang="es-MX" sz="2800" b="1" i="0" u="none" strike="noStrike" kern="1200" cap="none" spc="-50" normalizeH="0" baseline="0" noProof="0">
                <a:ln w="3175">
                  <a:noFill/>
                </a:ln>
                <a:solidFill>
                  <a:schemeClr val="tx1"/>
                </a:solidFill>
                <a:effectLst/>
                <a:uLnTx/>
                <a:uFillTx/>
                <a:latin typeface="Segoe Pro Display" panose="020B0502040504020203"/>
              </a:rPr>
              <a:t> </a:t>
            </a:r>
            <a:r>
              <a:rPr kumimoji="0" lang="es-MX" sz="2800" b="1" i="0" u="none" strike="noStrike" kern="1200" cap="none" spc="-50" normalizeH="0" baseline="0" noProof="0" err="1">
                <a:ln w="3175">
                  <a:noFill/>
                </a:ln>
                <a:solidFill>
                  <a:schemeClr val="tx1"/>
                </a:solidFill>
                <a:effectLst/>
                <a:uLnTx/>
                <a:uFillTx/>
                <a:latin typeface="Segoe Pro Display" panose="020B0502040504020203"/>
              </a:rPr>
              <a:t>security</a:t>
            </a:r>
            <a:r>
              <a:rPr kumimoji="0" lang="es-MX" sz="2800" b="1" i="0" u="none" strike="noStrike" kern="1200" cap="none" spc="-50" normalizeH="0" baseline="0" noProof="0">
                <a:ln w="3175">
                  <a:noFill/>
                </a:ln>
                <a:solidFill>
                  <a:schemeClr val="tx1"/>
                </a:solidFill>
                <a:effectLst/>
                <a:uLnTx/>
                <a:uFillTx/>
                <a:latin typeface="Segoe Pro Display" panose="020B0502040504020203"/>
              </a:rPr>
              <a:t> </a:t>
            </a:r>
            <a:r>
              <a:rPr kumimoji="0" lang="es-MX" sz="2800" b="1" i="0" u="none" strike="noStrike" kern="1200" cap="none" spc="-50" normalizeH="0" baseline="0" noProof="0" err="1">
                <a:ln w="3175">
                  <a:noFill/>
                </a:ln>
                <a:solidFill>
                  <a:schemeClr val="tx1"/>
                </a:solidFill>
                <a:effectLst/>
                <a:uLnTx/>
                <a:uFillTx/>
                <a:latin typeface="Segoe Pro Display" panose="020B0502040504020203"/>
              </a:rPr>
              <a:t>from</a:t>
            </a:r>
            <a:r>
              <a:rPr kumimoji="0" lang="es-MX" sz="2800" b="1" i="0" u="none" strike="noStrike" kern="1200" cap="none" spc="-50" normalizeH="0" baseline="0" noProof="0">
                <a:ln w="3175">
                  <a:noFill/>
                </a:ln>
                <a:solidFill>
                  <a:schemeClr val="tx1"/>
                </a:solidFill>
                <a:effectLst/>
                <a:uLnTx/>
                <a:uFillTx/>
                <a:latin typeface="Segoe Pro Display" panose="020B0502040504020203"/>
              </a:rPr>
              <a:t> Microsoft</a:t>
            </a:r>
          </a:p>
        </p:txBody>
      </p:sp>
      <p:sp>
        <p:nvSpPr>
          <p:cNvPr id="6" name="Rectangle: Diagonal Corners Rounded 5">
            <a:extLst>
              <a:ext uri="{FF2B5EF4-FFF2-40B4-BE49-F238E27FC236}">
                <a16:creationId xmlns:a16="http://schemas.microsoft.com/office/drawing/2014/main" id="{9164990D-D902-95FB-2853-DCF79075E9C3}"/>
              </a:ext>
              <a:ext uri="{C183D7F6-B498-43B3-948B-1728B52AA6E4}">
                <adec:decorative xmlns:adec="http://schemas.microsoft.com/office/drawing/2017/decorative" val="1"/>
              </a:ext>
            </a:extLst>
          </p:cNvPr>
          <p:cNvSpPr/>
          <p:nvPr/>
        </p:nvSpPr>
        <p:spPr bwMode="auto">
          <a:xfrm>
            <a:off x="611005" y="1806864"/>
            <a:ext cx="3745095" cy="3992296"/>
          </a:xfrm>
          <a:prstGeom prst="round2DiagRect">
            <a:avLst>
              <a:gd name="adj1" fmla="val 31690"/>
              <a:gd name="adj2" fmla="val 0"/>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329E15E4-01B2-BA0F-5055-CD39EF94946A}"/>
              </a:ext>
            </a:extLst>
          </p:cNvPr>
          <p:cNvSpPr txBox="1"/>
          <p:nvPr/>
        </p:nvSpPr>
        <p:spPr>
          <a:xfrm>
            <a:off x="1812703" y="2076812"/>
            <a:ext cx="16503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Monitoring</a:t>
            </a:r>
          </a:p>
        </p:txBody>
      </p:sp>
      <p:sp>
        <p:nvSpPr>
          <p:cNvPr id="7" name="TextBox 6">
            <a:extLst>
              <a:ext uri="{FF2B5EF4-FFF2-40B4-BE49-F238E27FC236}">
                <a16:creationId xmlns:a16="http://schemas.microsoft.com/office/drawing/2014/main" id="{B3031733-8706-6AE0-03BB-8B5B42593400}"/>
              </a:ext>
            </a:extLst>
          </p:cNvPr>
          <p:cNvSpPr txBox="1"/>
          <p:nvPr/>
        </p:nvSpPr>
        <p:spPr>
          <a:xfrm>
            <a:off x="1394764" y="2347060"/>
            <a:ext cx="2486258" cy="107721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a:ln>
                  <a:noFill/>
                </a:ln>
                <a:solidFill>
                  <a:prstClr val="white"/>
                </a:solidFill>
                <a:effectLst/>
                <a:uLnTx/>
                <a:uFillTx/>
                <a:latin typeface="Calibri" panose="020F0502020204030204"/>
                <a:ea typeface="+mn-ea"/>
                <a:cs typeface="+mn-cs"/>
              </a:rPr>
              <a:t>140+</a:t>
            </a: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3</a:t>
            </a:r>
            <a:r>
              <a:rPr kumimoji="0" lang="en-US" sz="7000" b="1" i="0" u="none" strike="noStrike" kern="1200" cap="none" spc="-600" normalizeH="0" baseline="0" noProof="0">
                <a:ln>
                  <a:noFill/>
                </a:ln>
                <a:solidFill>
                  <a:prstClr val="white"/>
                </a:solidFill>
                <a:effectLst/>
                <a:uLnTx/>
                <a:uFillTx/>
                <a:latin typeface="Segoe UI"/>
                <a:ea typeface="+mn-ea"/>
                <a:cs typeface="+mn-cs"/>
              </a:rPr>
              <a:t> </a:t>
            </a:r>
          </a:p>
        </p:txBody>
      </p:sp>
      <p:sp>
        <p:nvSpPr>
          <p:cNvPr id="8" name="Text Placeholder 6">
            <a:extLst>
              <a:ext uri="{FF2B5EF4-FFF2-40B4-BE49-F238E27FC236}">
                <a16:creationId xmlns:a16="http://schemas.microsoft.com/office/drawing/2014/main" id="{E2484562-95C0-5759-2142-BD5B9AE7FA29}"/>
              </a:ext>
            </a:extLst>
          </p:cNvPr>
          <p:cNvSpPr txBox="1">
            <a:spLocks/>
          </p:cNvSpPr>
          <p:nvPr/>
        </p:nvSpPr>
        <p:spPr>
          <a:xfrm>
            <a:off x="1124783" y="3275575"/>
            <a:ext cx="2727859"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64000">
                      <a:schemeClr val="tx1"/>
                    </a:gs>
                    <a:gs pos="100000">
                      <a:schemeClr val="tx1"/>
                    </a:gs>
                  </a:gsLst>
                  <a:path path="circle">
                    <a:fillToRect l="50000" t="50000" r="50000" b="50000"/>
                  </a:path>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64000">
                      <a:schemeClr val="tx1"/>
                    </a:gs>
                    <a:gs pos="100000">
                      <a:schemeClr val="tx1"/>
                    </a:gs>
                  </a:gsLst>
                  <a:path path="circle">
                    <a:fillToRect l="50000" t="50000" r="50000" b="50000"/>
                  </a:path>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64000">
                      <a:schemeClr val="tx1"/>
                    </a:gs>
                    <a:gs pos="100000">
                      <a:schemeClr val="tx1"/>
                    </a:gs>
                  </a:gsLst>
                  <a:path path="circle">
                    <a:fillToRect l="50000" t="50000" r="50000" b="50000"/>
                  </a:path>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Threat groups</a:t>
            </a:r>
          </a:p>
        </p:txBody>
      </p:sp>
      <p:sp>
        <p:nvSpPr>
          <p:cNvPr id="46" name="TextBox 45">
            <a:extLst>
              <a:ext uri="{FF2B5EF4-FFF2-40B4-BE49-F238E27FC236}">
                <a16:creationId xmlns:a16="http://schemas.microsoft.com/office/drawing/2014/main" id="{F503762C-9527-8222-EB5C-B99FCC28A8E1}"/>
              </a:ext>
            </a:extLst>
          </p:cNvPr>
          <p:cNvSpPr txBox="1"/>
          <p:nvPr/>
        </p:nvSpPr>
        <p:spPr>
          <a:xfrm>
            <a:off x="1652848" y="3546509"/>
            <a:ext cx="1970091" cy="107721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a:ln>
                  <a:noFill/>
                </a:ln>
                <a:solidFill>
                  <a:prstClr val="white"/>
                </a:solidFill>
                <a:effectLst/>
                <a:uLnTx/>
                <a:uFillTx/>
                <a:latin typeface="Calibri" panose="020F0502020204030204"/>
                <a:ea typeface="+mn-ea"/>
                <a:cs typeface="+mn-cs"/>
              </a:rPr>
              <a:t>40+</a:t>
            </a: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3</a:t>
            </a:r>
            <a:r>
              <a:rPr kumimoji="0" lang="en-US" sz="7000" b="1" i="0" u="none" strike="noStrike" kern="1200" cap="none" spc="-600" normalizeH="0" baseline="0" noProof="0">
                <a:ln>
                  <a:noFill/>
                </a:ln>
                <a:solidFill>
                  <a:prstClr val="white"/>
                </a:solidFill>
                <a:effectLst/>
                <a:uLnTx/>
                <a:uFillTx/>
                <a:latin typeface="Segoe UI"/>
                <a:ea typeface="+mn-ea"/>
                <a:cs typeface="+mn-cs"/>
              </a:rPr>
              <a:t> </a:t>
            </a:r>
          </a:p>
        </p:txBody>
      </p:sp>
      <p:sp>
        <p:nvSpPr>
          <p:cNvPr id="47" name="Text Placeholder 6">
            <a:extLst>
              <a:ext uri="{FF2B5EF4-FFF2-40B4-BE49-F238E27FC236}">
                <a16:creationId xmlns:a16="http://schemas.microsoft.com/office/drawing/2014/main" id="{3EA2658C-ED49-F791-DB1D-F19D3BCB9314}"/>
              </a:ext>
            </a:extLst>
          </p:cNvPr>
          <p:cNvSpPr txBox="1">
            <a:spLocks/>
          </p:cNvSpPr>
          <p:nvPr/>
        </p:nvSpPr>
        <p:spPr>
          <a:xfrm>
            <a:off x="1289102" y="4495030"/>
            <a:ext cx="283937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64000">
                      <a:schemeClr val="tx1"/>
                    </a:gs>
                    <a:gs pos="100000">
                      <a:schemeClr val="tx1"/>
                    </a:gs>
                  </a:gsLst>
                  <a:path path="circle">
                    <a:fillToRect l="50000" t="50000" r="50000" b="50000"/>
                  </a:path>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64000">
                      <a:schemeClr val="tx1"/>
                    </a:gs>
                    <a:gs pos="100000">
                      <a:schemeClr val="tx1"/>
                    </a:gs>
                  </a:gsLst>
                  <a:path path="circle">
                    <a:fillToRect l="50000" t="50000" r="50000" b="50000"/>
                  </a:path>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64000">
                      <a:schemeClr val="tx1"/>
                    </a:gs>
                    <a:gs pos="100000">
                      <a:schemeClr val="tx1"/>
                    </a:gs>
                  </a:gsLst>
                  <a:path path="circle">
                    <a:fillToRect l="50000" t="50000" r="50000" b="50000"/>
                  </a:path>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Nation state-groups</a:t>
            </a:r>
          </a:p>
        </p:txBody>
      </p:sp>
      <p:sp>
        <p:nvSpPr>
          <p:cNvPr id="38" name="TextBox 37">
            <a:extLst>
              <a:ext uri="{FF2B5EF4-FFF2-40B4-BE49-F238E27FC236}">
                <a16:creationId xmlns:a16="http://schemas.microsoft.com/office/drawing/2014/main" id="{4196188B-D017-AA8E-AD84-38CB9132AA3B}"/>
              </a:ext>
            </a:extLst>
          </p:cNvPr>
          <p:cNvSpPr txBox="1"/>
          <p:nvPr/>
        </p:nvSpPr>
        <p:spPr>
          <a:xfrm>
            <a:off x="1218208" y="4728285"/>
            <a:ext cx="2839370" cy="684074"/>
          </a:xfrm>
          <a:prstGeom prst="rect">
            <a:avLst/>
          </a:prstGeom>
          <a:noFill/>
        </p:spPr>
        <p:txBody>
          <a:bodyPr wrap="square" lIns="0" tIns="140609" rIns="175761" bIns="140609" rtlCol="0">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ctr" defTabSz="878696" rtl="0" eaLnBrk="1" fontAlgn="auto" latinLnBrk="0" hangingPunct="1">
              <a:lnSpc>
                <a:spcPct val="100000"/>
              </a:lnSpc>
              <a:spcBef>
                <a:spcPts val="0"/>
              </a:spcBef>
              <a:spcAft>
                <a:spcPts val="565"/>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Serving billions of global customers, learning and predicting what’s next</a:t>
            </a:r>
          </a:p>
        </p:txBody>
      </p:sp>
      <p:sp>
        <p:nvSpPr>
          <p:cNvPr id="10" name="Rectangle: Single Corner Rounded 9">
            <a:extLst>
              <a:ext uri="{FF2B5EF4-FFF2-40B4-BE49-F238E27FC236}">
                <a16:creationId xmlns:a16="http://schemas.microsoft.com/office/drawing/2014/main" id="{D494C637-D7DD-21F5-3657-1BFFA097DED6}"/>
              </a:ext>
              <a:ext uri="{C183D7F6-B498-43B3-948B-1728B52AA6E4}">
                <adec:decorative xmlns:adec="http://schemas.microsoft.com/office/drawing/2017/decorative" val="1"/>
              </a:ext>
            </a:extLst>
          </p:cNvPr>
          <p:cNvSpPr/>
          <p:nvPr/>
        </p:nvSpPr>
        <p:spPr bwMode="auto">
          <a:xfrm flipH="1">
            <a:off x="4454225" y="1787126"/>
            <a:ext cx="1920240" cy="1920240"/>
          </a:xfrm>
          <a:prstGeom prst="round1Rect">
            <a:avLst>
              <a:gd name="adj" fmla="val 37510"/>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320CA9DA-FD87-05F2-19DD-3A8A5C3F6C85}"/>
              </a:ext>
            </a:extLst>
          </p:cNvPr>
          <p:cNvSpPr txBox="1"/>
          <p:nvPr/>
        </p:nvSpPr>
        <p:spPr>
          <a:xfrm>
            <a:off x="4351581" y="1944288"/>
            <a:ext cx="1920240" cy="1461939"/>
          </a:xfrm>
          <a:prstGeom prst="rect">
            <a:avLst/>
          </a:prstGeom>
          <a:noFill/>
        </p:spPr>
        <p:txBody>
          <a:bodyPr wrap="square" lIns="22860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Semibold"/>
                <a:ea typeface="+mn-ea"/>
                <a:cs typeface="+mn-cs"/>
              </a:rPr>
              <a:t>43T</a:t>
            </a:r>
            <a:r>
              <a:rPr kumimoji="0" lang="en-US" sz="1000" b="0" i="0" u="none" strike="noStrike" kern="1200" cap="none" spc="0" normalizeH="0" baseline="0" noProof="0">
                <a:ln>
                  <a:noFill/>
                </a:ln>
                <a:solidFill>
                  <a:prstClr val="white"/>
                </a:solidFill>
                <a:effectLst/>
                <a:uLnTx/>
                <a:uFillTx/>
                <a:latin typeface="Segoe UI Semibold"/>
                <a:ea typeface="+mn-ea"/>
                <a:cs typeface="+mn-cs"/>
              </a:rPr>
              <a:t>¹</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mn-cs"/>
              </a:rPr>
              <a:t>Analyzing</a:t>
            </a:r>
            <a:endParaRPr kumimoji="0" lang="en-US" sz="1800" b="0" i="0" u="none" strike="noStrike" kern="1200" cap="none" spc="0" normalizeH="0" baseline="0" noProof="0">
              <a:ln>
                <a:noFill/>
              </a:ln>
              <a:solidFill>
                <a:prstClr val="white"/>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a:ea typeface="+mn-ea"/>
                <a:cs typeface="Segoe UI"/>
              </a:rPr>
              <a:t>Threat signals daily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50% increase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Semibold"/>
            </a:endParaRPr>
          </a:p>
        </p:txBody>
      </p:sp>
      <p:grpSp>
        <p:nvGrpSpPr>
          <p:cNvPr id="15" name="!! DLP">
            <a:extLst>
              <a:ext uri="{FF2B5EF4-FFF2-40B4-BE49-F238E27FC236}">
                <a16:creationId xmlns:a16="http://schemas.microsoft.com/office/drawing/2014/main" id="{8982DA36-0F13-4F9B-02B5-D41DD757D43F}"/>
              </a:ext>
              <a:ext uri="{C183D7F6-B498-43B3-948B-1728B52AA6E4}">
                <adec:decorative xmlns:adec="http://schemas.microsoft.com/office/drawing/2017/decorative" val="1"/>
              </a:ext>
            </a:extLst>
          </p:cNvPr>
          <p:cNvGrpSpPr/>
          <p:nvPr/>
        </p:nvGrpSpPr>
        <p:grpSpPr>
          <a:xfrm>
            <a:off x="6463357" y="1787126"/>
            <a:ext cx="2075897" cy="1920240"/>
            <a:chOff x="7051974" y="1238443"/>
            <a:chExt cx="1920240" cy="1920240"/>
          </a:xfrm>
        </p:grpSpPr>
        <p:sp>
          <p:nvSpPr>
            <p:cNvPr id="16" name="Rectangle 15">
              <a:extLst>
                <a:ext uri="{FF2B5EF4-FFF2-40B4-BE49-F238E27FC236}">
                  <a16:creationId xmlns:a16="http://schemas.microsoft.com/office/drawing/2014/main" id="{E68ED172-EDEC-540D-5A1E-8A7FE9FDBA00}"/>
                </a:ext>
                <a:ext uri="{C183D7F6-B498-43B3-948B-1728B52AA6E4}">
                  <adec:decorative xmlns:adec="http://schemas.microsoft.com/office/drawing/2017/decorative" val="1"/>
                </a:ext>
              </a:extLst>
            </p:cNvPr>
            <p:cNvSpPr/>
            <p:nvPr/>
          </p:nvSpPr>
          <p:spPr bwMode="auto">
            <a:xfrm>
              <a:off x="7051974" y="1238443"/>
              <a:ext cx="1920240" cy="192024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E8BF23A5-0CF6-0AC2-2AAE-A0B30928E80C}"/>
                </a:ext>
              </a:extLst>
            </p:cNvPr>
            <p:cNvSpPr txBox="1"/>
            <p:nvPr/>
          </p:nvSpPr>
          <p:spPr>
            <a:xfrm>
              <a:off x="7055708" y="1372951"/>
              <a:ext cx="1754564" cy="261610"/>
            </a:xfrm>
            <a:prstGeom prst="rect">
              <a:avLst/>
            </a:prstGeom>
            <a:noFill/>
          </p:spPr>
          <p:txBody>
            <a:bodyPr wrap="square" lIns="22860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700" b="0" i="0" u="none" strike="noStrike"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sp>
        <p:nvSpPr>
          <p:cNvPr id="20" name="TextBox 19">
            <a:extLst>
              <a:ext uri="{FF2B5EF4-FFF2-40B4-BE49-F238E27FC236}">
                <a16:creationId xmlns:a16="http://schemas.microsoft.com/office/drawing/2014/main" id="{FB67D033-168D-5646-433A-9F3254B10341}"/>
              </a:ext>
            </a:extLst>
          </p:cNvPr>
          <p:cNvSpPr txBox="1"/>
          <p:nvPr/>
        </p:nvSpPr>
        <p:spPr>
          <a:xfrm>
            <a:off x="6386621" y="1916440"/>
            <a:ext cx="1993832" cy="1231106"/>
          </a:xfrm>
          <a:prstGeom prst="rect">
            <a:avLst/>
          </a:prstGeom>
          <a:noFill/>
        </p:spPr>
        <p:txBody>
          <a:bodyPr wrap="square" lIns="22860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Semibold"/>
                <a:ea typeface="+mn-ea"/>
                <a:cs typeface="+mn-cs"/>
              </a:rPr>
              <a:t>32B</a:t>
            </a:r>
            <a:r>
              <a:rPr kumimoji="0" lang="en-US" sz="1000" b="0" i="0" u="none" strike="noStrike" kern="1200" cap="none" spc="0" normalizeH="0" baseline="0" noProof="0">
                <a:ln>
                  <a:noFill/>
                </a:ln>
                <a:solidFill>
                  <a:prstClr val="white"/>
                </a:solidFill>
                <a:effectLst/>
                <a:uLnTx/>
                <a:uFillTx/>
                <a:latin typeface="Segoe UI Semibold"/>
                <a:ea typeface="+mn-ea"/>
                <a:cs typeface="+mn-cs"/>
              </a:rPr>
              <a:t>¹</a:t>
            </a:r>
            <a:r>
              <a:rPr kumimoji="0" lang="en-US" sz="4800" b="0" i="0" u="none" strike="noStrike" kern="1200" cap="none" spc="0" normalizeH="0" baseline="0" noProof="0">
                <a:ln>
                  <a:noFill/>
                </a:ln>
                <a:solidFill>
                  <a:prstClr val="white"/>
                </a:solidFill>
                <a:effectLst/>
                <a:uLnTx/>
                <a:uFillTx/>
                <a:latin typeface="Segoe UI Semibold"/>
                <a:ea typeface="+mn-ea"/>
                <a:cs typeface="+mn-cs"/>
              </a:rPr>
              <a:t> </a:t>
            </a:r>
            <a:r>
              <a:rPr kumimoji="0" lang="en-US" sz="1800" b="0" i="0" u="none" strike="noStrike" kern="1200" cap="none" spc="0" normalizeH="0" baseline="0" noProof="0">
                <a:ln>
                  <a:noFill/>
                </a:ln>
                <a:solidFill>
                  <a:prstClr val="white"/>
                </a:solidFill>
                <a:effectLst/>
                <a:uLnTx/>
                <a:uFillTx/>
                <a:latin typeface="Segoe UI Semibold"/>
                <a:ea typeface="+mn-ea"/>
                <a:cs typeface="+mn-cs"/>
              </a:rPr>
              <a:t>Blocking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email threats annually</a:t>
            </a:r>
          </a:p>
        </p:txBody>
      </p:sp>
      <p:grpSp>
        <p:nvGrpSpPr>
          <p:cNvPr id="12" name="!! Multifactor">
            <a:extLst>
              <a:ext uri="{FF2B5EF4-FFF2-40B4-BE49-F238E27FC236}">
                <a16:creationId xmlns:a16="http://schemas.microsoft.com/office/drawing/2014/main" id="{6B8D73FF-36F8-1D28-38A3-49949B25BCEA}"/>
              </a:ext>
              <a:ext uri="{C183D7F6-B498-43B3-948B-1728B52AA6E4}">
                <adec:decorative xmlns:adec="http://schemas.microsoft.com/office/drawing/2017/decorative" val="1"/>
              </a:ext>
            </a:extLst>
          </p:cNvPr>
          <p:cNvGrpSpPr/>
          <p:nvPr/>
        </p:nvGrpSpPr>
        <p:grpSpPr>
          <a:xfrm>
            <a:off x="4393235" y="3878918"/>
            <a:ext cx="1641550" cy="1920240"/>
            <a:chOff x="4843796" y="3330235"/>
            <a:chExt cx="2573155" cy="1920240"/>
          </a:xfrm>
        </p:grpSpPr>
        <p:sp>
          <p:nvSpPr>
            <p:cNvPr id="13" name="Rectangle 12">
              <a:extLst>
                <a:ext uri="{FF2B5EF4-FFF2-40B4-BE49-F238E27FC236}">
                  <a16:creationId xmlns:a16="http://schemas.microsoft.com/office/drawing/2014/main" id="{76FA95F7-9A9C-1300-87EF-28F251528299}"/>
                </a:ext>
                <a:ext uri="{C183D7F6-B498-43B3-948B-1728B52AA6E4}">
                  <adec:decorative xmlns:adec="http://schemas.microsoft.com/office/drawing/2017/decorative" val="1"/>
                </a:ext>
              </a:extLst>
            </p:cNvPr>
            <p:cNvSpPr/>
            <p:nvPr/>
          </p:nvSpPr>
          <p:spPr bwMode="auto">
            <a:xfrm>
              <a:off x="4948071" y="3330235"/>
              <a:ext cx="2468880" cy="192024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FF06896A-D73E-D716-EEAB-0277649905C4}"/>
                </a:ext>
              </a:extLst>
            </p:cNvPr>
            <p:cNvSpPr txBox="1"/>
            <p:nvPr/>
          </p:nvSpPr>
          <p:spPr>
            <a:xfrm>
              <a:off x="4843796" y="3476276"/>
              <a:ext cx="2269274" cy="215444"/>
            </a:xfrm>
            <a:prstGeom prst="rect">
              <a:avLst/>
            </a:prstGeom>
            <a:noFill/>
          </p:spPr>
          <p:txBody>
            <a:bodyPr wrap="square" lIns="22860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700" b="0" i="0" u="none" strike="noStrike"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sp>
        <p:nvSpPr>
          <p:cNvPr id="22" name="Rectangle: Single Corner Rounded 21">
            <a:extLst>
              <a:ext uri="{FF2B5EF4-FFF2-40B4-BE49-F238E27FC236}">
                <a16:creationId xmlns:a16="http://schemas.microsoft.com/office/drawing/2014/main" id="{633B9690-1E48-5C7F-656D-228D93829383}"/>
              </a:ext>
              <a:ext uri="{C183D7F6-B498-43B3-948B-1728B52AA6E4}">
                <adec:decorative xmlns:adec="http://schemas.microsoft.com/office/drawing/2017/decorative" val="1"/>
              </a:ext>
            </a:extLst>
          </p:cNvPr>
          <p:cNvSpPr/>
          <p:nvPr/>
        </p:nvSpPr>
        <p:spPr bwMode="auto">
          <a:xfrm rot="10800000" flipH="1">
            <a:off x="9640561" y="3872752"/>
            <a:ext cx="1968827" cy="1926406"/>
          </a:xfrm>
          <a:prstGeom prst="round1Rect">
            <a:avLst>
              <a:gd name="adj" fmla="val 35672"/>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4" name="Rectangle 23">
            <a:extLst>
              <a:ext uri="{FF2B5EF4-FFF2-40B4-BE49-F238E27FC236}">
                <a16:creationId xmlns:a16="http://schemas.microsoft.com/office/drawing/2014/main" id="{DE5FBFD4-CDE3-471C-9CA2-3929E33CD818}"/>
              </a:ext>
              <a:ext uri="{C183D7F6-B498-43B3-948B-1728B52AA6E4}">
                <adec:decorative xmlns:adec="http://schemas.microsoft.com/office/drawing/2017/decorative" val="1"/>
              </a:ext>
            </a:extLst>
          </p:cNvPr>
          <p:cNvSpPr/>
          <p:nvPr/>
        </p:nvSpPr>
        <p:spPr bwMode="auto">
          <a:xfrm>
            <a:off x="6138442" y="3878918"/>
            <a:ext cx="1575301" cy="192024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16B55FCB-23BF-2685-886D-35DD327A4A50}"/>
              </a:ext>
              <a:ext uri="{C183D7F6-B498-43B3-948B-1728B52AA6E4}">
                <adec:decorative xmlns:adec="http://schemas.microsoft.com/office/drawing/2017/decorative" val="1"/>
              </a:ext>
            </a:extLst>
          </p:cNvPr>
          <p:cNvSpPr/>
          <p:nvPr/>
        </p:nvSpPr>
        <p:spPr bwMode="auto">
          <a:xfrm>
            <a:off x="7817400" y="3872753"/>
            <a:ext cx="1704913" cy="192024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4" name="!! DLP">
            <a:extLst>
              <a:ext uri="{FF2B5EF4-FFF2-40B4-BE49-F238E27FC236}">
                <a16:creationId xmlns:a16="http://schemas.microsoft.com/office/drawing/2014/main" id="{9D13866F-FA55-1B98-F52C-04E59D455389}"/>
              </a:ext>
              <a:ext uri="{C183D7F6-B498-43B3-948B-1728B52AA6E4}">
                <adec:decorative xmlns:adec="http://schemas.microsoft.com/office/drawing/2017/decorative" val="1"/>
              </a:ext>
            </a:extLst>
          </p:cNvPr>
          <p:cNvGrpSpPr/>
          <p:nvPr/>
        </p:nvGrpSpPr>
        <p:grpSpPr>
          <a:xfrm>
            <a:off x="8632833" y="1787126"/>
            <a:ext cx="2976555" cy="1920240"/>
            <a:chOff x="7051974" y="1238443"/>
            <a:chExt cx="1920240" cy="1920240"/>
          </a:xfrm>
          <a:solidFill>
            <a:srgbClr val="FFC000"/>
          </a:solidFill>
        </p:grpSpPr>
        <p:sp>
          <p:nvSpPr>
            <p:cNvPr id="65" name="Rectangle 64">
              <a:extLst>
                <a:ext uri="{FF2B5EF4-FFF2-40B4-BE49-F238E27FC236}">
                  <a16:creationId xmlns:a16="http://schemas.microsoft.com/office/drawing/2014/main" id="{621BE618-2285-FE62-182C-5B41622D7A56}"/>
                </a:ext>
                <a:ext uri="{C183D7F6-B498-43B3-948B-1728B52AA6E4}">
                  <adec:decorative xmlns:adec="http://schemas.microsoft.com/office/drawing/2017/decorative" val="1"/>
                </a:ext>
              </a:extLst>
            </p:cNvPr>
            <p:cNvSpPr/>
            <p:nvPr/>
          </p:nvSpPr>
          <p:spPr bwMode="auto">
            <a:xfrm>
              <a:off x="7051974" y="1238443"/>
              <a:ext cx="1920240" cy="19202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6" name="TextBox 65">
              <a:extLst>
                <a:ext uri="{FF2B5EF4-FFF2-40B4-BE49-F238E27FC236}">
                  <a16:creationId xmlns:a16="http://schemas.microsoft.com/office/drawing/2014/main" id="{F003DFD8-1D20-14BF-78F0-6B7776A48C10}"/>
                </a:ext>
              </a:extLst>
            </p:cNvPr>
            <p:cNvSpPr txBox="1"/>
            <p:nvPr/>
          </p:nvSpPr>
          <p:spPr>
            <a:xfrm>
              <a:off x="7055708" y="1372951"/>
              <a:ext cx="1754564" cy="261610"/>
            </a:xfrm>
            <a:prstGeom prst="rect">
              <a:avLst/>
            </a:prstGeom>
            <a:grpFill/>
          </p:spPr>
          <p:txBody>
            <a:bodyPr wrap="square" lIns="22860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700" b="0" i="0" u="none" strike="noStrike"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sp>
        <p:nvSpPr>
          <p:cNvPr id="68" name="TextBox 67">
            <a:extLst>
              <a:ext uri="{FF2B5EF4-FFF2-40B4-BE49-F238E27FC236}">
                <a16:creationId xmlns:a16="http://schemas.microsoft.com/office/drawing/2014/main" id="{7CB30FD4-012D-D8B0-ADC2-6CC860ECAB35}"/>
              </a:ext>
            </a:extLst>
          </p:cNvPr>
          <p:cNvSpPr txBox="1"/>
          <p:nvPr/>
        </p:nvSpPr>
        <p:spPr>
          <a:xfrm>
            <a:off x="9281031" y="1848972"/>
            <a:ext cx="1578510"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Semibold"/>
                <a:ea typeface="+mn-ea"/>
                <a:cs typeface="+mn-cs"/>
              </a:rPr>
              <a:t>$20B</a:t>
            </a:r>
            <a:r>
              <a:rPr kumimoji="0" lang="en-US" sz="1000" b="0" i="0" u="none" strike="noStrike" kern="1200" cap="none" spc="0" normalizeH="0" baseline="0" noProof="0">
                <a:ln>
                  <a:noFill/>
                </a:ln>
                <a:solidFill>
                  <a:prstClr val="black"/>
                </a:solidFill>
                <a:effectLst/>
                <a:uLnTx/>
                <a:uFillTx/>
                <a:latin typeface="Segoe UI Semibold"/>
                <a:ea typeface="+mn-ea"/>
                <a:cs typeface="+mn-cs"/>
              </a:rPr>
              <a:t>1</a:t>
            </a:r>
          </a:p>
        </p:txBody>
      </p:sp>
      <p:sp>
        <p:nvSpPr>
          <p:cNvPr id="69" name="TextBox 68">
            <a:extLst>
              <a:ext uri="{FF2B5EF4-FFF2-40B4-BE49-F238E27FC236}">
                <a16:creationId xmlns:a16="http://schemas.microsoft.com/office/drawing/2014/main" id="{3ABB0D13-A029-7CC6-732F-EBD735759DDB}"/>
              </a:ext>
            </a:extLst>
          </p:cNvPr>
          <p:cNvSpPr txBox="1"/>
          <p:nvPr/>
        </p:nvSpPr>
        <p:spPr>
          <a:xfrm>
            <a:off x="8769907" y="2604878"/>
            <a:ext cx="2600758" cy="279244"/>
          </a:xfrm>
          <a:prstGeom prst="rect">
            <a:avLst/>
          </a:prstGeom>
          <a:noFill/>
        </p:spPr>
        <p:txBody>
          <a:bodyPr wrap="square">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in the next 5 years</a:t>
            </a:r>
          </a:p>
        </p:txBody>
      </p:sp>
      <p:sp>
        <p:nvSpPr>
          <p:cNvPr id="67" name="TextBox 66">
            <a:extLst>
              <a:ext uri="{FF2B5EF4-FFF2-40B4-BE49-F238E27FC236}">
                <a16:creationId xmlns:a16="http://schemas.microsoft.com/office/drawing/2014/main" id="{B445C58F-118A-9116-698C-5F96208C39D7}"/>
              </a:ext>
            </a:extLst>
          </p:cNvPr>
          <p:cNvSpPr txBox="1"/>
          <p:nvPr/>
        </p:nvSpPr>
        <p:spPr>
          <a:xfrm>
            <a:off x="8777977" y="2833054"/>
            <a:ext cx="2737832" cy="884129"/>
          </a:xfrm>
          <a:prstGeom prst="rect">
            <a:avLst/>
          </a:prstGeom>
          <a:noFill/>
        </p:spPr>
        <p:txBody>
          <a:bodyPr wrap="square" lIns="0" tIns="140609" rIns="175761" bIns="140609" rtlCol="0" anchor="t">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ctr" defTabSz="878696" rtl="0" eaLnBrk="1" fontAlgn="auto" latinLnBrk="0" hangingPunct="1">
              <a:lnSpc>
                <a:spcPct val="100000"/>
              </a:lnSpc>
              <a:spcBef>
                <a:spcPts val="0"/>
              </a:spcBef>
              <a:spcAft>
                <a:spcPts val="565"/>
              </a:spcAft>
              <a:buClrTx/>
              <a:buSzTx/>
              <a:buFontTx/>
              <a:buNone/>
              <a:tabLst/>
              <a:defRPr/>
            </a:pPr>
            <a:r>
              <a:rPr kumimoji="0" lang="en-US" sz="1300"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Investing to improve </a:t>
            </a:r>
            <a:r>
              <a:rPr kumimoji="0" lang="en-US" sz="1300" b="0" i="0" u="none" strike="noStrike" kern="0" cap="none" spc="0" normalizeH="0" baseline="0" noProof="0">
                <a:ln>
                  <a:noFill/>
                </a:ln>
                <a:solidFill>
                  <a:prstClr val="black"/>
                </a:solidFill>
                <a:effectLst/>
                <a:uLnTx/>
                <a:uFillTx/>
                <a:latin typeface="Calibri Light" panose="020F0302020204030204"/>
                <a:ea typeface="+mn-ea"/>
                <a:cs typeface="Segoe UI" panose="020B0502040204020203" pitchFamily="34" charset="0"/>
              </a:rPr>
              <a:t>and share </a:t>
            </a:r>
            <a:r>
              <a:rPr kumimoji="0" lang="en-US" sz="1300" b="0"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knowledge, gain insights, and combat cybercrime</a:t>
            </a:r>
          </a:p>
        </p:txBody>
      </p:sp>
      <p:sp>
        <p:nvSpPr>
          <p:cNvPr id="73" name="TextBox 72">
            <a:extLst>
              <a:ext uri="{FF2B5EF4-FFF2-40B4-BE49-F238E27FC236}">
                <a16:creationId xmlns:a16="http://schemas.microsoft.com/office/drawing/2014/main" id="{0125F8B8-FA6F-F719-CF16-F06F1EE9A8D7}"/>
              </a:ext>
            </a:extLst>
          </p:cNvPr>
          <p:cNvSpPr txBox="1"/>
          <p:nvPr/>
        </p:nvSpPr>
        <p:spPr>
          <a:xfrm>
            <a:off x="4582484" y="4572247"/>
            <a:ext cx="1504130" cy="1145739"/>
          </a:xfrm>
          <a:prstGeom prst="rect">
            <a:avLst/>
          </a:prstGeom>
          <a:noFill/>
        </p:spPr>
        <p:txBody>
          <a:bodyPr wrap="square" lIns="0" tIns="140609" rIns="175761" bIns="140609" rtlCol="0" anchor="t">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ctr" defTabSz="878696" rtl="0" eaLnBrk="1" fontAlgn="auto" latinLnBrk="0" hangingPunct="1">
              <a:lnSpc>
                <a:spcPct val="100000"/>
              </a:lnSpc>
              <a:spcBef>
                <a:spcPts val="0"/>
              </a:spcBef>
              <a:spcAft>
                <a:spcPts val="565"/>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Keeping you secure, while saving you time and resources</a:t>
            </a:r>
          </a:p>
        </p:txBody>
      </p:sp>
      <p:sp>
        <p:nvSpPr>
          <p:cNvPr id="70" name="TextBox 69">
            <a:extLst>
              <a:ext uri="{FF2B5EF4-FFF2-40B4-BE49-F238E27FC236}">
                <a16:creationId xmlns:a16="http://schemas.microsoft.com/office/drawing/2014/main" id="{F584F6DE-EF03-4682-97F3-7DEF79955C29}"/>
              </a:ext>
            </a:extLst>
          </p:cNvPr>
          <p:cNvSpPr txBox="1"/>
          <p:nvPr/>
        </p:nvSpPr>
        <p:spPr>
          <a:xfrm>
            <a:off x="6167901" y="3969125"/>
            <a:ext cx="1541870"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Semibold"/>
                <a:ea typeface="+mn-ea"/>
                <a:cs typeface="+mn-cs"/>
              </a:rPr>
              <a:t>60%</a:t>
            </a:r>
            <a:endParaRPr kumimoji="0" lang="en-US" sz="10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72" name="Rectangle 71">
            <a:extLst>
              <a:ext uri="{FF2B5EF4-FFF2-40B4-BE49-F238E27FC236}">
                <a16:creationId xmlns:a16="http://schemas.microsoft.com/office/drawing/2014/main" id="{CBB62648-494E-7D2F-BDBB-8F5E1D5AD4E3}"/>
              </a:ext>
            </a:extLst>
          </p:cNvPr>
          <p:cNvSpPr/>
          <p:nvPr/>
        </p:nvSpPr>
        <p:spPr>
          <a:xfrm>
            <a:off x="6153032" y="4705550"/>
            <a:ext cx="1538403" cy="764312"/>
          </a:xfrm>
          <a:prstGeom prst="rect">
            <a:avLst/>
          </a:prstGeom>
        </p:spPr>
        <p:txBody>
          <a:bodyPr wrap="square" lIns="0" tIns="0" rIns="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6259" rtl="0" eaLnBrk="1" fontAlgn="auto" latinLnBrk="0" hangingPunct="1">
              <a:lnSpc>
                <a:spcPts val="14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Up to </a:t>
            </a:r>
            <a:r>
              <a:rPr kumimoji="0" lang="en-US" sz="13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savings</a:t>
            </a:r>
            <a:r>
              <a:rPr kumimoji="0" lang="en-US" sz="13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 </a:t>
            </a:r>
            <a:r>
              <a:rPr kumimoji="0" lang="en-US" sz="1300" b="0" i="0" u="none" strike="noStrike" kern="1200" cap="none" spc="0" normalizeH="0" baseline="0" noProof="0">
                <a:ln>
                  <a:noFill/>
                </a:ln>
                <a:solidFill>
                  <a:srgbClr val="000000"/>
                </a:solidFill>
                <a:effectLst/>
                <a:uLnTx/>
                <a:uFillTx/>
                <a:latin typeface="Segoe UI"/>
                <a:ea typeface="+mn-ea"/>
                <a:cs typeface="+mn-cs"/>
              </a:rPr>
              <a:t>on average, over </a:t>
            </a:r>
            <a:br>
              <a:rPr kumimoji="0" lang="en-US" sz="1300" b="0" i="0" u="none" strike="noStrike" kern="1200" cap="none" spc="0" normalizeH="0" baseline="0" noProof="0">
                <a:ln>
                  <a:noFill/>
                </a:ln>
                <a:solidFill>
                  <a:srgbClr val="000000"/>
                </a:solidFill>
                <a:effectLst/>
                <a:uLnTx/>
                <a:uFillTx/>
                <a:latin typeface="Segoe UI"/>
                <a:ea typeface="+mn-ea"/>
                <a:cs typeface="+mn-cs"/>
              </a:rPr>
            </a:br>
            <a:r>
              <a:rPr kumimoji="0" lang="en-US" sz="1300" b="0" i="0" u="none" strike="noStrike" kern="1200" cap="none" spc="0" normalizeH="0" baseline="0" noProof="0">
                <a:ln>
                  <a:noFill/>
                </a:ln>
                <a:solidFill>
                  <a:srgbClr val="000000"/>
                </a:solidFill>
                <a:effectLst/>
                <a:uLnTx/>
                <a:uFillTx/>
                <a:latin typeface="Segoe UI"/>
                <a:ea typeface="+mn-ea"/>
                <a:cs typeface="+mn-cs"/>
              </a:rPr>
              <a:t>multi-vendor </a:t>
            </a:r>
            <a:br>
              <a:rPr kumimoji="0" lang="en-US" sz="1300" b="0" i="0" u="none" strike="noStrike" kern="1200" cap="none" spc="0" normalizeH="0" baseline="0" noProof="0">
                <a:ln>
                  <a:noFill/>
                </a:ln>
                <a:solidFill>
                  <a:srgbClr val="000000"/>
                </a:solidFill>
                <a:effectLst/>
                <a:uLnTx/>
                <a:uFillTx/>
                <a:latin typeface="Segoe UI"/>
                <a:ea typeface="+mn-ea"/>
                <a:cs typeface="+mn-cs"/>
              </a:rPr>
            </a:br>
            <a:r>
              <a:rPr kumimoji="0" lang="en-US" sz="1300" b="0" i="0" u="none" strike="noStrike" kern="1200" cap="none" spc="0" normalizeH="0" baseline="0" noProof="0">
                <a:ln>
                  <a:noFill/>
                </a:ln>
                <a:solidFill>
                  <a:srgbClr val="000000"/>
                </a:solidFill>
                <a:effectLst/>
                <a:uLnTx/>
                <a:uFillTx/>
                <a:latin typeface="Segoe UI"/>
                <a:ea typeface="+mn-ea"/>
                <a:cs typeface="+mn-cs"/>
              </a:rPr>
              <a:t>security solutions</a:t>
            </a:r>
          </a:p>
        </p:txBody>
      </p:sp>
      <p:sp>
        <p:nvSpPr>
          <p:cNvPr id="78" name="Rectangle 77">
            <a:extLst>
              <a:ext uri="{FF2B5EF4-FFF2-40B4-BE49-F238E27FC236}">
                <a16:creationId xmlns:a16="http://schemas.microsoft.com/office/drawing/2014/main" id="{D8E748E6-E79D-8508-8A12-95AF2499C1A0}"/>
              </a:ext>
            </a:extLst>
          </p:cNvPr>
          <p:cNvSpPr/>
          <p:nvPr/>
        </p:nvSpPr>
        <p:spPr>
          <a:xfrm>
            <a:off x="8126838" y="3964409"/>
            <a:ext cx="1086036" cy="784830"/>
          </a:xfrm>
          <a:prstGeom prst="rect">
            <a:avLst/>
          </a:prstGeom>
        </p:spPr>
        <p:txBody>
          <a:bodyPr wrap="square" lIns="0" tIns="0" rIns="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2346"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Semibold"/>
                <a:ea typeface="+mn-ea"/>
                <a:cs typeface="+mn-cs"/>
              </a:rPr>
              <a:t>15K</a:t>
            </a:r>
            <a:r>
              <a:rPr kumimoji="0" lang="en-US" sz="1000" b="0" i="0" u="none" strike="noStrike" kern="1200" cap="none" spc="0" normalizeH="0" baseline="0" noProof="0">
                <a:ln>
                  <a:noFill/>
                </a:ln>
                <a:solidFill>
                  <a:prstClr val="white"/>
                </a:solidFill>
                <a:effectLst/>
                <a:uLnTx/>
                <a:uFillTx/>
                <a:latin typeface="Segoe UI Semibold"/>
                <a:ea typeface="+mn-ea"/>
                <a:cs typeface="+mn-cs"/>
              </a:rPr>
              <a:t>1</a:t>
            </a:r>
          </a:p>
        </p:txBody>
      </p:sp>
      <p:sp>
        <p:nvSpPr>
          <p:cNvPr id="76" name="TextBox 75">
            <a:extLst>
              <a:ext uri="{FF2B5EF4-FFF2-40B4-BE49-F238E27FC236}">
                <a16:creationId xmlns:a16="http://schemas.microsoft.com/office/drawing/2014/main" id="{6BA80BFA-C318-90E3-15FC-3BF1243E3407}"/>
              </a:ext>
            </a:extLst>
          </p:cNvPr>
          <p:cNvSpPr txBox="1"/>
          <p:nvPr/>
        </p:nvSpPr>
        <p:spPr>
          <a:xfrm>
            <a:off x="7974974" y="4705570"/>
            <a:ext cx="1389765" cy="35907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partners in security ecosystem</a:t>
            </a:r>
          </a:p>
        </p:txBody>
      </p:sp>
      <p:sp>
        <p:nvSpPr>
          <p:cNvPr id="77" name="Rectangle 76">
            <a:extLst>
              <a:ext uri="{FF2B5EF4-FFF2-40B4-BE49-F238E27FC236}">
                <a16:creationId xmlns:a16="http://schemas.microsoft.com/office/drawing/2014/main" id="{136F1FBF-9924-AAD4-E629-77FA457A38B0}"/>
              </a:ext>
            </a:extLst>
          </p:cNvPr>
          <p:cNvSpPr/>
          <p:nvPr/>
        </p:nvSpPr>
        <p:spPr>
          <a:xfrm>
            <a:off x="9831456" y="3951919"/>
            <a:ext cx="1485748" cy="784830"/>
          </a:xfrm>
          <a:prstGeom prst="rect">
            <a:avLst/>
          </a:prstGeom>
        </p:spPr>
        <p:txBody>
          <a:bodyPr wrap="square" lIns="0" tIns="0" rIns="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2346"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Semibold"/>
                <a:ea typeface="+mn-ea"/>
                <a:cs typeface="+mn-cs"/>
              </a:rPr>
              <a:t>785K</a:t>
            </a:r>
            <a:r>
              <a:rPr kumimoji="0" lang="en-US" sz="1000" b="0" i="0" u="none" strike="noStrike" kern="1200" cap="none" spc="0" normalizeH="0" baseline="0" noProof="0">
                <a:ln>
                  <a:noFill/>
                </a:ln>
                <a:solidFill>
                  <a:prstClr val="white"/>
                </a:solidFill>
                <a:effectLst/>
                <a:uLnTx/>
                <a:uFillTx/>
                <a:latin typeface="Segoe UI Semibold"/>
                <a:ea typeface="+mn-ea"/>
                <a:cs typeface="+mn-cs"/>
              </a:rPr>
              <a:t>²</a:t>
            </a:r>
          </a:p>
        </p:txBody>
      </p:sp>
      <p:sp>
        <p:nvSpPr>
          <p:cNvPr id="75" name="TextBox 74">
            <a:extLst>
              <a:ext uri="{FF2B5EF4-FFF2-40B4-BE49-F238E27FC236}">
                <a16:creationId xmlns:a16="http://schemas.microsoft.com/office/drawing/2014/main" id="{019D5A1F-D390-28C7-C474-DD88A66F3EBC}"/>
              </a:ext>
            </a:extLst>
          </p:cNvPr>
          <p:cNvSpPr txBox="1"/>
          <p:nvPr/>
        </p:nvSpPr>
        <p:spPr>
          <a:xfrm>
            <a:off x="9607982" y="4623727"/>
            <a:ext cx="1813150" cy="89768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customers rely on Microsoft for their </a:t>
            </a:r>
            <a:r>
              <a:rPr kumimoji="0" lang="en-US" sz="13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multicloud</a:t>
            </a:r>
            <a:r>
              <a:rPr kumimoji="0" lang="en-US" sz="13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multiplatform infrastructure security</a:t>
            </a:r>
          </a:p>
        </p:txBody>
      </p:sp>
      <p:sp>
        <p:nvSpPr>
          <p:cNvPr id="74" name="TextBox 73">
            <a:extLst>
              <a:ext uri="{FF2B5EF4-FFF2-40B4-BE49-F238E27FC236}">
                <a16:creationId xmlns:a16="http://schemas.microsoft.com/office/drawing/2014/main" id="{45293A1F-BC9F-BA0C-7A57-D0BBCA8DC0A0}"/>
              </a:ext>
            </a:extLst>
          </p:cNvPr>
          <p:cNvSpPr txBox="1"/>
          <p:nvPr/>
        </p:nvSpPr>
        <p:spPr>
          <a:xfrm>
            <a:off x="7974974" y="5935832"/>
            <a:ext cx="3078258" cy="622518"/>
          </a:xfrm>
          <a:prstGeom prst="rect">
            <a:avLst/>
          </a:prstGeom>
          <a:noFill/>
        </p:spPr>
        <p:txBody>
          <a:bodyPr wrap="square" lIns="0" tIns="140609" rIns="175761" bIns="140609" rtlCol="0" anchor="t">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696" rtl="0" eaLnBrk="1" fontAlgn="auto" latinLnBrk="0" hangingPunct="1">
              <a:lnSpc>
                <a:spcPct val="100000"/>
              </a:lnSpc>
              <a:spcBef>
                <a:spcPts val="0"/>
              </a:spcBef>
              <a:spcAft>
                <a:spcPts val="565"/>
              </a:spcAft>
              <a:buClrTx/>
              <a:buSzTx/>
              <a:buFontTx/>
              <a:buNone/>
              <a:tabLst/>
              <a:defRPr/>
            </a:pPr>
            <a:r>
              <a:rPr kumimoji="0" lang="en-US" sz="1100" b="0" i="0" u="none" strike="noStrike" kern="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Trusted globally, protecting organizations’ multi-Cloud and multi-platform infrastructures</a:t>
            </a:r>
          </a:p>
        </p:txBody>
      </p:sp>
      <p:sp>
        <p:nvSpPr>
          <p:cNvPr id="79" name="document_6">
            <a:extLst>
              <a:ext uri="{FF2B5EF4-FFF2-40B4-BE49-F238E27FC236}">
                <a16:creationId xmlns:a16="http://schemas.microsoft.com/office/drawing/2014/main" id="{994D2F33-0C36-D839-33B7-42332B83FB94}"/>
              </a:ext>
              <a:ext uri="{C183D7F6-B498-43B3-948B-1728B52AA6E4}">
                <adec:decorative xmlns:adec="http://schemas.microsoft.com/office/drawing/2017/decorative" val="1"/>
              </a:ext>
            </a:extLst>
          </p:cNvPr>
          <p:cNvSpPr>
            <a:spLocks noChangeAspect="1" noEditPoints="1"/>
          </p:cNvSpPr>
          <p:nvPr/>
        </p:nvSpPr>
        <p:spPr bwMode="auto">
          <a:xfrm>
            <a:off x="5008021" y="4068571"/>
            <a:ext cx="411688" cy="51461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1DBC361D-FFBD-7DD2-9B6F-BFAE06580C18}"/>
              </a:ext>
              <a:ext uri="{C183D7F6-B498-43B3-948B-1728B52AA6E4}">
                <adec:decorative xmlns:adec="http://schemas.microsoft.com/office/drawing/2017/decorative" val="1"/>
              </a:ext>
            </a:extLst>
          </p:cNvPr>
          <p:cNvGrpSpPr/>
          <p:nvPr/>
        </p:nvGrpSpPr>
        <p:grpSpPr>
          <a:xfrm>
            <a:off x="7974974" y="5837767"/>
            <a:ext cx="2884567" cy="98065"/>
            <a:chOff x="7974974" y="5837767"/>
            <a:chExt cx="2884567" cy="98065"/>
          </a:xfrm>
        </p:grpSpPr>
        <p:cxnSp>
          <p:nvCxnSpPr>
            <p:cNvPr id="86" name="Straight Connector 85">
              <a:extLst>
                <a:ext uri="{FF2B5EF4-FFF2-40B4-BE49-F238E27FC236}">
                  <a16:creationId xmlns:a16="http://schemas.microsoft.com/office/drawing/2014/main" id="{AA526828-CB86-409B-29A1-463631E9E7CE}"/>
                </a:ext>
              </a:extLst>
            </p:cNvPr>
            <p:cNvCxnSpPr/>
            <p:nvPr/>
          </p:nvCxnSpPr>
          <p:spPr>
            <a:xfrm>
              <a:off x="7974974" y="5935832"/>
              <a:ext cx="2884567" cy="0"/>
            </a:xfrm>
            <a:prstGeom prst="line">
              <a:avLst/>
            </a:prstGeom>
            <a:ln>
              <a:solidFill>
                <a:srgbClr val="2F2F2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7477750-2863-9FE8-2315-8E06EACE568A}"/>
                </a:ext>
              </a:extLst>
            </p:cNvPr>
            <p:cNvCxnSpPr>
              <a:cxnSpLocks/>
            </p:cNvCxnSpPr>
            <p:nvPr/>
          </p:nvCxnSpPr>
          <p:spPr>
            <a:xfrm flipV="1">
              <a:off x="7974974" y="5837767"/>
              <a:ext cx="0" cy="98065"/>
            </a:xfrm>
            <a:prstGeom prst="line">
              <a:avLst/>
            </a:prstGeom>
            <a:ln>
              <a:solidFill>
                <a:srgbClr val="2F2F2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17FABE0-A1FD-1082-C311-022A93596172}"/>
                </a:ext>
              </a:extLst>
            </p:cNvPr>
            <p:cNvCxnSpPr>
              <a:cxnSpLocks/>
            </p:cNvCxnSpPr>
            <p:nvPr/>
          </p:nvCxnSpPr>
          <p:spPr>
            <a:xfrm flipV="1">
              <a:off x="10859541" y="5837767"/>
              <a:ext cx="0" cy="98065"/>
            </a:xfrm>
            <a:prstGeom prst="line">
              <a:avLst/>
            </a:prstGeom>
            <a:ln>
              <a:solidFill>
                <a:srgbClr val="2F2F2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436255A3-32AC-2E86-C335-68BB7BB1DACE}"/>
              </a:ext>
            </a:extLst>
          </p:cNvPr>
          <p:cNvSpPr txBox="1"/>
          <p:nvPr/>
        </p:nvSpPr>
        <p:spPr>
          <a:xfrm>
            <a:off x="147660" y="6395532"/>
            <a:ext cx="7134272" cy="369332"/>
          </a:xfrm>
          <a:prstGeom prst="rect">
            <a:avLst/>
          </a:prstGeom>
          <a:noFill/>
        </p:spPr>
        <p:txBody>
          <a:bodyPr wrap="square" lIns="0" tIns="0" rIns="0" bIns="0" rtlCol="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Earnings Press Release, FY22 Q4. July 26, 2022, Microsoft Investor Relations</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“Microsoft Digital Defense Report”. October 2021, Microsoft Security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Earnings Press Release, FY22 Q2. December 16, 2021,  Microsoft Investor Relations</a:t>
            </a:r>
          </a:p>
        </p:txBody>
      </p:sp>
    </p:spTree>
    <p:extLst>
      <p:ext uri="{BB962C8B-B14F-4D97-AF65-F5344CB8AC3E}">
        <p14:creationId xmlns:p14="http://schemas.microsoft.com/office/powerpoint/2010/main" val="33592509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D12BE2-B1E7-4E48-83EB-EB8A65826EEC}"/>
              </a:ext>
            </a:extLst>
          </p:cNvPr>
          <p:cNvSpPr txBox="1">
            <a:spLocks noGrp="1"/>
          </p:cNvSpPr>
          <p:nvPr>
            <p:ph type="title"/>
          </p:nvPr>
        </p:nvSpPr>
        <p:spPr>
          <a:xfrm>
            <a:off x="585217" y="3221941"/>
            <a:ext cx="9144000" cy="414119"/>
          </a:xfrm>
        </p:spPr>
        <p:txBody>
          <a:bodyPr anchor="ctr" anchorCtr="0"/>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lvl="0"/>
            <a:r>
              <a:rPr lang="en-US" sz="2990" b="1">
                <a:latin typeface="Segoe Pro Display" panose="020B0502040504020203"/>
              </a:rPr>
              <a:t>Discussion</a:t>
            </a:r>
          </a:p>
        </p:txBody>
      </p:sp>
    </p:spTree>
    <p:extLst>
      <p:ext uri="{BB962C8B-B14F-4D97-AF65-F5344CB8AC3E}">
        <p14:creationId xmlns:p14="http://schemas.microsoft.com/office/powerpoint/2010/main" val="32307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478E81-3E14-4609-B976-25E3DC75E4B6}"/>
              </a:ext>
            </a:extLst>
          </p:cNvPr>
          <p:cNvSpPr txBox="1">
            <a:spLocks noGrp="1"/>
          </p:cNvSpPr>
          <p:nvPr>
            <p:ph type="title" idx="4294967295"/>
          </p:nvPr>
        </p:nvSpPr>
        <p:spPr>
          <a:xfrm>
            <a:off x="585217" y="3221941"/>
            <a:ext cx="9144000" cy="414119"/>
          </a:xfrm>
          <a:prstGeom prst="rect">
            <a:avLst/>
          </a:prstGeom>
          <a:noFill/>
          <a:ln>
            <a:noFill/>
            <a:prstDash/>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32563">
              <a:defRPr/>
            </a:pPr>
            <a:r>
              <a:rPr lang="en-US" sz="2990" b="1" spc="-50">
                <a:latin typeface="Segoe Pro Display" panose="020B0502040504020203"/>
              </a:rPr>
              <a:t>Thank you.</a:t>
            </a:r>
          </a:p>
        </p:txBody>
      </p:sp>
    </p:spTree>
    <p:extLst>
      <p:ext uri="{BB962C8B-B14F-4D97-AF65-F5344CB8AC3E}">
        <p14:creationId xmlns:p14="http://schemas.microsoft.com/office/powerpoint/2010/main" val="387983752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A928-A996-1340-8A99-F9F12DD330F9}"/>
              </a:ext>
            </a:extLst>
          </p:cNvPr>
          <p:cNvSpPr>
            <a:spLocks noGrp="1"/>
          </p:cNvSpPr>
          <p:nvPr>
            <p:ph type="title"/>
          </p:nvPr>
        </p:nvSpPr>
        <p:spPr/>
        <p:txBody>
          <a:bodyPr/>
          <a:lstStyle/>
          <a:p>
            <a:r>
              <a:rPr lang="en-US"/>
              <a:t>Organizations lack visibility into their data estate</a:t>
            </a:r>
          </a:p>
        </p:txBody>
      </p:sp>
      <p:sp>
        <p:nvSpPr>
          <p:cNvPr id="34" name="Rectangle 33">
            <a:extLst>
              <a:ext uri="{FF2B5EF4-FFF2-40B4-BE49-F238E27FC236}">
                <a16:creationId xmlns:a16="http://schemas.microsoft.com/office/drawing/2014/main" id="{C00E67A2-7331-5E4B-8CFC-394943A3E413}"/>
              </a:ext>
            </a:extLst>
          </p:cNvPr>
          <p:cNvSpPr/>
          <p:nvPr/>
        </p:nvSpPr>
        <p:spPr>
          <a:xfrm>
            <a:off x="6457808" y="5305161"/>
            <a:ext cx="3364258" cy="830997"/>
          </a:xfrm>
          <a:prstGeom prst="rect">
            <a:avLst/>
          </a:prstGeom>
        </p:spPr>
        <p:txBody>
          <a:bodyPr wrap="square" lIns="0" rIns="0" anchor="ctr">
            <a:spAutoFit/>
          </a:bodyPr>
          <a:lstStyle/>
          <a:p>
            <a:pPr marL="0" marR="0" lvl="0" indent="0" algn="ctr" defTabSz="87847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93% of data within an organization is dark</a:t>
            </a:r>
          </a:p>
        </p:txBody>
      </p:sp>
      <p:sp>
        <p:nvSpPr>
          <p:cNvPr id="39" name="Rectangle 38">
            <a:extLst>
              <a:ext uri="{FF2B5EF4-FFF2-40B4-BE49-F238E27FC236}">
                <a16:creationId xmlns:a16="http://schemas.microsoft.com/office/drawing/2014/main" id="{69EA86D1-48F5-1921-3782-D397C9620420}"/>
              </a:ext>
            </a:extLst>
          </p:cNvPr>
          <p:cNvSpPr/>
          <p:nvPr/>
        </p:nvSpPr>
        <p:spPr bwMode="auto">
          <a:xfrm>
            <a:off x="2320413" y="5271610"/>
            <a:ext cx="3997757" cy="89809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ctr" defTabSz="87847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Year over year, the amount of data available doubles</a:t>
            </a:r>
          </a:p>
        </p:txBody>
      </p:sp>
      <p:cxnSp>
        <p:nvCxnSpPr>
          <p:cNvPr id="172" name="Straight Connector 171">
            <a:extLst>
              <a:ext uri="{FF2B5EF4-FFF2-40B4-BE49-F238E27FC236}">
                <a16:creationId xmlns:a16="http://schemas.microsoft.com/office/drawing/2014/main" id="{A057A697-DE81-97CE-3720-B0FECEA3212A}"/>
              </a:ext>
            </a:extLst>
          </p:cNvPr>
          <p:cNvCxnSpPr>
            <a:cxnSpLocks/>
          </p:cNvCxnSpPr>
          <p:nvPr/>
        </p:nvCxnSpPr>
        <p:spPr>
          <a:xfrm flipH="1" flipV="1">
            <a:off x="2722431" y="1979085"/>
            <a:ext cx="105407" cy="453888"/>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3" name="!!2">
            <a:extLst>
              <a:ext uri="{FF2B5EF4-FFF2-40B4-BE49-F238E27FC236}">
                <a16:creationId xmlns:a16="http://schemas.microsoft.com/office/drawing/2014/main" id="{4CA17377-5AEF-EBEC-7180-506D73938A8A}"/>
              </a:ext>
            </a:extLst>
          </p:cNvPr>
          <p:cNvSpPr/>
          <p:nvPr/>
        </p:nvSpPr>
        <p:spPr bwMode="auto">
          <a:xfrm>
            <a:off x="2673138" y="1920612"/>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74" name="Straight Connector 173">
            <a:extLst>
              <a:ext uri="{FF2B5EF4-FFF2-40B4-BE49-F238E27FC236}">
                <a16:creationId xmlns:a16="http://schemas.microsoft.com/office/drawing/2014/main" id="{FB705AF9-6D59-F372-679A-E5EB6CE155D6}"/>
              </a:ext>
            </a:extLst>
          </p:cNvPr>
          <p:cNvCxnSpPr>
            <a:cxnSpLocks/>
          </p:cNvCxnSpPr>
          <p:nvPr/>
        </p:nvCxnSpPr>
        <p:spPr>
          <a:xfrm flipH="1" flipV="1">
            <a:off x="3095467" y="4395588"/>
            <a:ext cx="591015" cy="33453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E10F189-94DB-7429-1FDA-576703CEA614}"/>
              </a:ext>
            </a:extLst>
          </p:cNvPr>
          <p:cNvCxnSpPr>
            <a:cxnSpLocks/>
          </p:cNvCxnSpPr>
          <p:nvPr/>
        </p:nvCxnSpPr>
        <p:spPr>
          <a:xfrm flipH="1" flipV="1">
            <a:off x="10500849" y="2046314"/>
            <a:ext cx="640666" cy="420435"/>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CDE0F88-7544-508E-54AB-BF61BA91F2B1}"/>
              </a:ext>
            </a:extLst>
          </p:cNvPr>
          <p:cNvCxnSpPr>
            <a:cxnSpLocks/>
          </p:cNvCxnSpPr>
          <p:nvPr/>
        </p:nvCxnSpPr>
        <p:spPr>
          <a:xfrm flipV="1">
            <a:off x="8155154" y="1369125"/>
            <a:ext cx="792106" cy="458483"/>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D75476E-043E-EE48-C788-C4EF92C492F6}"/>
              </a:ext>
            </a:extLst>
          </p:cNvPr>
          <p:cNvCxnSpPr>
            <a:cxnSpLocks/>
          </p:cNvCxnSpPr>
          <p:nvPr/>
        </p:nvCxnSpPr>
        <p:spPr>
          <a:xfrm>
            <a:off x="9161490" y="1517727"/>
            <a:ext cx="948094" cy="335383"/>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5C18149-FF8E-F3D8-74DC-5A4276742895}"/>
              </a:ext>
            </a:extLst>
          </p:cNvPr>
          <p:cNvCxnSpPr>
            <a:cxnSpLocks/>
          </p:cNvCxnSpPr>
          <p:nvPr/>
        </p:nvCxnSpPr>
        <p:spPr>
          <a:xfrm flipV="1">
            <a:off x="2151189" y="2640029"/>
            <a:ext cx="625028" cy="69385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9" name="!!2">
            <a:extLst>
              <a:ext uri="{FF2B5EF4-FFF2-40B4-BE49-F238E27FC236}">
                <a16:creationId xmlns:a16="http://schemas.microsoft.com/office/drawing/2014/main" id="{4F1F49BE-6BA4-2E83-4B66-081D8BA85236}"/>
              </a:ext>
            </a:extLst>
          </p:cNvPr>
          <p:cNvSpPr/>
          <p:nvPr/>
        </p:nvSpPr>
        <p:spPr bwMode="auto">
          <a:xfrm>
            <a:off x="2479909" y="2864084"/>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80" name="Straight Connector 179">
            <a:extLst>
              <a:ext uri="{FF2B5EF4-FFF2-40B4-BE49-F238E27FC236}">
                <a16:creationId xmlns:a16="http://schemas.microsoft.com/office/drawing/2014/main" id="{7CF20F7D-09EB-929F-CA25-ADD501C8F736}"/>
              </a:ext>
            </a:extLst>
          </p:cNvPr>
          <p:cNvCxnSpPr>
            <a:cxnSpLocks/>
          </p:cNvCxnSpPr>
          <p:nvPr/>
        </p:nvCxnSpPr>
        <p:spPr>
          <a:xfrm flipV="1">
            <a:off x="849579" y="2941604"/>
            <a:ext cx="603681" cy="2041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1" name="!!2">
            <a:extLst>
              <a:ext uri="{FF2B5EF4-FFF2-40B4-BE49-F238E27FC236}">
                <a16:creationId xmlns:a16="http://schemas.microsoft.com/office/drawing/2014/main" id="{B1456829-752D-8617-B10A-C17673ADFE91}"/>
              </a:ext>
            </a:extLst>
          </p:cNvPr>
          <p:cNvSpPr/>
          <p:nvPr/>
        </p:nvSpPr>
        <p:spPr bwMode="auto">
          <a:xfrm>
            <a:off x="768481" y="3045123"/>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BA0C6F36-1273-5947-EFD6-F8F5A359D54C}"/>
              </a:ext>
            </a:extLst>
          </p:cNvPr>
          <p:cNvCxnSpPr>
            <a:cxnSpLocks/>
          </p:cNvCxnSpPr>
          <p:nvPr/>
        </p:nvCxnSpPr>
        <p:spPr>
          <a:xfrm flipH="1" flipV="1">
            <a:off x="1239319" y="2413982"/>
            <a:ext cx="153954" cy="46657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3" name="!!2">
            <a:extLst>
              <a:ext uri="{FF2B5EF4-FFF2-40B4-BE49-F238E27FC236}">
                <a16:creationId xmlns:a16="http://schemas.microsoft.com/office/drawing/2014/main" id="{2D3A7400-9898-0726-B124-6355EF22CE35}"/>
              </a:ext>
            </a:extLst>
          </p:cNvPr>
          <p:cNvSpPr/>
          <p:nvPr/>
        </p:nvSpPr>
        <p:spPr bwMode="auto">
          <a:xfrm>
            <a:off x="1190026" y="2355509"/>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84" name="Straight Connector 183">
            <a:extLst>
              <a:ext uri="{FF2B5EF4-FFF2-40B4-BE49-F238E27FC236}">
                <a16:creationId xmlns:a16="http://schemas.microsoft.com/office/drawing/2014/main" id="{4F0E497A-93EF-4A94-B6E5-914E08744854}"/>
              </a:ext>
            </a:extLst>
          </p:cNvPr>
          <p:cNvCxnSpPr>
            <a:cxnSpLocks/>
          </p:cNvCxnSpPr>
          <p:nvPr/>
        </p:nvCxnSpPr>
        <p:spPr>
          <a:xfrm flipV="1">
            <a:off x="1518016" y="3447734"/>
            <a:ext cx="473481" cy="49065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B38126F-4B7E-4197-2305-BD8F0B343546}"/>
              </a:ext>
            </a:extLst>
          </p:cNvPr>
          <p:cNvCxnSpPr>
            <a:cxnSpLocks/>
          </p:cNvCxnSpPr>
          <p:nvPr/>
        </p:nvCxnSpPr>
        <p:spPr>
          <a:xfrm flipH="1">
            <a:off x="2994042" y="3414280"/>
            <a:ext cx="1250001" cy="87234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0B4CB1-514A-C0B0-4AB3-B9BE4CB39C5F}"/>
              </a:ext>
            </a:extLst>
          </p:cNvPr>
          <p:cNvCxnSpPr>
            <a:cxnSpLocks/>
          </p:cNvCxnSpPr>
          <p:nvPr/>
        </p:nvCxnSpPr>
        <p:spPr>
          <a:xfrm flipV="1">
            <a:off x="8000575" y="2665742"/>
            <a:ext cx="1052477" cy="734497"/>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C367439-F586-18FE-5D86-BE4442713060}"/>
              </a:ext>
            </a:extLst>
          </p:cNvPr>
          <p:cNvCxnSpPr>
            <a:cxnSpLocks/>
          </p:cNvCxnSpPr>
          <p:nvPr/>
        </p:nvCxnSpPr>
        <p:spPr>
          <a:xfrm flipH="1" flipV="1">
            <a:off x="2069555" y="3458885"/>
            <a:ext cx="880947" cy="880947"/>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6D5F521B-8816-A6F4-03F0-5BE382755DC1}"/>
              </a:ext>
            </a:extLst>
          </p:cNvPr>
          <p:cNvGrpSpPr/>
          <p:nvPr/>
        </p:nvGrpSpPr>
        <p:grpSpPr>
          <a:xfrm>
            <a:off x="2642154" y="3908795"/>
            <a:ext cx="703774" cy="703774"/>
            <a:chOff x="4252643" y="8302800"/>
            <a:chExt cx="986190" cy="986190"/>
          </a:xfrm>
        </p:grpSpPr>
        <p:sp>
          <p:nvSpPr>
            <p:cNvPr id="264" name="!!4">
              <a:extLst>
                <a:ext uri="{FF2B5EF4-FFF2-40B4-BE49-F238E27FC236}">
                  <a16:creationId xmlns:a16="http://schemas.microsoft.com/office/drawing/2014/main" id="{C10144C8-2087-21B2-A5B1-11D556AB52A8}"/>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5" name="mail_2" title="Icon of an envelope with an arrow on the lower right pointing right">
              <a:extLst>
                <a:ext uri="{FF2B5EF4-FFF2-40B4-BE49-F238E27FC236}">
                  <a16:creationId xmlns:a16="http://schemas.microsoft.com/office/drawing/2014/main" id="{50654C0B-EA35-2856-AD8D-69C7965A9D85}"/>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89" name="!!2">
            <a:extLst>
              <a:ext uri="{FF2B5EF4-FFF2-40B4-BE49-F238E27FC236}">
                <a16:creationId xmlns:a16="http://schemas.microsoft.com/office/drawing/2014/main" id="{B35031C5-B38C-A765-7F7B-3AB3232B6267}"/>
              </a:ext>
            </a:extLst>
          </p:cNvPr>
          <p:cNvSpPr/>
          <p:nvPr/>
        </p:nvSpPr>
        <p:spPr bwMode="auto">
          <a:xfrm>
            <a:off x="1306333" y="3726431"/>
            <a:ext cx="403116" cy="403116"/>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a:ea typeface="Segoe UI" pitchFamily="34" charset="0"/>
                <a:cs typeface="Segoe UI" pitchFamily="34" charset="0"/>
              </a:rPr>
              <a:t>OS</a:t>
            </a:r>
          </a:p>
        </p:txBody>
      </p:sp>
      <p:grpSp>
        <p:nvGrpSpPr>
          <p:cNvPr id="191" name="Group 190">
            <a:extLst>
              <a:ext uri="{FF2B5EF4-FFF2-40B4-BE49-F238E27FC236}">
                <a16:creationId xmlns:a16="http://schemas.microsoft.com/office/drawing/2014/main" id="{CD6627B1-1884-934E-A0E6-3D38D4BA5AFB}"/>
              </a:ext>
            </a:extLst>
          </p:cNvPr>
          <p:cNvGrpSpPr/>
          <p:nvPr/>
        </p:nvGrpSpPr>
        <p:grpSpPr>
          <a:xfrm>
            <a:off x="8625133" y="1141391"/>
            <a:ext cx="649803" cy="649803"/>
            <a:chOff x="-2451307" y="2179356"/>
            <a:chExt cx="805698" cy="805698"/>
          </a:xfrm>
        </p:grpSpPr>
        <p:sp>
          <p:nvSpPr>
            <p:cNvPr id="260" name="!!3">
              <a:extLst>
                <a:ext uri="{FF2B5EF4-FFF2-40B4-BE49-F238E27FC236}">
                  <a16:creationId xmlns:a16="http://schemas.microsoft.com/office/drawing/2014/main" id="{BB9989F5-708F-8E30-02DD-C05B9A70AFB7}"/>
                </a:ext>
              </a:extLst>
            </p:cNvPr>
            <p:cNvSpPr/>
            <p:nvPr/>
          </p:nvSpPr>
          <p:spPr bwMode="auto">
            <a:xfrm>
              <a:off x="-2451307" y="2179356"/>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1" name="Share_E72D" title="Icon of a square with an arrow pointing out of it">
              <a:extLst>
                <a:ext uri="{FF2B5EF4-FFF2-40B4-BE49-F238E27FC236}">
                  <a16:creationId xmlns:a16="http://schemas.microsoft.com/office/drawing/2014/main" id="{9E8A1360-AE44-4ABB-9625-8EE081C2CAFF}"/>
                </a:ext>
              </a:extLst>
            </p:cNvPr>
            <p:cNvSpPr>
              <a:spLocks noChangeAspect="1" noEditPoints="1"/>
            </p:cNvSpPr>
            <p:nvPr/>
          </p:nvSpPr>
          <p:spPr bwMode="auto">
            <a:xfrm>
              <a:off x="-2173724" y="2444805"/>
              <a:ext cx="319217" cy="274801"/>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193" name="Straight Connector 192">
            <a:extLst>
              <a:ext uri="{FF2B5EF4-FFF2-40B4-BE49-F238E27FC236}">
                <a16:creationId xmlns:a16="http://schemas.microsoft.com/office/drawing/2014/main" id="{933995B0-8CC8-DC2A-5018-B03C24691AD2}"/>
              </a:ext>
            </a:extLst>
          </p:cNvPr>
          <p:cNvCxnSpPr>
            <a:cxnSpLocks/>
          </p:cNvCxnSpPr>
          <p:nvPr/>
        </p:nvCxnSpPr>
        <p:spPr>
          <a:xfrm flipV="1">
            <a:off x="1477498" y="1963364"/>
            <a:ext cx="592057" cy="871782"/>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9895ED5-9993-52DE-A725-B25D33D8106C}"/>
              </a:ext>
            </a:extLst>
          </p:cNvPr>
          <p:cNvCxnSpPr>
            <a:cxnSpLocks/>
          </p:cNvCxnSpPr>
          <p:nvPr/>
        </p:nvCxnSpPr>
        <p:spPr>
          <a:xfrm flipV="1">
            <a:off x="9292578" y="2082803"/>
            <a:ext cx="792106" cy="458483"/>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5" name="!!2">
            <a:extLst>
              <a:ext uri="{FF2B5EF4-FFF2-40B4-BE49-F238E27FC236}">
                <a16:creationId xmlns:a16="http://schemas.microsoft.com/office/drawing/2014/main" id="{36E87697-C9FC-6772-E6B3-414C7715DB3D}"/>
              </a:ext>
            </a:extLst>
          </p:cNvPr>
          <p:cNvSpPr/>
          <p:nvPr/>
        </p:nvSpPr>
        <p:spPr bwMode="auto">
          <a:xfrm>
            <a:off x="9577398" y="2293485"/>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6" name="Group 195">
            <a:extLst>
              <a:ext uri="{FF2B5EF4-FFF2-40B4-BE49-F238E27FC236}">
                <a16:creationId xmlns:a16="http://schemas.microsoft.com/office/drawing/2014/main" id="{67C5012D-4396-3C89-6EFC-B624382BC998}"/>
              </a:ext>
            </a:extLst>
          </p:cNvPr>
          <p:cNvGrpSpPr/>
          <p:nvPr/>
        </p:nvGrpSpPr>
        <p:grpSpPr>
          <a:xfrm>
            <a:off x="1744449" y="1555071"/>
            <a:ext cx="703774" cy="703774"/>
            <a:chOff x="4252643" y="8302800"/>
            <a:chExt cx="986190" cy="986190"/>
          </a:xfrm>
        </p:grpSpPr>
        <p:sp>
          <p:nvSpPr>
            <p:cNvPr id="256" name="!!4">
              <a:extLst>
                <a:ext uri="{FF2B5EF4-FFF2-40B4-BE49-F238E27FC236}">
                  <a16:creationId xmlns:a16="http://schemas.microsoft.com/office/drawing/2014/main" id="{6EEB4EDC-8EDD-1075-990A-61B57D3075CB}"/>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7" name="mail_2" title="Icon of an envelope with an arrow on the lower right pointing right">
              <a:extLst>
                <a:ext uri="{FF2B5EF4-FFF2-40B4-BE49-F238E27FC236}">
                  <a16:creationId xmlns:a16="http://schemas.microsoft.com/office/drawing/2014/main" id="{AC08200B-AA6C-B41A-2A4B-01525F38BAC5}"/>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197" name="Straight Connector 196">
            <a:extLst>
              <a:ext uri="{FF2B5EF4-FFF2-40B4-BE49-F238E27FC236}">
                <a16:creationId xmlns:a16="http://schemas.microsoft.com/office/drawing/2014/main" id="{24582CC5-6A1C-0FB5-CB94-E3BBCF04AFE9}"/>
              </a:ext>
            </a:extLst>
          </p:cNvPr>
          <p:cNvCxnSpPr>
            <a:cxnSpLocks/>
          </p:cNvCxnSpPr>
          <p:nvPr/>
        </p:nvCxnSpPr>
        <p:spPr>
          <a:xfrm>
            <a:off x="1442923" y="2921849"/>
            <a:ext cx="559725" cy="470129"/>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61C0788-8203-555A-3B6F-A309E346FE4E}"/>
              </a:ext>
            </a:extLst>
          </p:cNvPr>
          <p:cNvCxnSpPr>
            <a:cxnSpLocks/>
          </p:cNvCxnSpPr>
          <p:nvPr/>
        </p:nvCxnSpPr>
        <p:spPr>
          <a:xfrm flipV="1">
            <a:off x="4355555" y="1786202"/>
            <a:ext cx="1683834" cy="1594625"/>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6FA1F10-7AE0-AA68-0858-306E74972827}"/>
              </a:ext>
            </a:extLst>
          </p:cNvPr>
          <p:cNvCxnSpPr>
            <a:cxnSpLocks/>
          </p:cNvCxnSpPr>
          <p:nvPr/>
        </p:nvCxnSpPr>
        <p:spPr>
          <a:xfrm>
            <a:off x="6318170" y="1685841"/>
            <a:ext cx="1683834" cy="16949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8037BCA-135E-3441-F3A2-8AEE07007022}"/>
              </a:ext>
            </a:extLst>
          </p:cNvPr>
          <p:cNvCxnSpPr>
            <a:cxnSpLocks/>
          </p:cNvCxnSpPr>
          <p:nvPr/>
        </p:nvCxnSpPr>
        <p:spPr>
          <a:xfrm flipH="1" flipV="1">
            <a:off x="5900529" y="1153894"/>
            <a:ext cx="153954" cy="46657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1" name="!!2">
            <a:extLst>
              <a:ext uri="{FF2B5EF4-FFF2-40B4-BE49-F238E27FC236}">
                <a16:creationId xmlns:a16="http://schemas.microsoft.com/office/drawing/2014/main" id="{0DE3A7A4-5A74-E13D-278A-F768034312FA}"/>
              </a:ext>
            </a:extLst>
          </p:cNvPr>
          <p:cNvSpPr/>
          <p:nvPr/>
        </p:nvSpPr>
        <p:spPr bwMode="auto">
          <a:xfrm>
            <a:off x="5851236" y="1095421"/>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02" name="Straight Connector 201">
            <a:extLst>
              <a:ext uri="{FF2B5EF4-FFF2-40B4-BE49-F238E27FC236}">
                <a16:creationId xmlns:a16="http://schemas.microsoft.com/office/drawing/2014/main" id="{BFC44FF5-E748-5095-5697-F8C61EDA3F57}"/>
              </a:ext>
            </a:extLst>
          </p:cNvPr>
          <p:cNvCxnSpPr>
            <a:cxnSpLocks/>
          </p:cNvCxnSpPr>
          <p:nvPr/>
        </p:nvCxnSpPr>
        <p:spPr>
          <a:xfrm flipV="1">
            <a:off x="5499638" y="1625760"/>
            <a:ext cx="603681" cy="2041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3" name="!!2">
            <a:extLst>
              <a:ext uri="{FF2B5EF4-FFF2-40B4-BE49-F238E27FC236}">
                <a16:creationId xmlns:a16="http://schemas.microsoft.com/office/drawing/2014/main" id="{B33FE654-5FAB-D0F4-53DC-A046226B3EF6}"/>
              </a:ext>
            </a:extLst>
          </p:cNvPr>
          <p:cNvSpPr/>
          <p:nvPr/>
        </p:nvSpPr>
        <p:spPr bwMode="auto">
          <a:xfrm>
            <a:off x="5418540" y="1729279"/>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4" name="Group 203">
            <a:extLst>
              <a:ext uri="{FF2B5EF4-FFF2-40B4-BE49-F238E27FC236}">
                <a16:creationId xmlns:a16="http://schemas.microsoft.com/office/drawing/2014/main" id="{7CB585BA-9916-8133-5A8E-A70676FFA347}"/>
              </a:ext>
            </a:extLst>
          </p:cNvPr>
          <p:cNvGrpSpPr/>
          <p:nvPr/>
        </p:nvGrpSpPr>
        <p:grpSpPr>
          <a:xfrm>
            <a:off x="5820789" y="1217499"/>
            <a:ext cx="811954" cy="1219682"/>
            <a:chOff x="1083301" y="8644920"/>
            <a:chExt cx="811954" cy="1219682"/>
          </a:xfrm>
        </p:grpSpPr>
        <p:sp>
          <p:nvSpPr>
            <p:cNvPr id="253" name="TextBox 252">
              <a:extLst>
                <a:ext uri="{FF2B5EF4-FFF2-40B4-BE49-F238E27FC236}">
                  <a16:creationId xmlns:a16="http://schemas.microsoft.com/office/drawing/2014/main" id="{6FD10603-009B-0BFC-3672-EC70D86B73D6}"/>
                </a:ext>
              </a:extLst>
            </p:cNvPr>
            <p:cNvSpPr txBox="1"/>
            <p:nvPr/>
          </p:nvSpPr>
          <p:spPr>
            <a:xfrm>
              <a:off x="1083301" y="9556825"/>
              <a:ext cx="81195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2000">
                        <a:srgbClr val="000000"/>
                      </a:gs>
                      <a:gs pos="0">
                        <a:srgbClr val="000000"/>
                      </a:gs>
                    </a:gsLst>
                    <a:lin ang="5400000" scaled="1"/>
                  </a:gradFill>
                  <a:effectLst/>
                  <a:uLnTx/>
                  <a:uFillTx/>
                  <a:latin typeface="Segoe UI Semibold"/>
                  <a:ea typeface="+mn-ea"/>
                  <a:cs typeface="+mn-cs"/>
                </a:rPr>
                <a:t>Tablets</a:t>
              </a:r>
            </a:p>
          </p:txBody>
        </p:sp>
        <p:sp>
          <p:nvSpPr>
            <p:cNvPr id="254" name="!!1">
              <a:extLst>
                <a:ext uri="{FF2B5EF4-FFF2-40B4-BE49-F238E27FC236}">
                  <a16:creationId xmlns:a16="http://schemas.microsoft.com/office/drawing/2014/main" id="{063F8D92-628D-57B6-2766-58DD1050CB01}"/>
                </a:ext>
              </a:extLst>
            </p:cNvPr>
            <p:cNvSpPr/>
            <p:nvPr/>
          </p:nvSpPr>
          <p:spPr bwMode="auto">
            <a:xfrm>
              <a:off x="1086429" y="8644920"/>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5" name="Tablet_E70A" title="Icon of a tablet">
              <a:extLst>
                <a:ext uri="{FF2B5EF4-FFF2-40B4-BE49-F238E27FC236}">
                  <a16:creationId xmlns:a16="http://schemas.microsoft.com/office/drawing/2014/main" id="{C371B040-FD81-6957-EB5C-E77626885AD0}"/>
                </a:ext>
              </a:extLst>
            </p:cNvPr>
            <p:cNvSpPr>
              <a:spLocks noChangeAspect="1" noEditPoints="1"/>
            </p:cNvSpPr>
            <p:nvPr/>
          </p:nvSpPr>
          <p:spPr bwMode="auto">
            <a:xfrm>
              <a:off x="1283538" y="8915102"/>
              <a:ext cx="411480" cy="30206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05" name="Straight Connector 204">
            <a:extLst>
              <a:ext uri="{FF2B5EF4-FFF2-40B4-BE49-F238E27FC236}">
                <a16:creationId xmlns:a16="http://schemas.microsoft.com/office/drawing/2014/main" id="{9096A722-F6AE-17AB-CB33-885A0AC59494}"/>
              </a:ext>
            </a:extLst>
          </p:cNvPr>
          <p:cNvCxnSpPr>
            <a:cxnSpLocks/>
          </p:cNvCxnSpPr>
          <p:nvPr/>
        </p:nvCxnSpPr>
        <p:spPr>
          <a:xfrm>
            <a:off x="4366706" y="3436583"/>
            <a:ext cx="3579542" cy="0"/>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6" name="Group 205">
            <a:extLst>
              <a:ext uri="{FF2B5EF4-FFF2-40B4-BE49-F238E27FC236}">
                <a16:creationId xmlns:a16="http://schemas.microsoft.com/office/drawing/2014/main" id="{F4888DCC-8093-2E88-CC00-F9D7C0C8D4E6}"/>
              </a:ext>
            </a:extLst>
          </p:cNvPr>
          <p:cNvGrpSpPr/>
          <p:nvPr/>
        </p:nvGrpSpPr>
        <p:grpSpPr>
          <a:xfrm>
            <a:off x="6520913" y="1217209"/>
            <a:ext cx="486030" cy="486030"/>
            <a:chOff x="-1495964" y="4008155"/>
            <a:chExt cx="805698" cy="805698"/>
          </a:xfrm>
          <a:solidFill>
            <a:schemeClr val="bg2"/>
          </a:solidFill>
        </p:grpSpPr>
        <p:sp>
          <p:nvSpPr>
            <p:cNvPr id="251" name="!!3">
              <a:extLst>
                <a:ext uri="{FF2B5EF4-FFF2-40B4-BE49-F238E27FC236}">
                  <a16:creationId xmlns:a16="http://schemas.microsoft.com/office/drawing/2014/main" id="{4E190175-EF4A-CE40-0F65-4C9F22FEEEAE}"/>
                </a:ext>
              </a:extLst>
            </p:cNvPr>
            <p:cNvSpPr/>
            <p:nvPr/>
          </p:nvSpPr>
          <p:spPr bwMode="auto">
            <a:xfrm>
              <a:off x="-1495964" y="4008155"/>
              <a:ext cx="805698" cy="805698"/>
            </a:xfrm>
            <a:prstGeom prst="ellipse">
              <a:avLst/>
            </a:pr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2" name="cloud" title="Icon of a cloud">
              <a:extLst>
                <a:ext uri="{FF2B5EF4-FFF2-40B4-BE49-F238E27FC236}">
                  <a16:creationId xmlns:a16="http://schemas.microsoft.com/office/drawing/2014/main" id="{05D50276-AF2D-1D95-68CE-DBA0C8351D8C}"/>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07" name="Straight Connector 206">
            <a:extLst>
              <a:ext uri="{FF2B5EF4-FFF2-40B4-BE49-F238E27FC236}">
                <a16:creationId xmlns:a16="http://schemas.microsoft.com/office/drawing/2014/main" id="{B126E026-963E-130E-6EF5-2C28834B1BFF}"/>
              </a:ext>
            </a:extLst>
          </p:cNvPr>
          <p:cNvCxnSpPr>
            <a:cxnSpLocks/>
          </p:cNvCxnSpPr>
          <p:nvPr/>
        </p:nvCxnSpPr>
        <p:spPr>
          <a:xfrm flipH="1" flipV="1">
            <a:off x="9295545" y="2722905"/>
            <a:ext cx="1003610" cy="1170877"/>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8" name="Group 207">
            <a:extLst>
              <a:ext uri="{FF2B5EF4-FFF2-40B4-BE49-F238E27FC236}">
                <a16:creationId xmlns:a16="http://schemas.microsoft.com/office/drawing/2014/main" id="{05CB2982-6E0E-497E-CB8B-BD0D86070744}"/>
              </a:ext>
            </a:extLst>
          </p:cNvPr>
          <p:cNvGrpSpPr/>
          <p:nvPr/>
        </p:nvGrpSpPr>
        <p:grpSpPr>
          <a:xfrm rot="20355379">
            <a:off x="8926827" y="2357781"/>
            <a:ext cx="522238" cy="522238"/>
            <a:chOff x="-3524745" y="3014305"/>
            <a:chExt cx="805698" cy="805698"/>
          </a:xfrm>
        </p:grpSpPr>
        <p:sp>
          <p:nvSpPr>
            <p:cNvPr id="249" name="!!1">
              <a:extLst>
                <a:ext uri="{FF2B5EF4-FFF2-40B4-BE49-F238E27FC236}">
                  <a16:creationId xmlns:a16="http://schemas.microsoft.com/office/drawing/2014/main" id="{6885249A-CBD7-DA78-7246-54C6D2505C63}"/>
                </a:ext>
              </a:extLst>
            </p:cNvPr>
            <p:cNvSpPr/>
            <p:nvPr/>
          </p:nvSpPr>
          <p:spPr bwMode="auto">
            <a:xfrm>
              <a:off x="-3524745" y="3014305"/>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0" name="Send" title="Icon of a paper airplane">
              <a:extLst>
                <a:ext uri="{FF2B5EF4-FFF2-40B4-BE49-F238E27FC236}">
                  <a16:creationId xmlns:a16="http://schemas.microsoft.com/office/drawing/2014/main" id="{F6AFE3AE-5D39-D72A-AD7D-70937EB95F58}"/>
                </a:ext>
              </a:extLst>
            </p:cNvPr>
            <p:cNvSpPr>
              <a:spLocks noChangeAspect="1" noEditPoints="1"/>
            </p:cNvSpPr>
            <p:nvPr/>
          </p:nvSpPr>
          <p:spPr bwMode="auto">
            <a:xfrm>
              <a:off x="-3234520" y="3303004"/>
              <a:ext cx="341223" cy="22830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09" name="Group 208">
            <a:extLst>
              <a:ext uri="{FF2B5EF4-FFF2-40B4-BE49-F238E27FC236}">
                <a16:creationId xmlns:a16="http://schemas.microsoft.com/office/drawing/2014/main" id="{0939238A-657A-FA2E-40AA-1A036718DC2A}"/>
              </a:ext>
            </a:extLst>
          </p:cNvPr>
          <p:cNvGrpSpPr/>
          <p:nvPr/>
        </p:nvGrpSpPr>
        <p:grpSpPr>
          <a:xfrm>
            <a:off x="10132793" y="3692685"/>
            <a:ext cx="409086" cy="409084"/>
            <a:chOff x="-3514163" y="1364776"/>
            <a:chExt cx="649803" cy="649803"/>
          </a:xfrm>
        </p:grpSpPr>
        <p:sp>
          <p:nvSpPr>
            <p:cNvPr id="247" name="!!3">
              <a:extLst>
                <a:ext uri="{FF2B5EF4-FFF2-40B4-BE49-F238E27FC236}">
                  <a16:creationId xmlns:a16="http://schemas.microsoft.com/office/drawing/2014/main" id="{BEA8FEFD-BA93-C7B4-03E0-5C5B987F514D}"/>
                </a:ext>
              </a:extLst>
            </p:cNvPr>
            <p:cNvSpPr/>
            <p:nvPr/>
          </p:nvSpPr>
          <p:spPr bwMode="auto">
            <a:xfrm>
              <a:off x="-3514163" y="1364776"/>
              <a:ext cx="649803" cy="649803"/>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8" name="usb_key" title="Icon of a flash drive">
              <a:extLst>
                <a:ext uri="{FF2B5EF4-FFF2-40B4-BE49-F238E27FC236}">
                  <a16:creationId xmlns:a16="http://schemas.microsoft.com/office/drawing/2014/main" id="{33DC06FB-0B36-9999-256F-3C2799465ED8}"/>
                </a:ext>
              </a:extLst>
            </p:cNvPr>
            <p:cNvSpPr>
              <a:spLocks noChangeAspect="1" noEditPoints="1"/>
            </p:cNvSpPr>
            <p:nvPr/>
          </p:nvSpPr>
          <p:spPr bwMode="auto">
            <a:xfrm>
              <a:off x="-3280355" y="1522597"/>
              <a:ext cx="182186" cy="334160"/>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0" name="Group 209">
            <a:extLst>
              <a:ext uri="{FF2B5EF4-FFF2-40B4-BE49-F238E27FC236}">
                <a16:creationId xmlns:a16="http://schemas.microsoft.com/office/drawing/2014/main" id="{BBBB2146-E239-03FB-993E-E6C6E30B3238}"/>
              </a:ext>
            </a:extLst>
          </p:cNvPr>
          <p:cNvGrpSpPr/>
          <p:nvPr/>
        </p:nvGrpSpPr>
        <p:grpSpPr>
          <a:xfrm>
            <a:off x="9990001" y="1586565"/>
            <a:ext cx="703774" cy="703774"/>
            <a:chOff x="4252643" y="8302800"/>
            <a:chExt cx="986190" cy="986190"/>
          </a:xfrm>
        </p:grpSpPr>
        <p:sp>
          <p:nvSpPr>
            <p:cNvPr id="245" name="!!4">
              <a:extLst>
                <a:ext uri="{FF2B5EF4-FFF2-40B4-BE49-F238E27FC236}">
                  <a16:creationId xmlns:a16="http://schemas.microsoft.com/office/drawing/2014/main" id="{96473E96-9915-3692-1C0A-AD6C9B8DFC3A}"/>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6" name="mail_2" title="Icon of an envelope with an arrow on the lower right pointing right">
              <a:extLst>
                <a:ext uri="{FF2B5EF4-FFF2-40B4-BE49-F238E27FC236}">
                  <a16:creationId xmlns:a16="http://schemas.microsoft.com/office/drawing/2014/main" id="{4F522CCB-DD24-C123-A2E7-2B09A9240C9B}"/>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AE00D385-D256-E638-5428-FF30F3880A53}"/>
              </a:ext>
            </a:extLst>
          </p:cNvPr>
          <p:cNvGrpSpPr/>
          <p:nvPr/>
        </p:nvGrpSpPr>
        <p:grpSpPr>
          <a:xfrm>
            <a:off x="9661635" y="3129241"/>
            <a:ext cx="492268" cy="492266"/>
            <a:chOff x="-2451307" y="2179356"/>
            <a:chExt cx="805698" cy="805698"/>
          </a:xfrm>
          <a:solidFill>
            <a:schemeClr val="bg2"/>
          </a:solidFill>
        </p:grpSpPr>
        <p:sp>
          <p:nvSpPr>
            <p:cNvPr id="243" name="!!3">
              <a:extLst>
                <a:ext uri="{FF2B5EF4-FFF2-40B4-BE49-F238E27FC236}">
                  <a16:creationId xmlns:a16="http://schemas.microsoft.com/office/drawing/2014/main" id="{983D19EA-D782-D5E9-C1E3-C99DA46CFED3}"/>
                </a:ext>
              </a:extLst>
            </p:cNvPr>
            <p:cNvSpPr/>
            <p:nvPr/>
          </p:nvSpPr>
          <p:spPr bwMode="auto">
            <a:xfrm>
              <a:off x="-2451307" y="2179356"/>
              <a:ext cx="805698" cy="805698"/>
            </a:xfrm>
            <a:prstGeom prst="ellipse">
              <a:avLst/>
            </a:pr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4" name="Share_E72D" title="Icon of a square with an arrow pointing out of it">
              <a:extLst>
                <a:ext uri="{FF2B5EF4-FFF2-40B4-BE49-F238E27FC236}">
                  <a16:creationId xmlns:a16="http://schemas.microsoft.com/office/drawing/2014/main" id="{1296E9AB-7A48-A6B7-7260-660AA9B9B0C7}"/>
                </a:ext>
              </a:extLst>
            </p:cNvPr>
            <p:cNvSpPr>
              <a:spLocks noChangeAspect="1" noEditPoints="1"/>
            </p:cNvSpPr>
            <p:nvPr/>
          </p:nvSpPr>
          <p:spPr bwMode="auto">
            <a:xfrm>
              <a:off x="-2173724" y="2444805"/>
              <a:ext cx="319217" cy="274801"/>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CF625A48-F68C-908A-6FAE-E37519E140CE}"/>
              </a:ext>
            </a:extLst>
          </p:cNvPr>
          <p:cNvGrpSpPr/>
          <p:nvPr/>
        </p:nvGrpSpPr>
        <p:grpSpPr>
          <a:xfrm>
            <a:off x="7975979" y="1614062"/>
            <a:ext cx="446766" cy="446766"/>
            <a:chOff x="16490106" y="-402849"/>
            <a:chExt cx="805698" cy="805698"/>
          </a:xfrm>
          <a:solidFill>
            <a:schemeClr val="bg2"/>
          </a:solidFill>
        </p:grpSpPr>
        <p:sp>
          <p:nvSpPr>
            <p:cNvPr id="241" name="!!7">
              <a:extLst>
                <a:ext uri="{FF2B5EF4-FFF2-40B4-BE49-F238E27FC236}">
                  <a16:creationId xmlns:a16="http://schemas.microsoft.com/office/drawing/2014/main" id="{88D9395F-8D3C-D403-C4D1-B3E7D1137234}"/>
                </a:ext>
              </a:extLst>
            </p:cNvPr>
            <p:cNvSpPr/>
            <p:nvPr/>
          </p:nvSpPr>
          <p:spPr bwMode="auto">
            <a:xfrm>
              <a:off x="16490106" y="-402849"/>
              <a:ext cx="805698" cy="805698"/>
            </a:xfrm>
            <a:prstGeom prst="ellipse">
              <a:avLst/>
            </a:pr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2" name="PC1_E977" title="Icon of a desktop PC">
              <a:extLst>
                <a:ext uri="{FF2B5EF4-FFF2-40B4-BE49-F238E27FC236}">
                  <a16:creationId xmlns:a16="http://schemas.microsoft.com/office/drawing/2014/main" id="{4D7A1B7A-AC83-931E-B2B7-B519978DB25C}"/>
                </a:ext>
              </a:extLst>
            </p:cNvPr>
            <p:cNvSpPr>
              <a:spLocks noChangeAspect="1" noEditPoints="1"/>
            </p:cNvSpPr>
            <p:nvPr/>
          </p:nvSpPr>
          <p:spPr bwMode="auto">
            <a:xfrm>
              <a:off x="16684237" y="-214614"/>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13" name="!!2">
            <a:extLst>
              <a:ext uri="{FF2B5EF4-FFF2-40B4-BE49-F238E27FC236}">
                <a16:creationId xmlns:a16="http://schemas.microsoft.com/office/drawing/2014/main" id="{FCAB52D3-C9CD-B19A-5855-46124ACDBA49}"/>
              </a:ext>
            </a:extLst>
          </p:cNvPr>
          <p:cNvSpPr/>
          <p:nvPr/>
        </p:nvSpPr>
        <p:spPr bwMode="auto">
          <a:xfrm>
            <a:off x="9506376" y="1572765"/>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14" name="Straight Connector 213">
            <a:extLst>
              <a:ext uri="{FF2B5EF4-FFF2-40B4-BE49-F238E27FC236}">
                <a16:creationId xmlns:a16="http://schemas.microsoft.com/office/drawing/2014/main" id="{BB37F3D8-BA48-D5FC-3F5B-95684C17C299}"/>
              </a:ext>
            </a:extLst>
          </p:cNvPr>
          <p:cNvCxnSpPr>
            <a:cxnSpLocks/>
          </p:cNvCxnSpPr>
          <p:nvPr/>
        </p:nvCxnSpPr>
        <p:spPr>
          <a:xfrm flipV="1">
            <a:off x="7106939" y="3503490"/>
            <a:ext cx="606677" cy="543211"/>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E53FE748-CDC4-F070-51EB-07ACDD66E2E3}"/>
              </a:ext>
            </a:extLst>
          </p:cNvPr>
          <p:cNvGrpSpPr/>
          <p:nvPr/>
        </p:nvGrpSpPr>
        <p:grpSpPr>
          <a:xfrm>
            <a:off x="7522429" y="2988335"/>
            <a:ext cx="1074012" cy="1141212"/>
            <a:chOff x="10421373" y="7879111"/>
            <a:chExt cx="1074012" cy="1141212"/>
          </a:xfrm>
        </p:grpSpPr>
        <p:sp>
          <p:nvSpPr>
            <p:cNvPr id="238" name="!!7">
              <a:extLst>
                <a:ext uri="{FF2B5EF4-FFF2-40B4-BE49-F238E27FC236}">
                  <a16:creationId xmlns:a16="http://schemas.microsoft.com/office/drawing/2014/main" id="{4B60C03E-2A8D-9D3A-8DA9-53A59AB6D09B}"/>
                </a:ext>
              </a:extLst>
            </p:cNvPr>
            <p:cNvSpPr/>
            <p:nvPr/>
          </p:nvSpPr>
          <p:spPr bwMode="auto">
            <a:xfrm>
              <a:off x="10499555" y="7879111"/>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9" name="TextBox 238">
              <a:extLst>
                <a:ext uri="{FF2B5EF4-FFF2-40B4-BE49-F238E27FC236}">
                  <a16:creationId xmlns:a16="http://schemas.microsoft.com/office/drawing/2014/main" id="{97FF695E-7252-E72E-8143-B74396FF5F48}"/>
                </a:ext>
              </a:extLst>
            </p:cNvPr>
            <p:cNvSpPr txBox="1"/>
            <p:nvPr/>
          </p:nvSpPr>
          <p:spPr>
            <a:xfrm>
              <a:off x="10421373" y="8712546"/>
              <a:ext cx="10740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2000">
                        <a:srgbClr val="000000"/>
                      </a:gs>
                      <a:gs pos="0">
                        <a:srgbClr val="000000"/>
                      </a:gs>
                    </a:gsLst>
                    <a:lin ang="5400000" scaled="1"/>
                  </a:gradFill>
                  <a:effectLst/>
                  <a:uLnTx/>
                  <a:uFillTx/>
                  <a:latin typeface="Segoe UI Semibold"/>
                  <a:ea typeface="+mn-ea"/>
                  <a:cs typeface="+mn-cs"/>
                </a:rPr>
                <a:t>Desktops</a:t>
              </a:r>
            </a:p>
          </p:txBody>
        </p:sp>
        <p:sp>
          <p:nvSpPr>
            <p:cNvPr id="240" name="PC1_E977" title="Icon of a desktop PC">
              <a:extLst>
                <a:ext uri="{FF2B5EF4-FFF2-40B4-BE49-F238E27FC236}">
                  <a16:creationId xmlns:a16="http://schemas.microsoft.com/office/drawing/2014/main" id="{BCBCEF11-15D8-44A4-426D-569EF043C2DD}"/>
                </a:ext>
              </a:extLst>
            </p:cNvPr>
            <p:cNvSpPr>
              <a:spLocks noChangeAspect="1" noEditPoints="1"/>
            </p:cNvSpPr>
            <p:nvPr/>
          </p:nvSpPr>
          <p:spPr bwMode="auto">
            <a:xfrm>
              <a:off x="10693686" y="806734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16" name="!!2">
            <a:extLst>
              <a:ext uri="{FF2B5EF4-FFF2-40B4-BE49-F238E27FC236}">
                <a16:creationId xmlns:a16="http://schemas.microsoft.com/office/drawing/2014/main" id="{C5E244A3-7ED7-3C0F-4496-3D80E1F7A378}"/>
              </a:ext>
            </a:extLst>
          </p:cNvPr>
          <p:cNvSpPr/>
          <p:nvPr/>
        </p:nvSpPr>
        <p:spPr bwMode="auto">
          <a:xfrm>
            <a:off x="6837338" y="3882548"/>
            <a:ext cx="403116" cy="403116"/>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07C10"/>
                </a:solidFill>
                <a:effectLst/>
                <a:uLnTx/>
                <a:uFillTx/>
                <a:latin typeface="Segoe UI"/>
                <a:ea typeface="Segoe UI" pitchFamily="34" charset="0"/>
                <a:cs typeface="Segoe UI" pitchFamily="34" charset="0"/>
              </a:rPr>
              <a:t>OS</a:t>
            </a:r>
          </a:p>
        </p:txBody>
      </p:sp>
      <p:grpSp>
        <p:nvGrpSpPr>
          <p:cNvPr id="217" name="Group 216">
            <a:extLst>
              <a:ext uri="{FF2B5EF4-FFF2-40B4-BE49-F238E27FC236}">
                <a16:creationId xmlns:a16="http://schemas.microsoft.com/office/drawing/2014/main" id="{26083611-3D2E-C367-7996-AE139153EDC4}"/>
              </a:ext>
            </a:extLst>
          </p:cNvPr>
          <p:cNvGrpSpPr/>
          <p:nvPr/>
        </p:nvGrpSpPr>
        <p:grpSpPr>
          <a:xfrm>
            <a:off x="8239893" y="3475612"/>
            <a:ext cx="323666" cy="323666"/>
            <a:chOff x="-1495964" y="4008155"/>
            <a:chExt cx="805698" cy="805698"/>
          </a:xfrm>
          <a:solidFill>
            <a:schemeClr val="bg2"/>
          </a:solidFill>
        </p:grpSpPr>
        <p:sp>
          <p:nvSpPr>
            <p:cNvPr id="236" name="!!3">
              <a:extLst>
                <a:ext uri="{FF2B5EF4-FFF2-40B4-BE49-F238E27FC236}">
                  <a16:creationId xmlns:a16="http://schemas.microsoft.com/office/drawing/2014/main" id="{F7919164-5939-0FDE-4D23-62D826019655}"/>
                </a:ext>
              </a:extLst>
            </p:cNvPr>
            <p:cNvSpPr/>
            <p:nvPr/>
          </p:nvSpPr>
          <p:spPr bwMode="auto">
            <a:xfrm>
              <a:off x="-1495964" y="4008155"/>
              <a:ext cx="805698" cy="805698"/>
            </a:xfrm>
            <a:prstGeom prst="ellipse">
              <a:avLst/>
            </a:pr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7" name="cloud" title="Icon of a cloud">
              <a:extLst>
                <a:ext uri="{FF2B5EF4-FFF2-40B4-BE49-F238E27FC236}">
                  <a16:creationId xmlns:a16="http://schemas.microsoft.com/office/drawing/2014/main" id="{DEA3A1CA-BF26-17FA-EA5B-A15ABA016D53}"/>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966FC389-E9BC-A559-3249-06B812C47977}"/>
              </a:ext>
            </a:extLst>
          </p:cNvPr>
          <p:cNvGrpSpPr/>
          <p:nvPr/>
        </p:nvGrpSpPr>
        <p:grpSpPr>
          <a:xfrm>
            <a:off x="7046164" y="2437573"/>
            <a:ext cx="309124" cy="309124"/>
            <a:chOff x="4252643" y="8302800"/>
            <a:chExt cx="986190" cy="986190"/>
          </a:xfrm>
        </p:grpSpPr>
        <p:sp>
          <p:nvSpPr>
            <p:cNvPr id="234" name="!!4">
              <a:extLst>
                <a:ext uri="{FF2B5EF4-FFF2-40B4-BE49-F238E27FC236}">
                  <a16:creationId xmlns:a16="http://schemas.microsoft.com/office/drawing/2014/main" id="{3D185572-3DF1-8F47-C908-F30FD4D6424F}"/>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5" name="mail_2" title="Icon of an envelope with an arrow on the lower right pointing right">
              <a:extLst>
                <a:ext uri="{FF2B5EF4-FFF2-40B4-BE49-F238E27FC236}">
                  <a16:creationId xmlns:a16="http://schemas.microsoft.com/office/drawing/2014/main" id="{E29B483B-30EA-E843-80BE-E03B5A520003}"/>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19" name="Straight Connector 218">
            <a:extLst>
              <a:ext uri="{FF2B5EF4-FFF2-40B4-BE49-F238E27FC236}">
                <a16:creationId xmlns:a16="http://schemas.microsoft.com/office/drawing/2014/main" id="{04B4FF1C-8A58-1615-ECAA-FEDAB82627CD}"/>
              </a:ext>
            </a:extLst>
          </p:cNvPr>
          <p:cNvCxnSpPr>
            <a:cxnSpLocks/>
          </p:cNvCxnSpPr>
          <p:nvPr/>
        </p:nvCxnSpPr>
        <p:spPr>
          <a:xfrm flipH="1" flipV="1">
            <a:off x="3998716" y="2812114"/>
            <a:ext cx="274287" cy="40058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0" name="Group 219">
            <a:extLst>
              <a:ext uri="{FF2B5EF4-FFF2-40B4-BE49-F238E27FC236}">
                <a16:creationId xmlns:a16="http://schemas.microsoft.com/office/drawing/2014/main" id="{E2C74B78-D089-C4A8-61C1-FB9D172858F7}"/>
              </a:ext>
            </a:extLst>
          </p:cNvPr>
          <p:cNvGrpSpPr/>
          <p:nvPr/>
        </p:nvGrpSpPr>
        <p:grpSpPr>
          <a:xfrm>
            <a:off x="3935783" y="2988335"/>
            <a:ext cx="849592" cy="1182390"/>
            <a:chOff x="7937840" y="7637494"/>
            <a:chExt cx="849592" cy="1182390"/>
          </a:xfrm>
        </p:grpSpPr>
        <p:sp>
          <p:nvSpPr>
            <p:cNvPr id="231" name="TextBox 230">
              <a:extLst>
                <a:ext uri="{FF2B5EF4-FFF2-40B4-BE49-F238E27FC236}">
                  <a16:creationId xmlns:a16="http://schemas.microsoft.com/office/drawing/2014/main" id="{26C594D0-1869-2E1C-DB03-F33D089FFAD4}"/>
                </a:ext>
              </a:extLst>
            </p:cNvPr>
            <p:cNvSpPr txBox="1"/>
            <p:nvPr/>
          </p:nvSpPr>
          <p:spPr>
            <a:xfrm>
              <a:off x="7937840" y="8512107"/>
              <a:ext cx="8495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2000">
                        <a:srgbClr val="000000"/>
                      </a:gs>
                      <a:gs pos="0">
                        <a:srgbClr val="000000"/>
                      </a:gs>
                    </a:gsLst>
                    <a:lin ang="5400000" scaled="1"/>
                  </a:gradFill>
                  <a:effectLst/>
                  <a:uLnTx/>
                  <a:uFillTx/>
                  <a:latin typeface="Segoe UI Semibold"/>
                  <a:ea typeface="+mn-ea"/>
                  <a:cs typeface="+mn-cs"/>
                </a:rPr>
                <a:t>Phones</a:t>
              </a:r>
            </a:p>
          </p:txBody>
        </p:sp>
        <p:sp>
          <p:nvSpPr>
            <p:cNvPr id="232" name="!!7">
              <a:extLst>
                <a:ext uri="{FF2B5EF4-FFF2-40B4-BE49-F238E27FC236}">
                  <a16:creationId xmlns:a16="http://schemas.microsoft.com/office/drawing/2014/main" id="{4496456E-CFEB-6F69-CFF1-740686406CDA}"/>
                </a:ext>
              </a:extLst>
            </p:cNvPr>
            <p:cNvSpPr/>
            <p:nvPr/>
          </p:nvSpPr>
          <p:spPr bwMode="auto">
            <a:xfrm>
              <a:off x="7959787" y="7637494"/>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3" name="CellPhone_E8EA" title="Icon of a cellphone">
              <a:extLst>
                <a:ext uri="{FF2B5EF4-FFF2-40B4-BE49-F238E27FC236}">
                  <a16:creationId xmlns:a16="http://schemas.microsoft.com/office/drawing/2014/main" id="{85F38CAA-DBDA-0143-B915-CAB465AE4AF7}"/>
                </a:ext>
              </a:extLst>
            </p:cNvPr>
            <p:cNvSpPr>
              <a:spLocks noChangeAspect="1" noEditPoints="1"/>
            </p:cNvSpPr>
            <p:nvPr/>
          </p:nvSpPr>
          <p:spPr bwMode="auto">
            <a:xfrm>
              <a:off x="8252890" y="7857463"/>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21" name="Group 220">
            <a:extLst>
              <a:ext uri="{FF2B5EF4-FFF2-40B4-BE49-F238E27FC236}">
                <a16:creationId xmlns:a16="http://schemas.microsoft.com/office/drawing/2014/main" id="{D4EEF255-522C-7C57-10F8-9F61890A7867}"/>
              </a:ext>
            </a:extLst>
          </p:cNvPr>
          <p:cNvGrpSpPr/>
          <p:nvPr/>
        </p:nvGrpSpPr>
        <p:grpSpPr>
          <a:xfrm>
            <a:off x="4502542" y="2800682"/>
            <a:ext cx="486030" cy="486030"/>
            <a:chOff x="-1495964" y="4008155"/>
            <a:chExt cx="805698" cy="805698"/>
          </a:xfrm>
          <a:solidFill>
            <a:schemeClr val="bg2"/>
          </a:solidFill>
        </p:grpSpPr>
        <p:sp>
          <p:nvSpPr>
            <p:cNvPr id="229" name="!!3">
              <a:extLst>
                <a:ext uri="{FF2B5EF4-FFF2-40B4-BE49-F238E27FC236}">
                  <a16:creationId xmlns:a16="http://schemas.microsoft.com/office/drawing/2014/main" id="{2F766273-17BF-4DED-1AD3-625DC68CAF85}"/>
                </a:ext>
              </a:extLst>
            </p:cNvPr>
            <p:cNvSpPr/>
            <p:nvPr/>
          </p:nvSpPr>
          <p:spPr bwMode="auto">
            <a:xfrm>
              <a:off x="-1495964" y="4008155"/>
              <a:ext cx="805698" cy="805698"/>
            </a:xfrm>
            <a:prstGeom prst="ellipse">
              <a:avLst/>
            </a:pr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0" name="cloud" title="Icon of a cloud">
              <a:extLst>
                <a:ext uri="{FF2B5EF4-FFF2-40B4-BE49-F238E27FC236}">
                  <a16:creationId xmlns:a16="http://schemas.microsoft.com/office/drawing/2014/main" id="{B3117804-0D50-CA21-8B2C-1EF5BF8A5352}"/>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22" name="!!2">
            <a:extLst>
              <a:ext uri="{FF2B5EF4-FFF2-40B4-BE49-F238E27FC236}">
                <a16:creationId xmlns:a16="http://schemas.microsoft.com/office/drawing/2014/main" id="{9162C571-2B3F-9948-A98C-987198BFED2C}"/>
              </a:ext>
            </a:extLst>
          </p:cNvPr>
          <p:cNvSpPr/>
          <p:nvPr/>
        </p:nvSpPr>
        <p:spPr bwMode="auto">
          <a:xfrm>
            <a:off x="3901973" y="2710586"/>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23" name="Straight Connector 222">
            <a:extLst>
              <a:ext uri="{FF2B5EF4-FFF2-40B4-BE49-F238E27FC236}">
                <a16:creationId xmlns:a16="http://schemas.microsoft.com/office/drawing/2014/main" id="{4A6DEE4B-F85F-2AE5-CAEA-39D214FE9D70}"/>
              </a:ext>
            </a:extLst>
          </p:cNvPr>
          <p:cNvCxnSpPr>
            <a:cxnSpLocks/>
          </p:cNvCxnSpPr>
          <p:nvPr/>
        </p:nvCxnSpPr>
        <p:spPr>
          <a:xfrm flipV="1">
            <a:off x="2946008" y="2283682"/>
            <a:ext cx="603681" cy="2041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4" name="!!2">
            <a:extLst>
              <a:ext uri="{FF2B5EF4-FFF2-40B4-BE49-F238E27FC236}">
                <a16:creationId xmlns:a16="http://schemas.microsoft.com/office/drawing/2014/main" id="{8E94B8A2-292D-40B6-F32F-C9211E3F0B90}"/>
              </a:ext>
            </a:extLst>
          </p:cNvPr>
          <p:cNvSpPr/>
          <p:nvPr/>
        </p:nvSpPr>
        <p:spPr bwMode="auto">
          <a:xfrm>
            <a:off x="3467076" y="2175327"/>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CFD13FF7-A03C-29A0-CFB1-7BDE8EC896F9}"/>
              </a:ext>
            </a:extLst>
          </p:cNvPr>
          <p:cNvGrpSpPr/>
          <p:nvPr/>
        </p:nvGrpSpPr>
        <p:grpSpPr>
          <a:xfrm>
            <a:off x="11009369" y="2281148"/>
            <a:ext cx="486030" cy="486030"/>
            <a:chOff x="5866266" y="4465807"/>
            <a:chExt cx="486030" cy="486030"/>
          </a:xfrm>
          <a:solidFill>
            <a:schemeClr val="bg2"/>
          </a:solidFill>
        </p:grpSpPr>
        <p:sp>
          <p:nvSpPr>
            <p:cNvPr id="227" name="!!3">
              <a:extLst>
                <a:ext uri="{FF2B5EF4-FFF2-40B4-BE49-F238E27FC236}">
                  <a16:creationId xmlns:a16="http://schemas.microsoft.com/office/drawing/2014/main" id="{EF1D42D6-389E-FB71-A8E2-D1DFDF87D29E}"/>
                </a:ext>
              </a:extLst>
            </p:cNvPr>
            <p:cNvSpPr/>
            <p:nvPr/>
          </p:nvSpPr>
          <p:spPr bwMode="auto">
            <a:xfrm>
              <a:off x="5866266" y="4465807"/>
              <a:ext cx="486030" cy="486030"/>
            </a:xfrm>
            <a:prstGeom prst="ellipse">
              <a:avLst/>
            </a:pr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8" name="LightningBolt_E945" title="Icon of a lightning bolt">
              <a:extLst>
                <a:ext uri="{FF2B5EF4-FFF2-40B4-BE49-F238E27FC236}">
                  <a16:creationId xmlns:a16="http://schemas.microsoft.com/office/drawing/2014/main" id="{F4988276-FBC9-421A-ACAF-D3E9A620D542}"/>
                </a:ext>
              </a:extLst>
            </p:cNvPr>
            <p:cNvSpPr>
              <a:spLocks noChangeAspect="1"/>
            </p:cNvSpPr>
            <p:nvPr/>
          </p:nvSpPr>
          <p:spPr bwMode="auto">
            <a:xfrm>
              <a:off x="6018484" y="4582118"/>
              <a:ext cx="181594" cy="2534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6" name="Straight Connector 225">
            <a:extLst>
              <a:ext uri="{FF2B5EF4-FFF2-40B4-BE49-F238E27FC236}">
                <a16:creationId xmlns:a16="http://schemas.microsoft.com/office/drawing/2014/main" id="{9D2EFAF5-387E-5EDE-8575-A70C7133A6AF}"/>
              </a:ext>
            </a:extLst>
          </p:cNvPr>
          <p:cNvCxnSpPr>
            <a:cxnSpLocks/>
          </p:cNvCxnSpPr>
          <p:nvPr/>
        </p:nvCxnSpPr>
        <p:spPr>
          <a:xfrm flipH="1" flipV="1">
            <a:off x="10087281" y="3325070"/>
            <a:ext cx="871531" cy="153621"/>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C381B495-53F1-4EF3-8843-ABEAE9AA0B75}"/>
              </a:ext>
            </a:extLst>
          </p:cNvPr>
          <p:cNvGrpSpPr/>
          <p:nvPr/>
        </p:nvGrpSpPr>
        <p:grpSpPr>
          <a:xfrm rot="20355379">
            <a:off x="1781531" y="3171223"/>
            <a:ext cx="522238" cy="522238"/>
            <a:chOff x="-3524745" y="3014305"/>
            <a:chExt cx="805698" cy="805698"/>
          </a:xfrm>
        </p:grpSpPr>
        <p:sp>
          <p:nvSpPr>
            <p:cNvPr id="170" name="!!1">
              <a:extLst>
                <a:ext uri="{FF2B5EF4-FFF2-40B4-BE49-F238E27FC236}">
                  <a16:creationId xmlns:a16="http://schemas.microsoft.com/office/drawing/2014/main" id="{B69C2E53-3B5F-1D9E-241E-36800D7982AD}"/>
                </a:ext>
              </a:extLst>
            </p:cNvPr>
            <p:cNvSpPr/>
            <p:nvPr/>
          </p:nvSpPr>
          <p:spPr bwMode="auto">
            <a:xfrm>
              <a:off x="-3524745" y="3014305"/>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1" name="Send" title="Icon of a paper airplane">
              <a:extLst>
                <a:ext uri="{FF2B5EF4-FFF2-40B4-BE49-F238E27FC236}">
                  <a16:creationId xmlns:a16="http://schemas.microsoft.com/office/drawing/2014/main" id="{2EE2749B-1FDB-A641-EEE8-6764714632B5}"/>
                </a:ext>
              </a:extLst>
            </p:cNvPr>
            <p:cNvSpPr>
              <a:spLocks noChangeAspect="1" noEditPoints="1"/>
            </p:cNvSpPr>
            <p:nvPr/>
          </p:nvSpPr>
          <p:spPr bwMode="auto">
            <a:xfrm>
              <a:off x="-3234520" y="3303004"/>
              <a:ext cx="341223" cy="22830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87567EDD-50CD-D194-DAEB-CC045A10BCB6}"/>
              </a:ext>
            </a:extLst>
          </p:cNvPr>
          <p:cNvGrpSpPr/>
          <p:nvPr/>
        </p:nvGrpSpPr>
        <p:grpSpPr>
          <a:xfrm>
            <a:off x="3497380" y="4538365"/>
            <a:ext cx="433276" cy="433276"/>
            <a:chOff x="3123118" y="1359014"/>
            <a:chExt cx="703774" cy="703774"/>
          </a:xfrm>
        </p:grpSpPr>
        <p:sp>
          <p:nvSpPr>
            <p:cNvPr id="168" name="!!4">
              <a:extLst>
                <a:ext uri="{FF2B5EF4-FFF2-40B4-BE49-F238E27FC236}">
                  <a16:creationId xmlns:a16="http://schemas.microsoft.com/office/drawing/2014/main" id="{2DAAE810-371A-0C93-4D71-BC9F4A230128}"/>
                </a:ext>
              </a:extLst>
            </p:cNvPr>
            <p:cNvSpPr/>
            <p:nvPr/>
          </p:nvSpPr>
          <p:spPr bwMode="auto">
            <a:xfrm>
              <a:off x="3123118" y="1359014"/>
              <a:ext cx="703774" cy="703774"/>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9" name="Compare_F057" title="Icon of a counterweight scale">
              <a:extLst>
                <a:ext uri="{FF2B5EF4-FFF2-40B4-BE49-F238E27FC236}">
                  <a16:creationId xmlns:a16="http://schemas.microsoft.com/office/drawing/2014/main" id="{C6B0EC65-C8E7-8C45-D8EB-392ACBA398BE}"/>
                </a:ext>
              </a:extLst>
            </p:cNvPr>
            <p:cNvSpPr>
              <a:spLocks noChangeAspect="1" noEditPoints="1"/>
            </p:cNvSpPr>
            <p:nvPr/>
          </p:nvSpPr>
          <p:spPr bwMode="auto">
            <a:xfrm>
              <a:off x="3297906" y="1528021"/>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7BEA0FDB-24E3-CE49-FD21-91CEF763B26F}"/>
              </a:ext>
            </a:extLst>
          </p:cNvPr>
          <p:cNvGrpSpPr/>
          <p:nvPr/>
        </p:nvGrpSpPr>
        <p:grpSpPr>
          <a:xfrm>
            <a:off x="8164390" y="2948360"/>
            <a:ext cx="329866" cy="329866"/>
            <a:chOff x="3123118" y="1359014"/>
            <a:chExt cx="703774" cy="703774"/>
          </a:xfrm>
          <a:solidFill>
            <a:schemeClr val="bg2"/>
          </a:solidFill>
        </p:grpSpPr>
        <p:sp>
          <p:nvSpPr>
            <p:cNvPr id="166" name="!!4">
              <a:extLst>
                <a:ext uri="{FF2B5EF4-FFF2-40B4-BE49-F238E27FC236}">
                  <a16:creationId xmlns:a16="http://schemas.microsoft.com/office/drawing/2014/main" id="{9B6A1EF6-C5C1-DA51-8E4B-71941A4A8652}"/>
                </a:ext>
              </a:extLst>
            </p:cNvPr>
            <p:cNvSpPr/>
            <p:nvPr/>
          </p:nvSpPr>
          <p:spPr bwMode="auto">
            <a:xfrm>
              <a:off x="3123118" y="1359014"/>
              <a:ext cx="703774" cy="703774"/>
            </a:xfrm>
            <a:prstGeom prst="ellipse">
              <a:avLst/>
            </a:pr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7" name="Compare_F057" title="Icon of a counterweight scale">
              <a:extLst>
                <a:ext uri="{FF2B5EF4-FFF2-40B4-BE49-F238E27FC236}">
                  <a16:creationId xmlns:a16="http://schemas.microsoft.com/office/drawing/2014/main" id="{5500F523-727D-C19A-6593-171BCAE6928B}"/>
                </a:ext>
              </a:extLst>
            </p:cNvPr>
            <p:cNvSpPr>
              <a:spLocks noChangeAspect="1" noEditPoints="1"/>
            </p:cNvSpPr>
            <p:nvPr/>
          </p:nvSpPr>
          <p:spPr bwMode="auto">
            <a:xfrm>
              <a:off x="3297906" y="1528021"/>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E935A622-B4C7-D503-6295-036942614E34}"/>
              </a:ext>
            </a:extLst>
          </p:cNvPr>
          <p:cNvGrpSpPr/>
          <p:nvPr/>
        </p:nvGrpSpPr>
        <p:grpSpPr>
          <a:xfrm>
            <a:off x="6483225" y="3270926"/>
            <a:ext cx="336750" cy="336750"/>
            <a:chOff x="5866266" y="4465807"/>
            <a:chExt cx="486030" cy="486030"/>
          </a:xfrm>
          <a:solidFill>
            <a:schemeClr val="bg2"/>
          </a:solidFill>
        </p:grpSpPr>
        <p:sp>
          <p:nvSpPr>
            <p:cNvPr id="164" name="!!3">
              <a:extLst>
                <a:ext uri="{FF2B5EF4-FFF2-40B4-BE49-F238E27FC236}">
                  <a16:creationId xmlns:a16="http://schemas.microsoft.com/office/drawing/2014/main" id="{CB01B603-72A4-A60D-C1F2-2710DB632DD4}"/>
                </a:ext>
              </a:extLst>
            </p:cNvPr>
            <p:cNvSpPr/>
            <p:nvPr/>
          </p:nvSpPr>
          <p:spPr bwMode="auto">
            <a:xfrm>
              <a:off x="5866266" y="4465807"/>
              <a:ext cx="486030" cy="486030"/>
            </a:xfrm>
            <a:prstGeom prst="ellipse">
              <a:avLst/>
            </a:pr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5" name="LightningBolt_E945" title="Icon of a lightning bolt">
              <a:extLst>
                <a:ext uri="{FF2B5EF4-FFF2-40B4-BE49-F238E27FC236}">
                  <a16:creationId xmlns:a16="http://schemas.microsoft.com/office/drawing/2014/main" id="{485756D3-8405-0729-7E23-C5D7BBE1CF3C}"/>
                </a:ext>
              </a:extLst>
            </p:cNvPr>
            <p:cNvSpPr>
              <a:spLocks noChangeAspect="1"/>
            </p:cNvSpPr>
            <p:nvPr/>
          </p:nvSpPr>
          <p:spPr bwMode="auto">
            <a:xfrm>
              <a:off x="6018484" y="4582118"/>
              <a:ext cx="181594" cy="2534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6C4C69EE-0A9D-1A67-79FB-AC43591930E4}"/>
              </a:ext>
            </a:extLst>
          </p:cNvPr>
          <p:cNvGrpSpPr/>
          <p:nvPr/>
        </p:nvGrpSpPr>
        <p:grpSpPr>
          <a:xfrm>
            <a:off x="10853252" y="3251304"/>
            <a:ext cx="486030" cy="486030"/>
            <a:chOff x="10724009" y="3204692"/>
            <a:chExt cx="486030" cy="486030"/>
          </a:xfrm>
        </p:grpSpPr>
        <p:sp>
          <p:nvSpPr>
            <p:cNvPr id="162" name="!!3">
              <a:extLst>
                <a:ext uri="{FF2B5EF4-FFF2-40B4-BE49-F238E27FC236}">
                  <a16:creationId xmlns:a16="http://schemas.microsoft.com/office/drawing/2014/main" id="{07AB7D31-8058-2B48-3CD8-8F04E05533E9}"/>
                </a:ext>
              </a:extLst>
            </p:cNvPr>
            <p:cNvSpPr/>
            <p:nvPr/>
          </p:nvSpPr>
          <p:spPr bwMode="auto">
            <a:xfrm>
              <a:off x="10724009" y="3204692"/>
              <a:ext cx="486030" cy="48603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3" name="globe_4" title="Icon of the earth">
              <a:extLst>
                <a:ext uri="{FF2B5EF4-FFF2-40B4-BE49-F238E27FC236}">
                  <a16:creationId xmlns:a16="http://schemas.microsoft.com/office/drawing/2014/main" id="{BE983A8F-A354-0506-50D4-A9E3727279A5}"/>
                </a:ext>
              </a:extLst>
            </p:cNvPr>
            <p:cNvSpPr>
              <a:spLocks noChangeAspect="1" noEditPoints="1"/>
            </p:cNvSpPr>
            <p:nvPr/>
          </p:nvSpPr>
          <p:spPr bwMode="auto">
            <a:xfrm>
              <a:off x="10848396" y="3324494"/>
              <a:ext cx="237256" cy="240234"/>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9C77D6FE-91E1-6AE9-A285-44262F22F1A6}"/>
              </a:ext>
            </a:extLst>
          </p:cNvPr>
          <p:cNvGrpSpPr/>
          <p:nvPr/>
        </p:nvGrpSpPr>
        <p:grpSpPr>
          <a:xfrm>
            <a:off x="1240045" y="2750762"/>
            <a:ext cx="350008" cy="350008"/>
            <a:chOff x="-1495964" y="4008155"/>
            <a:chExt cx="805698" cy="805698"/>
          </a:xfrm>
          <a:solidFill>
            <a:schemeClr val="bg2"/>
          </a:solidFill>
        </p:grpSpPr>
        <p:sp>
          <p:nvSpPr>
            <p:cNvPr id="262" name="!!3">
              <a:extLst>
                <a:ext uri="{FF2B5EF4-FFF2-40B4-BE49-F238E27FC236}">
                  <a16:creationId xmlns:a16="http://schemas.microsoft.com/office/drawing/2014/main" id="{49D864BF-AA6D-3D70-D6F3-DDD7C46CFFC8}"/>
                </a:ext>
              </a:extLst>
            </p:cNvPr>
            <p:cNvSpPr/>
            <p:nvPr/>
          </p:nvSpPr>
          <p:spPr bwMode="auto">
            <a:xfrm>
              <a:off x="-1495964" y="4008155"/>
              <a:ext cx="805698" cy="805698"/>
            </a:xfrm>
            <a:prstGeom prst="ellipse">
              <a:avLst/>
            </a:pr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3" name="cloud" title="Icon of a cloud">
              <a:extLst>
                <a:ext uri="{FF2B5EF4-FFF2-40B4-BE49-F238E27FC236}">
                  <a16:creationId xmlns:a16="http://schemas.microsoft.com/office/drawing/2014/main" id="{AA9F0ABE-E9D8-FC3D-895D-1979537C383C}"/>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2" name="Group 191">
            <a:extLst>
              <a:ext uri="{FF2B5EF4-FFF2-40B4-BE49-F238E27FC236}">
                <a16:creationId xmlns:a16="http://schemas.microsoft.com/office/drawing/2014/main" id="{DCDE2954-79AE-C03D-D017-681B408B7875}"/>
              </a:ext>
            </a:extLst>
          </p:cNvPr>
          <p:cNvGrpSpPr/>
          <p:nvPr/>
        </p:nvGrpSpPr>
        <p:grpSpPr>
          <a:xfrm>
            <a:off x="2656293" y="2375971"/>
            <a:ext cx="403116" cy="403116"/>
            <a:chOff x="5854006" y="3519283"/>
            <a:chExt cx="805698" cy="805698"/>
          </a:xfrm>
          <a:solidFill>
            <a:schemeClr val="bg2"/>
          </a:solidFill>
        </p:grpSpPr>
        <p:sp>
          <p:nvSpPr>
            <p:cNvPr id="258" name="!!7">
              <a:extLst>
                <a:ext uri="{FF2B5EF4-FFF2-40B4-BE49-F238E27FC236}">
                  <a16:creationId xmlns:a16="http://schemas.microsoft.com/office/drawing/2014/main" id="{564F8A69-882F-E3FE-AF6E-523645BCBB9F}"/>
                </a:ext>
              </a:extLst>
            </p:cNvPr>
            <p:cNvSpPr/>
            <p:nvPr/>
          </p:nvSpPr>
          <p:spPr bwMode="auto">
            <a:xfrm>
              <a:off x="5854006" y="3519283"/>
              <a:ext cx="805698" cy="805698"/>
            </a:xfrm>
            <a:prstGeom prst="ellipse">
              <a:avLst/>
            </a:pr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9" name="CellPhone_E8EA" title="Icon of a cellphone">
              <a:extLst>
                <a:ext uri="{FF2B5EF4-FFF2-40B4-BE49-F238E27FC236}">
                  <a16:creationId xmlns:a16="http://schemas.microsoft.com/office/drawing/2014/main" id="{03256AA6-AF30-1D2B-CDF2-2DD987AD32CC}"/>
                </a:ext>
              </a:extLst>
            </p:cNvPr>
            <p:cNvSpPr>
              <a:spLocks noChangeAspect="1" noEditPoints="1"/>
            </p:cNvSpPr>
            <p:nvPr/>
          </p:nvSpPr>
          <p:spPr bwMode="auto">
            <a:xfrm>
              <a:off x="6147109" y="3739252"/>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157224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2" name="Group 421">
            <a:extLst>
              <a:ext uri="{FF2B5EF4-FFF2-40B4-BE49-F238E27FC236}">
                <a16:creationId xmlns:a16="http://schemas.microsoft.com/office/drawing/2014/main" id="{5E389FB9-6E77-9B68-2765-B329D0611D59}"/>
              </a:ext>
            </a:extLst>
          </p:cNvPr>
          <p:cNvGrpSpPr/>
          <p:nvPr/>
        </p:nvGrpSpPr>
        <p:grpSpPr>
          <a:xfrm>
            <a:off x="2075205" y="1478898"/>
            <a:ext cx="8044637" cy="4643590"/>
            <a:chOff x="2075205" y="1478898"/>
            <a:chExt cx="8044637" cy="4643590"/>
          </a:xfrm>
        </p:grpSpPr>
        <p:grpSp>
          <p:nvGrpSpPr>
            <p:cNvPr id="3" name="Group 2">
              <a:extLst>
                <a:ext uri="{FF2B5EF4-FFF2-40B4-BE49-F238E27FC236}">
                  <a16:creationId xmlns:a16="http://schemas.microsoft.com/office/drawing/2014/main" id="{74C4C9F0-42CD-FA43-8ACB-90249F6553BF}"/>
                </a:ext>
              </a:extLst>
            </p:cNvPr>
            <p:cNvGrpSpPr/>
            <p:nvPr/>
          </p:nvGrpSpPr>
          <p:grpSpPr>
            <a:xfrm>
              <a:off x="4221898" y="1478898"/>
              <a:ext cx="3751250" cy="3682282"/>
              <a:chOff x="7600750" y="1441712"/>
              <a:chExt cx="3971922" cy="3898897"/>
            </a:xfrm>
          </p:grpSpPr>
          <p:grpSp>
            <p:nvGrpSpPr>
              <p:cNvPr id="4" name="Group 3">
                <a:extLst>
                  <a:ext uri="{FF2B5EF4-FFF2-40B4-BE49-F238E27FC236}">
                    <a16:creationId xmlns:a16="http://schemas.microsoft.com/office/drawing/2014/main" id="{028113B6-BF0A-D54E-93C4-A02BC722E5CC}"/>
                  </a:ext>
                </a:extLst>
              </p:cNvPr>
              <p:cNvGrpSpPr/>
              <p:nvPr/>
            </p:nvGrpSpPr>
            <p:grpSpPr>
              <a:xfrm>
                <a:off x="7600750" y="1441712"/>
                <a:ext cx="3971922" cy="3898897"/>
                <a:chOff x="1487626" y="1441712"/>
                <a:chExt cx="3971922" cy="3898897"/>
              </a:xfrm>
            </p:grpSpPr>
            <p:cxnSp>
              <p:nvCxnSpPr>
                <p:cNvPr id="51" name="Straight Connector 50">
                  <a:extLst>
                    <a:ext uri="{FF2B5EF4-FFF2-40B4-BE49-F238E27FC236}">
                      <a16:creationId xmlns:a16="http://schemas.microsoft.com/office/drawing/2014/main" id="{512B583A-9DAD-ED4B-89CD-4C7586C7B7C5}"/>
                    </a:ext>
                  </a:extLst>
                </p:cNvPr>
                <p:cNvCxnSpPr>
                  <a:cxnSpLocks/>
                </p:cNvCxnSpPr>
                <p:nvPr/>
              </p:nvCxnSpPr>
              <p:spPr>
                <a:xfrm>
                  <a:off x="4233998" y="4661159"/>
                  <a:ext cx="120650" cy="400050"/>
                </a:xfrm>
                <a:prstGeom prst="line">
                  <a:avLst/>
                </a:prstGeom>
                <a:noFill/>
                <a:ln w="9525" cap="flat" cmpd="sng" algn="ctr">
                  <a:solidFill>
                    <a:schemeClr val="bg2"/>
                  </a:solidFill>
                  <a:prstDash val="solid"/>
                  <a:headEnd type="none"/>
                  <a:tailEnd type="none"/>
                </a:ln>
                <a:effectLst/>
              </p:spPr>
            </p:cxnSp>
            <p:cxnSp>
              <p:nvCxnSpPr>
                <p:cNvPr id="52" name="Straight Connector 51">
                  <a:extLst>
                    <a:ext uri="{FF2B5EF4-FFF2-40B4-BE49-F238E27FC236}">
                      <a16:creationId xmlns:a16="http://schemas.microsoft.com/office/drawing/2014/main" id="{274B1EF7-FD19-604A-A0B8-0E1177CBB35C}"/>
                    </a:ext>
                  </a:extLst>
                </p:cNvPr>
                <p:cNvCxnSpPr>
                  <a:cxnSpLocks/>
                </p:cNvCxnSpPr>
                <p:nvPr/>
              </p:nvCxnSpPr>
              <p:spPr>
                <a:xfrm>
                  <a:off x="4091124" y="4067434"/>
                  <a:ext cx="142874" cy="593725"/>
                </a:xfrm>
                <a:prstGeom prst="line">
                  <a:avLst/>
                </a:prstGeom>
                <a:noFill/>
                <a:ln w="9525" cap="flat" cmpd="sng" algn="ctr">
                  <a:solidFill>
                    <a:schemeClr val="bg2"/>
                  </a:solidFill>
                  <a:prstDash val="solid"/>
                  <a:headEnd type="none"/>
                  <a:tailEnd type="none"/>
                </a:ln>
                <a:effectLst/>
              </p:spPr>
            </p:cxnSp>
            <p:cxnSp>
              <p:nvCxnSpPr>
                <p:cNvPr id="53" name="Straight Connector 52">
                  <a:extLst>
                    <a:ext uri="{FF2B5EF4-FFF2-40B4-BE49-F238E27FC236}">
                      <a16:creationId xmlns:a16="http://schemas.microsoft.com/office/drawing/2014/main" id="{7766E5A9-C91D-9747-B554-C0062F1BDF2D}"/>
                    </a:ext>
                  </a:extLst>
                </p:cNvPr>
                <p:cNvCxnSpPr>
                  <a:cxnSpLocks/>
                </p:cNvCxnSpPr>
                <p:nvPr/>
              </p:nvCxnSpPr>
              <p:spPr>
                <a:xfrm flipH="1">
                  <a:off x="4230823" y="4372234"/>
                  <a:ext cx="635001" cy="276225"/>
                </a:xfrm>
                <a:prstGeom prst="line">
                  <a:avLst/>
                </a:prstGeom>
                <a:noFill/>
                <a:ln w="9525" cap="flat" cmpd="sng" algn="ctr">
                  <a:solidFill>
                    <a:schemeClr val="bg2"/>
                  </a:solidFill>
                  <a:prstDash val="solid"/>
                  <a:headEnd type="none"/>
                  <a:tailEnd type="none"/>
                </a:ln>
                <a:effectLst/>
              </p:spPr>
            </p:cxnSp>
            <p:cxnSp>
              <p:nvCxnSpPr>
                <p:cNvPr id="54" name="Straight Connector 53">
                  <a:extLst>
                    <a:ext uri="{FF2B5EF4-FFF2-40B4-BE49-F238E27FC236}">
                      <a16:creationId xmlns:a16="http://schemas.microsoft.com/office/drawing/2014/main" id="{27420282-0FE6-244E-BA26-76224476229F}"/>
                    </a:ext>
                  </a:extLst>
                </p:cNvPr>
                <p:cNvCxnSpPr>
                  <a:cxnSpLocks/>
                </p:cNvCxnSpPr>
                <p:nvPr/>
              </p:nvCxnSpPr>
              <p:spPr>
                <a:xfrm flipV="1">
                  <a:off x="3471998" y="4651634"/>
                  <a:ext cx="758825" cy="117475"/>
                </a:xfrm>
                <a:prstGeom prst="line">
                  <a:avLst/>
                </a:prstGeom>
                <a:noFill/>
                <a:ln w="9525" cap="flat" cmpd="sng" algn="ctr">
                  <a:solidFill>
                    <a:schemeClr val="bg2"/>
                  </a:solidFill>
                  <a:prstDash val="solid"/>
                  <a:headEnd type="none"/>
                  <a:tailEnd type="none"/>
                </a:ln>
                <a:effectLst/>
              </p:spPr>
            </p:cxnSp>
            <p:cxnSp>
              <p:nvCxnSpPr>
                <p:cNvPr id="55" name="Straight Connector 54">
                  <a:extLst>
                    <a:ext uri="{FF2B5EF4-FFF2-40B4-BE49-F238E27FC236}">
                      <a16:creationId xmlns:a16="http://schemas.microsoft.com/office/drawing/2014/main" id="{F0D4A628-F6E4-F44C-8B80-7C144FB4C1D7}"/>
                    </a:ext>
                  </a:extLst>
                </p:cNvPr>
                <p:cNvCxnSpPr>
                  <a:cxnSpLocks/>
                </p:cNvCxnSpPr>
                <p:nvPr/>
              </p:nvCxnSpPr>
              <p:spPr>
                <a:xfrm flipH="1">
                  <a:off x="3541848" y="4654809"/>
                  <a:ext cx="692150" cy="460375"/>
                </a:xfrm>
                <a:prstGeom prst="line">
                  <a:avLst/>
                </a:prstGeom>
                <a:noFill/>
                <a:ln w="9525" cap="flat" cmpd="sng" algn="ctr">
                  <a:solidFill>
                    <a:schemeClr val="bg2"/>
                  </a:solidFill>
                  <a:prstDash val="solid"/>
                  <a:headEnd type="none"/>
                  <a:tailEnd type="none"/>
                </a:ln>
                <a:effectLst/>
              </p:spPr>
            </p:cxnSp>
            <p:cxnSp>
              <p:nvCxnSpPr>
                <p:cNvPr id="56" name="Straight Connector 55">
                  <a:extLst>
                    <a:ext uri="{FF2B5EF4-FFF2-40B4-BE49-F238E27FC236}">
                      <a16:creationId xmlns:a16="http://schemas.microsoft.com/office/drawing/2014/main" id="{498ADF5A-DE3D-7D41-BC51-9C935081F076}"/>
                    </a:ext>
                  </a:extLst>
                </p:cNvPr>
                <p:cNvCxnSpPr>
                  <a:cxnSpLocks/>
                </p:cNvCxnSpPr>
                <p:nvPr/>
              </p:nvCxnSpPr>
              <p:spPr>
                <a:xfrm flipV="1">
                  <a:off x="1493973" y="3111760"/>
                  <a:ext cx="44450" cy="269874"/>
                </a:xfrm>
                <a:prstGeom prst="line">
                  <a:avLst/>
                </a:prstGeom>
                <a:noFill/>
                <a:ln w="9525" cap="flat" cmpd="sng" algn="ctr">
                  <a:solidFill>
                    <a:schemeClr val="bg2"/>
                  </a:solidFill>
                  <a:prstDash val="solid"/>
                  <a:headEnd type="none"/>
                  <a:tailEnd type="none"/>
                </a:ln>
                <a:effectLst/>
              </p:spPr>
            </p:cxnSp>
            <p:cxnSp>
              <p:nvCxnSpPr>
                <p:cNvPr id="57" name="Straight Connector 56">
                  <a:extLst>
                    <a:ext uri="{FF2B5EF4-FFF2-40B4-BE49-F238E27FC236}">
                      <a16:creationId xmlns:a16="http://schemas.microsoft.com/office/drawing/2014/main" id="{23F6FE9C-82A5-6242-9D6B-855780AA42CA}"/>
                    </a:ext>
                  </a:extLst>
                </p:cNvPr>
                <p:cNvCxnSpPr>
                  <a:cxnSpLocks/>
                </p:cNvCxnSpPr>
                <p:nvPr/>
              </p:nvCxnSpPr>
              <p:spPr>
                <a:xfrm flipV="1">
                  <a:off x="1541743" y="2606934"/>
                  <a:ext cx="85580" cy="503965"/>
                </a:xfrm>
                <a:prstGeom prst="line">
                  <a:avLst/>
                </a:prstGeom>
                <a:noFill/>
                <a:ln w="9525" cap="flat" cmpd="sng" algn="ctr">
                  <a:solidFill>
                    <a:schemeClr val="bg2"/>
                  </a:solidFill>
                  <a:prstDash val="solid"/>
                  <a:headEnd type="none"/>
                  <a:tailEnd type="none"/>
                </a:ln>
                <a:effectLst/>
              </p:spPr>
            </p:cxnSp>
            <p:cxnSp>
              <p:nvCxnSpPr>
                <p:cNvPr id="58" name="Straight Connector 57">
                  <a:extLst>
                    <a:ext uri="{FF2B5EF4-FFF2-40B4-BE49-F238E27FC236}">
                      <a16:creationId xmlns:a16="http://schemas.microsoft.com/office/drawing/2014/main" id="{1CC31EBE-6C1D-E242-AEEB-0061299E9E9A}"/>
                    </a:ext>
                  </a:extLst>
                </p:cNvPr>
                <p:cNvCxnSpPr>
                  <a:cxnSpLocks/>
                </p:cNvCxnSpPr>
                <p:nvPr/>
              </p:nvCxnSpPr>
              <p:spPr>
                <a:xfrm flipH="1" flipV="1">
                  <a:off x="1541598" y="3108585"/>
                  <a:ext cx="88900" cy="787399"/>
                </a:xfrm>
                <a:prstGeom prst="line">
                  <a:avLst/>
                </a:prstGeom>
                <a:noFill/>
                <a:ln w="9525" cap="flat" cmpd="sng" algn="ctr">
                  <a:solidFill>
                    <a:schemeClr val="bg2"/>
                  </a:solidFill>
                  <a:prstDash val="solid"/>
                  <a:headEnd type="none"/>
                  <a:tailEnd type="none"/>
                </a:ln>
                <a:effectLst/>
              </p:spPr>
            </p:cxnSp>
            <p:grpSp>
              <p:nvGrpSpPr>
                <p:cNvPr id="59" name="Group 58">
                  <a:extLst>
                    <a:ext uri="{FF2B5EF4-FFF2-40B4-BE49-F238E27FC236}">
                      <a16:creationId xmlns:a16="http://schemas.microsoft.com/office/drawing/2014/main" id="{B688408D-98E4-7049-A43B-C221643DA6BE}"/>
                    </a:ext>
                  </a:extLst>
                </p:cNvPr>
                <p:cNvGrpSpPr/>
                <p:nvPr/>
              </p:nvGrpSpPr>
              <p:grpSpPr>
                <a:xfrm>
                  <a:off x="1487626" y="1441712"/>
                  <a:ext cx="3971922" cy="3898897"/>
                  <a:chOff x="1487626" y="1441712"/>
                  <a:chExt cx="3971922" cy="3898897"/>
                </a:xfrm>
              </p:grpSpPr>
              <p:cxnSp>
                <p:nvCxnSpPr>
                  <p:cNvPr id="60" name="Straight Connector 59">
                    <a:extLst>
                      <a:ext uri="{FF2B5EF4-FFF2-40B4-BE49-F238E27FC236}">
                        <a16:creationId xmlns:a16="http://schemas.microsoft.com/office/drawing/2014/main" id="{3B2C4088-7230-E145-99AF-CE80F33C714E}"/>
                      </a:ext>
                    </a:extLst>
                  </p:cNvPr>
                  <p:cNvCxnSpPr>
                    <a:cxnSpLocks/>
                  </p:cNvCxnSpPr>
                  <p:nvPr/>
                </p:nvCxnSpPr>
                <p:spPr>
                  <a:xfrm>
                    <a:off x="3451672" y="1980598"/>
                    <a:ext cx="1061439" cy="225153"/>
                  </a:xfrm>
                  <a:prstGeom prst="line">
                    <a:avLst/>
                  </a:prstGeom>
                  <a:noFill/>
                  <a:ln w="9525" cap="flat" cmpd="sng" algn="ctr">
                    <a:solidFill>
                      <a:schemeClr val="bg2"/>
                    </a:solidFill>
                    <a:prstDash val="solid"/>
                    <a:headEnd type="none"/>
                    <a:tailEnd type="none"/>
                  </a:ln>
                  <a:effectLst/>
                </p:spPr>
              </p:cxnSp>
              <p:cxnSp>
                <p:nvCxnSpPr>
                  <p:cNvPr id="61" name="Straight Connector 60">
                    <a:extLst>
                      <a:ext uri="{FF2B5EF4-FFF2-40B4-BE49-F238E27FC236}">
                        <a16:creationId xmlns:a16="http://schemas.microsoft.com/office/drawing/2014/main" id="{664F3CD0-7DC7-A64F-9E43-9A7CB96511AB}"/>
                      </a:ext>
                    </a:extLst>
                  </p:cNvPr>
                  <p:cNvCxnSpPr>
                    <a:cxnSpLocks/>
                  </p:cNvCxnSpPr>
                  <p:nvPr/>
                </p:nvCxnSpPr>
                <p:spPr>
                  <a:xfrm>
                    <a:off x="3983317" y="1698023"/>
                    <a:ext cx="545956" cy="512036"/>
                  </a:xfrm>
                  <a:prstGeom prst="line">
                    <a:avLst/>
                  </a:prstGeom>
                  <a:noFill/>
                  <a:ln w="9525" cap="flat" cmpd="sng" algn="ctr">
                    <a:solidFill>
                      <a:schemeClr val="bg2"/>
                    </a:solidFill>
                    <a:prstDash val="solid"/>
                    <a:headEnd type="none"/>
                    <a:tailEnd type="none"/>
                  </a:ln>
                  <a:effectLst/>
                </p:spPr>
              </p:cxnSp>
              <p:cxnSp>
                <p:nvCxnSpPr>
                  <p:cNvPr id="62" name="Straight Connector 61">
                    <a:extLst>
                      <a:ext uri="{FF2B5EF4-FFF2-40B4-BE49-F238E27FC236}">
                        <a16:creationId xmlns:a16="http://schemas.microsoft.com/office/drawing/2014/main" id="{2C6F92F8-20CD-1541-B6BC-282E891DE12C}"/>
                      </a:ext>
                    </a:extLst>
                  </p:cNvPr>
                  <p:cNvCxnSpPr>
                    <a:cxnSpLocks/>
                  </p:cNvCxnSpPr>
                  <p:nvPr/>
                </p:nvCxnSpPr>
                <p:spPr>
                  <a:xfrm>
                    <a:off x="4523068" y="2206023"/>
                    <a:ext cx="660255" cy="200886"/>
                  </a:xfrm>
                  <a:prstGeom prst="line">
                    <a:avLst/>
                  </a:prstGeom>
                  <a:noFill/>
                  <a:ln w="9525" cap="flat" cmpd="sng" algn="ctr">
                    <a:solidFill>
                      <a:schemeClr val="bg2"/>
                    </a:solidFill>
                    <a:prstDash val="solid"/>
                    <a:headEnd type="none"/>
                    <a:tailEnd type="none"/>
                  </a:ln>
                  <a:effectLst/>
                </p:spPr>
              </p:cxnSp>
              <p:cxnSp>
                <p:nvCxnSpPr>
                  <p:cNvPr id="63" name="Straight Connector 62">
                    <a:extLst>
                      <a:ext uri="{FF2B5EF4-FFF2-40B4-BE49-F238E27FC236}">
                        <a16:creationId xmlns:a16="http://schemas.microsoft.com/office/drawing/2014/main" id="{D9CCE2F6-B812-E947-9EC2-FD1E2F42963A}"/>
                      </a:ext>
                    </a:extLst>
                  </p:cNvPr>
                  <p:cNvCxnSpPr>
                    <a:cxnSpLocks/>
                  </p:cNvCxnSpPr>
                  <p:nvPr/>
                </p:nvCxnSpPr>
                <p:spPr>
                  <a:xfrm flipV="1">
                    <a:off x="4526243" y="1930659"/>
                    <a:ext cx="222105" cy="272189"/>
                  </a:xfrm>
                  <a:prstGeom prst="line">
                    <a:avLst/>
                  </a:prstGeom>
                  <a:noFill/>
                  <a:ln w="9525" cap="flat" cmpd="sng" algn="ctr">
                    <a:solidFill>
                      <a:schemeClr val="bg2"/>
                    </a:solidFill>
                    <a:prstDash val="solid"/>
                    <a:headEnd type="none"/>
                    <a:tailEnd type="none"/>
                  </a:ln>
                  <a:effectLst/>
                </p:spPr>
              </p:cxnSp>
              <p:cxnSp>
                <p:nvCxnSpPr>
                  <p:cNvPr id="64" name="Straight Connector 63">
                    <a:extLst>
                      <a:ext uri="{FF2B5EF4-FFF2-40B4-BE49-F238E27FC236}">
                        <a16:creationId xmlns:a16="http://schemas.microsoft.com/office/drawing/2014/main" id="{9959206F-6D7C-014D-BB9A-37C7301D78FA}"/>
                      </a:ext>
                    </a:extLst>
                  </p:cNvPr>
                  <p:cNvCxnSpPr>
                    <a:cxnSpLocks/>
                  </p:cNvCxnSpPr>
                  <p:nvPr/>
                </p:nvCxnSpPr>
                <p:spPr>
                  <a:xfrm flipH="1" flipV="1">
                    <a:off x="4453073" y="1667134"/>
                    <a:ext cx="76345" cy="535715"/>
                  </a:xfrm>
                  <a:prstGeom prst="line">
                    <a:avLst/>
                  </a:prstGeom>
                  <a:noFill/>
                  <a:ln w="9525" cap="flat" cmpd="sng" algn="ctr">
                    <a:solidFill>
                      <a:schemeClr val="bg2"/>
                    </a:solidFill>
                    <a:prstDash val="solid"/>
                    <a:headEnd type="none"/>
                    <a:tailEnd type="none"/>
                  </a:ln>
                  <a:effectLst/>
                </p:spPr>
              </p:cxnSp>
              <p:cxnSp>
                <p:nvCxnSpPr>
                  <p:cNvPr id="65" name="Straight Connector 64">
                    <a:extLst>
                      <a:ext uri="{FF2B5EF4-FFF2-40B4-BE49-F238E27FC236}">
                        <a16:creationId xmlns:a16="http://schemas.microsoft.com/office/drawing/2014/main" id="{5412D8B5-6B81-0646-9601-439F982F7060}"/>
                      </a:ext>
                    </a:extLst>
                  </p:cNvPr>
                  <p:cNvCxnSpPr>
                    <a:cxnSpLocks/>
                  </p:cNvCxnSpPr>
                  <p:nvPr/>
                </p:nvCxnSpPr>
                <p:spPr>
                  <a:xfrm>
                    <a:off x="2849730" y="1475150"/>
                    <a:ext cx="93186" cy="257135"/>
                  </a:xfrm>
                  <a:prstGeom prst="line">
                    <a:avLst/>
                  </a:prstGeom>
                  <a:noFill/>
                  <a:ln w="9525" cap="flat" cmpd="sng" algn="ctr">
                    <a:solidFill>
                      <a:schemeClr val="bg2"/>
                    </a:solidFill>
                    <a:prstDash val="solid"/>
                    <a:headEnd type="none"/>
                    <a:tailEnd type="none"/>
                  </a:ln>
                  <a:effectLst/>
                </p:spPr>
              </p:cxnSp>
              <p:cxnSp>
                <p:nvCxnSpPr>
                  <p:cNvPr id="66" name="Straight Connector 65">
                    <a:extLst>
                      <a:ext uri="{FF2B5EF4-FFF2-40B4-BE49-F238E27FC236}">
                        <a16:creationId xmlns:a16="http://schemas.microsoft.com/office/drawing/2014/main" id="{0A65E32B-7DBF-E349-B06C-CDFED3272B87}"/>
                      </a:ext>
                    </a:extLst>
                  </p:cNvPr>
                  <p:cNvCxnSpPr>
                    <a:cxnSpLocks/>
                  </p:cNvCxnSpPr>
                  <p:nvPr/>
                </p:nvCxnSpPr>
                <p:spPr>
                  <a:xfrm flipV="1">
                    <a:off x="2937035" y="1442985"/>
                    <a:ext cx="487067" cy="289484"/>
                  </a:xfrm>
                  <a:prstGeom prst="line">
                    <a:avLst/>
                  </a:prstGeom>
                  <a:noFill/>
                  <a:ln w="9525" cap="flat" cmpd="sng" algn="ctr">
                    <a:solidFill>
                      <a:schemeClr val="bg2"/>
                    </a:solidFill>
                    <a:prstDash val="solid"/>
                    <a:headEnd type="none"/>
                    <a:tailEnd type="none"/>
                  </a:ln>
                  <a:effectLst/>
                </p:spPr>
              </p:cxnSp>
              <p:cxnSp>
                <p:nvCxnSpPr>
                  <p:cNvPr id="67" name="Straight Connector 66">
                    <a:extLst>
                      <a:ext uri="{FF2B5EF4-FFF2-40B4-BE49-F238E27FC236}">
                        <a16:creationId xmlns:a16="http://schemas.microsoft.com/office/drawing/2014/main" id="{557BD484-5956-D94F-A59D-497D7F4F0AFA}"/>
                      </a:ext>
                    </a:extLst>
                  </p:cNvPr>
                  <p:cNvCxnSpPr>
                    <a:cxnSpLocks/>
                  </p:cNvCxnSpPr>
                  <p:nvPr/>
                </p:nvCxnSpPr>
                <p:spPr>
                  <a:xfrm>
                    <a:off x="2967318" y="2450498"/>
                    <a:ext cx="491980" cy="591411"/>
                  </a:xfrm>
                  <a:prstGeom prst="line">
                    <a:avLst/>
                  </a:prstGeom>
                  <a:noFill/>
                  <a:ln w="9525" cap="flat" cmpd="sng" algn="ctr">
                    <a:solidFill>
                      <a:schemeClr val="bg2"/>
                    </a:solidFill>
                    <a:prstDash val="solid"/>
                    <a:headEnd type="none"/>
                    <a:tailEnd type="none"/>
                  </a:ln>
                  <a:effectLst/>
                </p:spPr>
              </p:cxnSp>
              <p:cxnSp>
                <p:nvCxnSpPr>
                  <p:cNvPr id="68" name="Straight Connector 67">
                    <a:extLst>
                      <a:ext uri="{FF2B5EF4-FFF2-40B4-BE49-F238E27FC236}">
                        <a16:creationId xmlns:a16="http://schemas.microsoft.com/office/drawing/2014/main" id="{FF3A8702-89F0-FC40-B801-9E53DE3D4475}"/>
                      </a:ext>
                    </a:extLst>
                  </p:cNvPr>
                  <p:cNvCxnSpPr>
                    <a:cxnSpLocks/>
                  </p:cNvCxnSpPr>
                  <p:nvPr/>
                </p:nvCxnSpPr>
                <p:spPr>
                  <a:xfrm>
                    <a:off x="2948268" y="2450498"/>
                    <a:ext cx="514205" cy="4036"/>
                  </a:xfrm>
                  <a:prstGeom prst="line">
                    <a:avLst/>
                  </a:prstGeom>
                  <a:noFill/>
                  <a:ln w="9525" cap="flat" cmpd="sng" algn="ctr">
                    <a:solidFill>
                      <a:schemeClr val="bg2"/>
                    </a:solidFill>
                    <a:prstDash val="solid"/>
                    <a:headEnd type="none"/>
                    <a:tailEnd type="none"/>
                  </a:ln>
                  <a:effectLst/>
                </p:spPr>
              </p:cxnSp>
              <p:cxnSp>
                <p:nvCxnSpPr>
                  <p:cNvPr id="69" name="Straight Connector 68">
                    <a:extLst>
                      <a:ext uri="{FF2B5EF4-FFF2-40B4-BE49-F238E27FC236}">
                        <a16:creationId xmlns:a16="http://schemas.microsoft.com/office/drawing/2014/main" id="{73A97A07-E8C4-8249-B9F9-806208319CAC}"/>
                      </a:ext>
                    </a:extLst>
                  </p:cNvPr>
                  <p:cNvCxnSpPr>
                    <a:cxnSpLocks/>
                  </p:cNvCxnSpPr>
                  <p:nvPr/>
                </p:nvCxnSpPr>
                <p:spPr>
                  <a:xfrm flipV="1">
                    <a:off x="1538568" y="2410084"/>
                    <a:ext cx="276080" cy="703989"/>
                  </a:xfrm>
                  <a:prstGeom prst="line">
                    <a:avLst/>
                  </a:prstGeom>
                  <a:noFill/>
                  <a:ln w="9525" cap="flat" cmpd="sng" algn="ctr">
                    <a:solidFill>
                      <a:schemeClr val="bg2"/>
                    </a:solidFill>
                    <a:prstDash val="solid"/>
                    <a:headEnd type="none"/>
                    <a:tailEnd type="none"/>
                  </a:ln>
                  <a:effectLst/>
                </p:spPr>
              </p:cxnSp>
              <p:cxnSp>
                <p:nvCxnSpPr>
                  <p:cNvPr id="70" name="Straight Connector 69">
                    <a:extLst>
                      <a:ext uri="{FF2B5EF4-FFF2-40B4-BE49-F238E27FC236}">
                        <a16:creationId xmlns:a16="http://schemas.microsoft.com/office/drawing/2014/main" id="{7C5AC3B8-456D-E146-AEE6-FC1B4795AFCB}"/>
                      </a:ext>
                    </a:extLst>
                  </p:cNvPr>
                  <p:cNvCxnSpPr>
                    <a:cxnSpLocks/>
                  </p:cNvCxnSpPr>
                  <p:nvPr/>
                </p:nvCxnSpPr>
                <p:spPr>
                  <a:xfrm flipV="1">
                    <a:off x="1802093" y="1902084"/>
                    <a:ext cx="380855" cy="516666"/>
                  </a:xfrm>
                  <a:prstGeom prst="line">
                    <a:avLst/>
                  </a:prstGeom>
                  <a:noFill/>
                  <a:ln w="9525" cap="flat" cmpd="sng" algn="ctr">
                    <a:solidFill>
                      <a:schemeClr val="bg2"/>
                    </a:solidFill>
                    <a:prstDash val="solid"/>
                    <a:headEnd type="none"/>
                    <a:tailEnd type="none"/>
                  </a:ln>
                  <a:effectLst/>
                </p:spPr>
              </p:cxnSp>
              <p:cxnSp>
                <p:nvCxnSpPr>
                  <p:cNvPr id="71" name="Straight Connector 70">
                    <a:extLst>
                      <a:ext uri="{FF2B5EF4-FFF2-40B4-BE49-F238E27FC236}">
                        <a16:creationId xmlns:a16="http://schemas.microsoft.com/office/drawing/2014/main" id="{9EAFC39D-80AD-9F4B-AAA1-0F086F318F6C}"/>
                      </a:ext>
                    </a:extLst>
                  </p:cNvPr>
                  <p:cNvCxnSpPr>
                    <a:cxnSpLocks/>
                  </p:cNvCxnSpPr>
                  <p:nvPr/>
                </p:nvCxnSpPr>
                <p:spPr>
                  <a:xfrm>
                    <a:off x="3456267" y="1980598"/>
                    <a:ext cx="528422" cy="473282"/>
                  </a:xfrm>
                  <a:prstGeom prst="line">
                    <a:avLst/>
                  </a:prstGeom>
                  <a:noFill/>
                  <a:ln w="9525" cap="flat" cmpd="sng" algn="ctr">
                    <a:solidFill>
                      <a:schemeClr val="bg2"/>
                    </a:solidFill>
                    <a:prstDash val="solid"/>
                    <a:headEnd type="none"/>
                    <a:tailEnd type="none"/>
                  </a:ln>
                  <a:effectLst/>
                </p:spPr>
              </p:cxnSp>
              <p:cxnSp>
                <p:nvCxnSpPr>
                  <p:cNvPr id="72" name="Straight Connector 71">
                    <a:extLst>
                      <a:ext uri="{FF2B5EF4-FFF2-40B4-BE49-F238E27FC236}">
                        <a16:creationId xmlns:a16="http://schemas.microsoft.com/office/drawing/2014/main" id="{AF54F57A-705E-B64A-AECB-99FA31263795}"/>
                      </a:ext>
                    </a:extLst>
                  </p:cNvPr>
                  <p:cNvCxnSpPr>
                    <a:cxnSpLocks/>
                  </p:cNvCxnSpPr>
                  <p:nvPr/>
                </p:nvCxnSpPr>
                <p:spPr>
                  <a:xfrm flipH="1" flipV="1">
                    <a:off x="3427548" y="1448059"/>
                    <a:ext cx="24124" cy="532539"/>
                  </a:xfrm>
                  <a:prstGeom prst="line">
                    <a:avLst/>
                  </a:prstGeom>
                  <a:noFill/>
                  <a:ln w="9525" cap="flat" cmpd="sng" algn="ctr">
                    <a:solidFill>
                      <a:schemeClr val="bg2"/>
                    </a:solidFill>
                    <a:prstDash val="solid"/>
                    <a:headEnd type="none"/>
                    <a:tailEnd type="none"/>
                  </a:ln>
                  <a:effectLst/>
                </p:spPr>
              </p:cxnSp>
              <p:cxnSp>
                <p:nvCxnSpPr>
                  <p:cNvPr id="73" name="Straight Connector 72">
                    <a:extLst>
                      <a:ext uri="{FF2B5EF4-FFF2-40B4-BE49-F238E27FC236}">
                        <a16:creationId xmlns:a16="http://schemas.microsoft.com/office/drawing/2014/main" id="{7903D268-6953-E841-A8CD-7EC06C2DA7FD}"/>
                      </a:ext>
                    </a:extLst>
                  </p:cNvPr>
                  <p:cNvCxnSpPr>
                    <a:cxnSpLocks/>
                  </p:cNvCxnSpPr>
                  <p:nvPr/>
                </p:nvCxnSpPr>
                <p:spPr>
                  <a:xfrm>
                    <a:off x="3453092" y="1977423"/>
                    <a:ext cx="6206" cy="480286"/>
                  </a:xfrm>
                  <a:prstGeom prst="line">
                    <a:avLst/>
                  </a:prstGeom>
                  <a:noFill/>
                  <a:ln w="9525" cap="flat" cmpd="sng" algn="ctr">
                    <a:solidFill>
                      <a:schemeClr val="bg2"/>
                    </a:solidFill>
                    <a:prstDash val="solid"/>
                    <a:headEnd type="none"/>
                    <a:tailEnd type="none"/>
                  </a:ln>
                  <a:effectLst/>
                </p:spPr>
              </p:cxnSp>
              <p:cxnSp>
                <p:nvCxnSpPr>
                  <p:cNvPr id="74" name="Straight Connector 73">
                    <a:extLst>
                      <a:ext uri="{FF2B5EF4-FFF2-40B4-BE49-F238E27FC236}">
                        <a16:creationId xmlns:a16="http://schemas.microsoft.com/office/drawing/2014/main" id="{56AC80B6-C874-C742-9B35-66C31651DC9F}"/>
                      </a:ext>
                    </a:extLst>
                  </p:cNvPr>
                  <p:cNvCxnSpPr>
                    <a:cxnSpLocks/>
                  </p:cNvCxnSpPr>
                  <p:nvPr/>
                </p:nvCxnSpPr>
                <p:spPr>
                  <a:xfrm flipH="1">
                    <a:off x="3456123" y="2454534"/>
                    <a:ext cx="3175" cy="593725"/>
                  </a:xfrm>
                  <a:prstGeom prst="line">
                    <a:avLst/>
                  </a:prstGeom>
                  <a:noFill/>
                  <a:ln w="9525" cap="flat" cmpd="sng" algn="ctr">
                    <a:solidFill>
                      <a:schemeClr val="bg2"/>
                    </a:solidFill>
                    <a:prstDash val="solid"/>
                    <a:headEnd type="none"/>
                    <a:tailEnd type="none"/>
                  </a:ln>
                  <a:effectLst/>
                </p:spPr>
              </p:cxnSp>
              <p:cxnSp>
                <p:nvCxnSpPr>
                  <p:cNvPr id="75" name="Straight Connector 74">
                    <a:extLst>
                      <a:ext uri="{FF2B5EF4-FFF2-40B4-BE49-F238E27FC236}">
                        <a16:creationId xmlns:a16="http://schemas.microsoft.com/office/drawing/2014/main" id="{DA71600C-E998-6647-B0F8-FC574448D4CE}"/>
                      </a:ext>
                    </a:extLst>
                  </p:cNvPr>
                  <p:cNvCxnSpPr>
                    <a:cxnSpLocks/>
                  </p:cNvCxnSpPr>
                  <p:nvPr/>
                </p:nvCxnSpPr>
                <p:spPr>
                  <a:xfrm flipV="1">
                    <a:off x="2475193" y="3045084"/>
                    <a:ext cx="987280" cy="34064"/>
                  </a:xfrm>
                  <a:prstGeom prst="line">
                    <a:avLst/>
                  </a:prstGeom>
                  <a:noFill/>
                  <a:ln w="9525" cap="flat" cmpd="sng" algn="ctr">
                    <a:solidFill>
                      <a:schemeClr val="bg2"/>
                    </a:solidFill>
                    <a:prstDash val="solid"/>
                    <a:headEnd type="none"/>
                    <a:tailEnd type="none"/>
                  </a:ln>
                  <a:effectLst/>
                </p:spPr>
              </p:cxnSp>
              <p:cxnSp>
                <p:nvCxnSpPr>
                  <p:cNvPr id="76" name="Straight Connector 75">
                    <a:extLst>
                      <a:ext uri="{FF2B5EF4-FFF2-40B4-BE49-F238E27FC236}">
                        <a16:creationId xmlns:a16="http://schemas.microsoft.com/office/drawing/2014/main" id="{7BD32776-54DC-8245-BEE9-3ED97FD7ABB4}"/>
                      </a:ext>
                    </a:extLst>
                  </p:cNvPr>
                  <p:cNvCxnSpPr>
                    <a:cxnSpLocks/>
                  </p:cNvCxnSpPr>
                  <p:nvPr/>
                </p:nvCxnSpPr>
                <p:spPr>
                  <a:xfrm>
                    <a:off x="3456268" y="2450498"/>
                    <a:ext cx="523730" cy="861"/>
                  </a:xfrm>
                  <a:prstGeom prst="line">
                    <a:avLst/>
                  </a:prstGeom>
                  <a:noFill/>
                  <a:ln w="9525" cap="flat" cmpd="sng" algn="ctr">
                    <a:solidFill>
                      <a:schemeClr val="bg2"/>
                    </a:solidFill>
                    <a:prstDash val="solid"/>
                    <a:headEnd type="none"/>
                    <a:tailEnd type="none"/>
                  </a:ln>
                  <a:effectLst/>
                </p:spPr>
              </p:cxnSp>
              <p:cxnSp>
                <p:nvCxnSpPr>
                  <p:cNvPr id="77" name="Straight Connector 76">
                    <a:extLst>
                      <a:ext uri="{FF2B5EF4-FFF2-40B4-BE49-F238E27FC236}">
                        <a16:creationId xmlns:a16="http://schemas.microsoft.com/office/drawing/2014/main" id="{B3E2D31D-DF3E-3E46-B4A9-903C8FF19E58}"/>
                      </a:ext>
                    </a:extLst>
                  </p:cNvPr>
                  <p:cNvCxnSpPr>
                    <a:cxnSpLocks/>
                  </p:cNvCxnSpPr>
                  <p:nvPr/>
                </p:nvCxnSpPr>
                <p:spPr>
                  <a:xfrm flipV="1">
                    <a:off x="1624293" y="2406048"/>
                    <a:ext cx="184005" cy="196852"/>
                  </a:xfrm>
                  <a:prstGeom prst="line">
                    <a:avLst/>
                  </a:prstGeom>
                  <a:noFill/>
                  <a:ln w="9525" cap="flat" cmpd="sng" algn="ctr">
                    <a:solidFill>
                      <a:schemeClr val="bg2"/>
                    </a:solidFill>
                    <a:prstDash val="solid"/>
                    <a:headEnd type="none"/>
                    <a:tailEnd type="none"/>
                  </a:ln>
                  <a:effectLst/>
                </p:spPr>
              </p:cxnSp>
              <p:cxnSp>
                <p:nvCxnSpPr>
                  <p:cNvPr id="78" name="Straight Connector 77">
                    <a:extLst>
                      <a:ext uri="{FF2B5EF4-FFF2-40B4-BE49-F238E27FC236}">
                        <a16:creationId xmlns:a16="http://schemas.microsoft.com/office/drawing/2014/main" id="{3E6C2675-304C-AC40-B898-5C6D5488970D}"/>
                      </a:ext>
                    </a:extLst>
                  </p:cNvPr>
                  <p:cNvCxnSpPr>
                    <a:cxnSpLocks/>
                  </p:cNvCxnSpPr>
                  <p:nvPr/>
                </p:nvCxnSpPr>
                <p:spPr>
                  <a:xfrm flipV="1">
                    <a:off x="2182948" y="1667134"/>
                    <a:ext cx="304800" cy="238126"/>
                  </a:xfrm>
                  <a:prstGeom prst="line">
                    <a:avLst/>
                  </a:prstGeom>
                  <a:noFill/>
                  <a:ln w="9525" cap="flat" cmpd="sng" algn="ctr">
                    <a:solidFill>
                      <a:schemeClr val="bg2"/>
                    </a:solidFill>
                    <a:prstDash val="solid"/>
                    <a:headEnd type="none"/>
                    <a:tailEnd type="none"/>
                  </a:ln>
                  <a:effectLst/>
                </p:spPr>
              </p:cxnSp>
              <p:cxnSp>
                <p:nvCxnSpPr>
                  <p:cNvPr id="79" name="Straight Connector 78">
                    <a:extLst>
                      <a:ext uri="{FF2B5EF4-FFF2-40B4-BE49-F238E27FC236}">
                        <a16:creationId xmlns:a16="http://schemas.microsoft.com/office/drawing/2014/main" id="{9381015D-A613-8040-B8C9-9661DEEFE8ED}"/>
                      </a:ext>
                    </a:extLst>
                  </p:cNvPr>
                  <p:cNvCxnSpPr>
                    <a:cxnSpLocks/>
                  </p:cNvCxnSpPr>
                  <p:nvPr/>
                </p:nvCxnSpPr>
                <p:spPr>
                  <a:xfrm flipV="1">
                    <a:off x="2487748" y="1473459"/>
                    <a:ext cx="361950" cy="196851"/>
                  </a:xfrm>
                  <a:prstGeom prst="line">
                    <a:avLst/>
                  </a:prstGeom>
                  <a:noFill/>
                  <a:ln w="9525" cap="flat" cmpd="sng" algn="ctr">
                    <a:solidFill>
                      <a:schemeClr val="bg2"/>
                    </a:solidFill>
                    <a:prstDash val="solid"/>
                    <a:headEnd type="none"/>
                    <a:tailEnd type="none"/>
                  </a:ln>
                  <a:effectLst/>
                </p:spPr>
              </p:cxnSp>
              <p:cxnSp>
                <p:nvCxnSpPr>
                  <p:cNvPr id="80" name="Straight Connector 79">
                    <a:extLst>
                      <a:ext uri="{FF2B5EF4-FFF2-40B4-BE49-F238E27FC236}">
                        <a16:creationId xmlns:a16="http://schemas.microsoft.com/office/drawing/2014/main" id="{83AE2F51-E1D7-8742-8693-FF9D18D3C9B8}"/>
                      </a:ext>
                    </a:extLst>
                  </p:cNvPr>
                  <p:cNvCxnSpPr>
                    <a:cxnSpLocks/>
                  </p:cNvCxnSpPr>
                  <p:nvPr/>
                </p:nvCxnSpPr>
                <p:spPr>
                  <a:xfrm flipV="1">
                    <a:off x="2852873" y="1444884"/>
                    <a:ext cx="571500" cy="28577"/>
                  </a:xfrm>
                  <a:prstGeom prst="line">
                    <a:avLst/>
                  </a:prstGeom>
                  <a:noFill/>
                  <a:ln w="9525" cap="flat" cmpd="sng" algn="ctr">
                    <a:solidFill>
                      <a:schemeClr val="bg2"/>
                    </a:solidFill>
                    <a:prstDash val="solid"/>
                    <a:headEnd type="none"/>
                    <a:tailEnd type="none"/>
                  </a:ln>
                  <a:effectLst/>
                </p:spPr>
              </p:cxnSp>
              <p:cxnSp>
                <p:nvCxnSpPr>
                  <p:cNvPr id="81" name="Straight Connector 80">
                    <a:extLst>
                      <a:ext uri="{FF2B5EF4-FFF2-40B4-BE49-F238E27FC236}">
                        <a16:creationId xmlns:a16="http://schemas.microsoft.com/office/drawing/2014/main" id="{ACC3CBD1-9B90-3B4F-8375-501B8F55690F}"/>
                      </a:ext>
                    </a:extLst>
                  </p:cNvPr>
                  <p:cNvCxnSpPr>
                    <a:cxnSpLocks/>
                  </p:cNvCxnSpPr>
                  <p:nvPr/>
                </p:nvCxnSpPr>
                <p:spPr>
                  <a:xfrm>
                    <a:off x="3424373" y="1441712"/>
                    <a:ext cx="742950" cy="117472"/>
                  </a:xfrm>
                  <a:prstGeom prst="line">
                    <a:avLst/>
                  </a:prstGeom>
                  <a:noFill/>
                  <a:ln w="9525" cap="flat" cmpd="sng" algn="ctr">
                    <a:solidFill>
                      <a:schemeClr val="bg2"/>
                    </a:solidFill>
                    <a:prstDash val="solid"/>
                    <a:headEnd type="none"/>
                    <a:tailEnd type="none"/>
                  </a:ln>
                  <a:effectLst/>
                </p:spPr>
              </p:cxnSp>
              <p:cxnSp>
                <p:nvCxnSpPr>
                  <p:cNvPr id="82" name="Straight Connector 81">
                    <a:extLst>
                      <a:ext uri="{FF2B5EF4-FFF2-40B4-BE49-F238E27FC236}">
                        <a16:creationId xmlns:a16="http://schemas.microsoft.com/office/drawing/2014/main" id="{D5435C14-F29D-D449-890B-7162E74575AE}"/>
                      </a:ext>
                    </a:extLst>
                  </p:cNvPr>
                  <p:cNvCxnSpPr>
                    <a:cxnSpLocks/>
                  </p:cNvCxnSpPr>
                  <p:nvPr/>
                </p:nvCxnSpPr>
                <p:spPr>
                  <a:xfrm flipV="1">
                    <a:off x="3983317" y="1667134"/>
                    <a:ext cx="469756" cy="37239"/>
                  </a:xfrm>
                  <a:prstGeom prst="line">
                    <a:avLst/>
                  </a:prstGeom>
                  <a:noFill/>
                  <a:ln w="9525" cap="flat" cmpd="sng" algn="ctr">
                    <a:solidFill>
                      <a:schemeClr val="bg2"/>
                    </a:solidFill>
                    <a:prstDash val="solid"/>
                    <a:headEnd type="none"/>
                    <a:tailEnd type="none"/>
                  </a:ln>
                  <a:effectLst/>
                </p:spPr>
              </p:cxnSp>
              <p:cxnSp>
                <p:nvCxnSpPr>
                  <p:cNvPr id="83" name="Straight Connector 82">
                    <a:extLst>
                      <a:ext uri="{FF2B5EF4-FFF2-40B4-BE49-F238E27FC236}">
                        <a16:creationId xmlns:a16="http://schemas.microsoft.com/office/drawing/2014/main" id="{4E19366C-7B94-E54B-A417-62E6019048E0}"/>
                      </a:ext>
                    </a:extLst>
                  </p:cNvPr>
                  <p:cNvCxnSpPr>
                    <a:cxnSpLocks/>
                  </p:cNvCxnSpPr>
                  <p:nvPr/>
                </p:nvCxnSpPr>
                <p:spPr>
                  <a:xfrm flipV="1">
                    <a:off x="3460862" y="1704899"/>
                    <a:ext cx="523827" cy="275698"/>
                  </a:xfrm>
                  <a:prstGeom prst="line">
                    <a:avLst/>
                  </a:prstGeom>
                  <a:noFill/>
                  <a:ln w="9525" cap="flat" cmpd="sng" algn="ctr">
                    <a:solidFill>
                      <a:schemeClr val="bg2"/>
                    </a:solidFill>
                    <a:prstDash val="solid"/>
                    <a:headEnd type="none"/>
                    <a:tailEnd type="none"/>
                  </a:ln>
                  <a:effectLst/>
                </p:spPr>
              </p:cxnSp>
              <p:cxnSp>
                <p:nvCxnSpPr>
                  <p:cNvPr id="84" name="Straight Connector 83">
                    <a:extLst>
                      <a:ext uri="{FF2B5EF4-FFF2-40B4-BE49-F238E27FC236}">
                        <a16:creationId xmlns:a16="http://schemas.microsoft.com/office/drawing/2014/main" id="{D5A6D364-9911-D944-86FF-B0B3B864B7D8}"/>
                      </a:ext>
                    </a:extLst>
                  </p:cNvPr>
                  <p:cNvCxnSpPr>
                    <a:cxnSpLocks/>
                  </p:cNvCxnSpPr>
                  <p:nvPr/>
                </p:nvCxnSpPr>
                <p:spPr>
                  <a:xfrm>
                    <a:off x="3430867" y="1444023"/>
                    <a:ext cx="558656" cy="258036"/>
                  </a:xfrm>
                  <a:prstGeom prst="line">
                    <a:avLst/>
                  </a:prstGeom>
                  <a:noFill/>
                  <a:ln w="9525" cap="flat" cmpd="sng" algn="ctr">
                    <a:solidFill>
                      <a:schemeClr val="bg2"/>
                    </a:solidFill>
                    <a:prstDash val="solid"/>
                    <a:headEnd type="none"/>
                    <a:tailEnd type="none"/>
                  </a:ln>
                  <a:effectLst/>
                </p:spPr>
              </p:cxnSp>
              <p:cxnSp>
                <p:nvCxnSpPr>
                  <p:cNvPr id="85" name="Straight Connector 84">
                    <a:extLst>
                      <a:ext uri="{FF2B5EF4-FFF2-40B4-BE49-F238E27FC236}">
                        <a16:creationId xmlns:a16="http://schemas.microsoft.com/office/drawing/2014/main" id="{DCB1D23E-313B-3E48-8DA5-4B2AA44A65EC}"/>
                      </a:ext>
                    </a:extLst>
                  </p:cNvPr>
                  <p:cNvCxnSpPr>
                    <a:cxnSpLocks/>
                  </p:cNvCxnSpPr>
                  <p:nvPr/>
                </p:nvCxnSpPr>
                <p:spPr>
                  <a:xfrm>
                    <a:off x="4164148" y="1556012"/>
                    <a:ext cx="292100" cy="117472"/>
                  </a:xfrm>
                  <a:prstGeom prst="line">
                    <a:avLst/>
                  </a:prstGeom>
                  <a:noFill/>
                  <a:ln w="9525" cap="flat" cmpd="sng" algn="ctr">
                    <a:solidFill>
                      <a:schemeClr val="bg2"/>
                    </a:solidFill>
                    <a:prstDash val="solid"/>
                    <a:headEnd type="none"/>
                    <a:tailEnd type="none"/>
                  </a:ln>
                  <a:effectLst/>
                </p:spPr>
              </p:cxnSp>
              <p:cxnSp>
                <p:nvCxnSpPr>
                  <p:cNvPr id="86" name="Straight Connector 85">
                    <a:extLst>
                      <a:ext uri="{FF2B5EF4-FFF2-40B4-BE49-F238E27FC236}">
                        <a16:creationId xmlns:a16="http://schemas.microsoft.com/office/drawing/2014/main" id="{A04196E6-5157-3348-A568-C9FA750E9E29}"/>
                      </a:ext>
                    </a:extLst>
                  </p:cNvPr>
                  <p:cNvCxnSpPr>
                    <a:cxnSpLocks/>
                  </p:cNvCxnSpPr>
                  <p:nvPr/>
                </p:nvCxnSpPr>
                <p:spPr>
                  <a:xfrm flipH="1">
                    <a:off x="3983173" y="1562362"/>
                    <a:ext cx="177800" cy="136522"/>
                  </a:xfrm>
                  <a:prstGeom prst="line">
                    <a:avLst/>
                  </a:prstGeom>
                  <a:noFill/>
                  <a:ln w="9525" cap="flat" cmpd="sng" algn="ctr">
                    <a:solidFill>
                      <a:schemeClr val="bg2"/>
                    </a:solidFill>
                    <a:prstDash val="solid"/>
                    <a:headEnd type="none"/>
                    <a:tailEnd type="none"/>
                  </a:ln>
                  <a:effectLst/>
                </p:spPr>
              </p:cxnSp>
              <p:cxnSp>
                <p:nvCxnSpPr>
                  <p:cNvPr id="87" name="Straight Connector 86">
                    <a:extLst>
                      <a:ext uri="{FF2B5EF4-FFF2-40B4-BE49-F238E27FC236}">
                        <a16:creationId xmlns:a16="http://schemas.microsoft.com/office/drawing/2014/main" id="{03098DE4-3749-0C4D-868F-2797FF21A0E5}"/>
                      </a:ext>
                    </a:extLst>
                  </p:cNvPr>
                  <p:cNvCxnSpPr>
                    <a:cxnSpLocks/>
                  </p:cNvCxnSpPr>
                  <p:nvPr/>
                </p:nvCxnSpPr>
                <p:spPr>
                  <a:xfrm>
                    <a:off x="4449898" y="1670312"/>
                    <a:ext cx="298450" cy="273047"/>
                  </a:xfrm>
                  <a:prstGeom prst="line">
                    <a:avLst/>
                  </a:prstGeom>
                  <a:noFill/>
                  <a:ln w="9525" cap="flat" cmpd="sng" algn="ctr">
                    <a:solidFill>
                      <a:schemeClr val="bg2"/>
                    </a:solidFill>
                    <a:prstDash val="solid"/>
                    <a:headEnd type="none"/>
                    <a:tailEnd type="none"/>
                  </a:ln>
                  <a:effectLst/>
                </p:spPr>
              </p:cxnSp>
              <p:cxnSp>
                <p:nvCxnSpPr>
                  <p:cNvPr id="88" name="Straight Connector 87">
                    <a:extLst>
                      <a:ext uri="{FF2B5EF4-FFF2-40B4-BE49-F238E27FC236}">
                        <a16:creationId xmlns:a16="http://schemas.microsoft.com/office/drawing/2014/main" id="{26A21A08-1DFF-C143-8770-193A4968B1D7}"/>
                      </a:ext>
                    </a:extLst>
                  </p:cNvPr>
                  <p:cNvCxnSpPr>
                    <a:cxnSpLocks/>
                  </p:cNvCxnSpPr>
                  <p:nvPr/>
                </p:nvCxnSpPr>
                <p:spPr>
                  <a:xfrm>
                    <a:off x="4745173" y="1933837"/>
                    <a:ext cx="434975" cy="473072"/>
                  </a:xfrm>
                  <a:prstGeom prst="line">
                    <a:avLst/>
                  </a:prstGeom>
                  <a:noFill/>
                  <a:ln w="9525" cap="flat" cmpd="sng" algn="ctr">
                    <a:solidFill>
                      <a:schemeClr val="bg2"/>
                    </a:solidFill>
                    <a:prstDash val="solid"/>
                    <a:headEnd type="none"/>
                    <a:tailEnd type="none"/>
                  </a:ln>
                  <a:effectLst/>
                </p:spPr>
              </p:cxnSp>
              <p:cxnSp>
                <p:nvCxnSpPr>
                  <p:cNvPr id="89" name="Straight Connector 88">
                    <a:extLst>
                      <a:ext uri="{FF2B5EF4-FFF2-40B4-BE49-F238E27FC236}">
                        <a16:creationId xmlns:a16="http://schemas.microsoft.com/office/drawing/2014/main" id="{0C811E55-3DAB-FD47-BD30-55B2965E7016}"/>
                      </a:ext>
                    </a:extLst>
                  </p:cNvPr>
                  <p:cNvCxnSpPr>
                    <a:cxnSpLocks/>
                  </p:cNvCxnSpPr>
                  <p:nvPr/>
                </p:nvCxnSpPr>
                <p:spPr>
                  <a:xfrm>
                    <a:off x="5180148" y="2403737"/>
                    <a:ext cx="269875" cy="958847"/>
                  </a:xfrm>
                  <a:prstGeom prst="line">
                    <a:avLst/>
                  </a:prstGeom>
                  <a:noFill/>
                  <a:ln w="9525" cap="flat" cmpd="sng" algn="ctr">
                    <a:solidFill>
                      <a:schemeClr val="bg2"/>
                    </a:solidFill>
                    <a:prstDash val="solid"/>
                    <a:headEnd type="none"/>
                    <a:tailEnd type="none"/>
                  </a:ln>
                  <a:effectLst/>
                </p:spPr>
              </p:cxnSp>
              <p:cxnSp>
                <p:nvCxnSpPr>
                  <p:cNvPr id="90" name="Straight Connector 89">
                    <a:extLst>
                      <a:ext uri="{FF2B5EF4-FFF2-40B4-BE49-F238E27FC236}">
                        <a16:creationId xmlns:a16="http://schemas.microsoft.com/office/drawing/2014/main" id="{62F6584F-10DE-414B-A421-DDD97B934E91}"/>
                      </a:ext>
                    </a:extLst>
                  </p:cNvPr>
                  <p:cNvCxnSpPr>
                    <a:cxnSpLocks/>
                  </p:cNvCxnSpPr>
                  <p:nvPr/>
                </p:nvCxnSpPr>
                <p:spPr>
                  <a:xfrm flipH="1">
                    <a:off x="5291273" y="3362587"/>
                    <a:ext cx="158750" cy="527047"/>
                  </a:xfrm>
                  <a:prstGeom prst="line">
                    <a:avLst/>
                  </a:prstGeom>
                  <a:noFill/>
                  <a:ln w="9525" cap="flat" cmpd="sng" algn="ctr">
                    <a:solidFill>
                      <a:schemeClr val="bg2"/>
                    </a:solidFill>
                    <a:prstDash val="solid"/>
                    <a:headEnd type="none"/>
                    <a:tailEnd type="none"/>
                  </a:ln>
                  <a:effectLst/>
                </p:spPr>
              </p:cxnSp>
              <p:cxnSp>
                <p:nvCxnSpPr>
                  <p:cNvPr id="91" name="Straight Connector 90">
                    <a:extLst>
                      <a:ext uri="{FF2B5EF4-FFF2-40B4-BE49-F238E27FC236}">
                        <a16:creationId xmlns:a16="http://schemas.microsoft.com/office/drawing/2014/main" id="{EF3169C7-D708-2548-8774-1A60B3753DAC}"/>
                      </a:ext>
                    </a:extLst>
                  </p:cNvPr>
                  <p:cNvCxnSpPr>
                    <a:cxnSpLocks/>
                  </p:cNvCxnSpPr>
                  <p:nvPr/>
                </p:nvCxnSpPr>
                <p:spPr>
                  <a:xfrm flipH="1">
                    <a:off x="5180148" y="3886462"/>
                    <a:ext cx="111125" cy="441322"/>
                  </a:xfrm>
                  <a:prstGeom prst="line">
                    <a:avLst/>
                  </a:prstGeom>
                  <a:noFill/>
                  <a:ln w="9525" cap="flat" cmpd="sng" algn="ctr">
                    <a:solidFill>
                      <a:schemeClr val="bg2"/>
                    </a:solidFill>
                    <a:prstDash val="solid"/>
                    <a:headEnd type="none"/>
                    <a:tailEnd type="none"/>
                  </a:ln>
                  <a:effectLst/>
                </p:spPr>
              </p:cxnSp>
              <p:cxnSp>
                <p:nvCxnSpPr>
                  <p:cNvPr id="92" name="Straight Connector 91">
                    <a:extLst>
                      <a:ext uri="{FF2B5EF4-FFF2-40B4-BE49-F238E27FC236}">
                        <a16:creationId xmlns:a16="http://schemas.microsoft.com/office/drawing/2014/main" id="{29C28B7F-5B9E-4347-BC80-24EF5A73A266}"/>
                      </a:ext>
                    </a:extLst>
                  </p:cNvPr>
                  <p:cNvCxnSpPr>
                    <a:cxnSpLocks/>
                  </p:cNvCxnSpPr>
                  <p:nvPr/>
                </p:nvCxnSpPr>
                <p:spPr>
                  <a:xfrm flipH="1">
                    <a:off x="4748348" y="4321437"/>
                    <a:ext cx="431801" cy="511172"/>
                  </a:xfrm>
                  <a:prstGeom prst="line">
                    <a:avLst/>
                  </a:prstGeom>
                  <a:noFill/>
                  <a:ln w="9525" cap="flat" cmpd="sng" algn="ctr">
                    <a:solidFill>
                      <a:schemeClr val="bg2"/>
                    </a:solidFill>
                    <a:prstDash val="solid"/>
                    <a:headEnd type="none"/>
                    <a:tailEnd type="none"/>
                  </a:ln>
                  <a:effectLst/>
                </p:spPr>
              </p:cxnSp>
              <p:cxnSp>
                <p:nvCxnSpPr>
                  <p:cNvPr id="93" name="Straight Connector 92">
                    <a:extLst>
                      <a:ext uri="{FF2B5EF4-FFF2-40B4-BE49-F238E27FC236}">
                        <a16:creationId xmlns:a16="http://schemas.microsoft.com/office/drawing/2014/main" id="{57FEADD2-E991-F84E-8AB9-EEF8A65190AF}"/>
                      </a:ext>
                    </a:extLst>
                  </p:cNvPr>
                  <p:cNvCxnSpPr>
                    <a:cxnSpLocks/>
                  </p:cNvCxnSpPr>
                  <p:nvPr/>
                </p:nvCxnSpPr>
                <p:spPr>
                  <a:xfrm flipH="1">
                    <a:off x="4338773" y="4829437"/>
                    <a:ext cx="415927" cy="234947"/>
                  </a:xfrm>
                  <a:prstGeom prst="line">
                    <a:avLst/>
                  </a:prstGeom>
                  <a:noFill/>
                  <a:ln w="9525" cap="flat" cmpd="sng" algn="ctr">
                    <a:solidFill>
                      <a:schemeClr val="bg2"/>
                    </a:solidFill>
                    <a:prstDash val="solid"/>
                    <a:headEnd type="none"/>
                    <a:tailEnd type="none"/>
                  </a:ln>
                  <a:effectLst/>
                </p:spPr>
              </p:cxnSp>
              <p:cxnSp>
                <p:nvCxnSpPr>
                  <p:cNvPr id="94" name="Straight Connector 93">
                    <a:extLst>
                      <a:ext uri="{FF2B5EF4-FFF2-40B4-BE49-F238E27FC236}">
                        <a16:creationId xmlns:a16="http://schemas.microsoft.com/office/drawing/2014/main" id="{E26B04AD-7F6D-BD4C-A39E-0DEA89A09EE2}"/>
                      </a:ext>
                    </a:extLst>
                  </p:cNvPr>
                  <p:cNvCxnSpPr>
                    <a:cxnSpLocks/>
                  </p:cNvCxnSpPr>
                  <p:nvPr/>
                </p:nvCxnSpPr>
                <p:spPr>
                  <a:xfrm flipH="1">
                    <a:off x="3665673" y="5061212"/>
                    <a:ext cx="673103" cy="276222"/>
                  </a:xfrm>
                  <a:prstGeom prst="line">
                    <a:avLst/>
                  </a:prstGeom>
                  <a:noFill/>
                  <a:ln w="9525" cap="flat" cmpd="sng" algn="ctr">
                    <a:solidFill>
                      <a:schemeClr val="bg2"/>
                    </a:solidFill>
                    <a:prstDash val="solid"/>
                    <a:headEnd type="none"/>
                    <a:tailEnd type="none"/>
                  </a:ln>
                  <a:effectLst/>
                </p:spPr>
              </p:cxnSp>
              <p:cxnSp>
                <p:nvCxnSpPr>
                  <p:cNvPr id="95" name="Straight Connector 94">
                    <a:extLst>
                      <a:ext uri="{FF2B5EF4-FFF2-40B4-BE49-F238E27FC236}">
                        <a16:creationId xmlns:a16="http://schemas.microsoft.com/office/drawing/2014/main" id="{D32AB024-6DC3-9048-AFE4-6035649C97FB}"/>
                      </a:ext>
                    </a:extLst>
                  </p:cNvPr>
                  <p:cNvCxnSpPr>
                    <a:cxnSpLocks/>
                  </p:cNvCxnSpPr>
                  <p:nvPr/>
                </p:nvCxnSpPr>
                <p:spPr>
                  <a:xfrm flipH="1" flipV="1">
                    <a:off x="2779848" y="5223134"/>
                    <a:ext cx="892178" cy="111128"/>
                  </a:xfrm>
                  <a:prstGeom prst="line">
                    <a:avLst/>
                  </a:prstGeom>
                  <a:noFill/>
                  <a:ln w="9525" cap="flat" cmpd="sng" algn="ctr">
                    <a:solidFill>
                      <a:schemeClr val="bg2"/>
                    </a:solidFill>
                    <a:prstDash val="solid"/>
                    <a:headEnd type="none"/>
                    <a:tailEnd type="none"/>
                  </a:ln>
                  <a:effectLst/>
                </p:spPr>
              </p:cxnSp>
              <p:cxnSp>
                <p:nvCxnSpPr>
                  <p:cNvPr id="96" name="Straight Connector 95">
                    <a:extLst>
                      <a:ext uri="{FF2B5EF4-FFF2-40B4-BE49-F238E27FC236}">
                        <a16:creationId xmlns:a16="http://schemas.microsoft.com/office/drawing/2014/main" id="{EF1B658A-16FF-9044-B616-3B198B038F68}"/>
                      </a:ext>
                    </a:extLst>
                  </p:cNvPr>
                  <p:cNvCxnSpPr>
                    <a:cxnSpLocks/>
                  </p:cNvCxnSpPr>
                  <p:nvPr/>
                </p:nvCxnSpPr>
                <p:spPr>
                  <a:xfrm flipH="1" flipV="1">
                    <a:off x="2490923" y="5061209"/>
                    <a:ext cx="292103" cy="161928"/>
                  </a:xfrm>
                  <a:prstGeom prst="line">
                    <a:avLst/>
                  </a:prstGeom>
                  <a:noFill/>
                  <a:ln w="9525" cap="flat" cmpd="sng" algn="ctr">
                    <a:solidFill>
                      <a:schemeClr val="bg2"/>
                    </a:solidFill>
                    <a:prstDash val="solid"/>
                    <a:headEnd type="none"/>
                    <a:tailEnd type="none"/>
                  </a:ln>
                  <a:effectLst/>
                </p:spPr>
              </p:cxnSp>
              <p:cxnSp>
                <p:nvCxnSpPr>
                  <p:cNvPr id="97" name="Straight Connector 96">
                    <a:extLst>
                      <a:ext uri="{FF2B5EF4-FFF2-40B4-BE49-F238E27FC236}">
                        <a16:creationId xmlns:a16="http://schemas.microsoft.com/office/drawing/2014/main" id="{46DC2446-108B-CB45-BB2C-5CBEB1B6B0CA}"/>
                      </a:ext>
                    </a:extLst>
                  </p:cNvPr>
                  <p:cNvCxnSpPr>
                    <a:cxnSpLocks/>
                  </p:cNvCxnSpPr>
                  <p:nvPr/>
                </p:nvCxnSpPr>
                <p:spPr>
                  <a:xfrm flipH="1" flipV="1">
                    <a:off x="2151199" y="4826259"/>
                    <a:ext cx="339724" cy="238125"/>
                  </a:xfrm>
                  <a:prstGeom prst="line">
                    <a:avLst/>
                  </a:prstGeom>
                  <a:noFill/>
                  <a:ln w="9525" cap="flat" cmpd="sng" algn="ctr">
                    <a:solidFill>
                      <a:schemeClr val="bg2"/>
                    </a:solidFill>
                    <a:prstDash val="solid"/>
                    <a:headEnd type="none"/>
                    <a:tailEnd type="none"/>
                  </a:ln>
                  <a:effectLst/>
                </p:spPr>
              </p:cxnSp>
              <p:cxnSp>
                <p:nvCxnSpPr>
                  <p:cNvPr id="98" name="Straight Connector 97">
                    <a:extLst>
                      <a:ext uri="{FF2B5EF4-FFF2-40B4-BE49-F238E27FC236}">
                        <a16:creationId xmlns:a16="http://schemas.microsoft.com/office/drawing/2014/main" id="{EC8A939A-5D50-8043-8434-EDC8D14D50C9}"/>
                      </a:ext>
                    </a:extLst>
                  </p:cNvPr>
                  <p:cNvCxnSpPr>
                    <a:cxnSpLocks/>
                  </p:cNvCxnSpPr>
                  <p:nvPr/>
                </p:nvCxnSpPr>
                <p:spPr>
                  <a:xfrm flipH="1" flipV="1">
                    <a:off x="1735274" y="4318260"/>
                    <a:ext cx="419099" cy="514349"/>
                  </a:xfrm>
                  <a:prstGeom prst="line">
                    <a:avLst/>
                  </a:prstGeom>
                  <a:noFill/>
                  <a:ln w="9525" cap="flat" cmpd="sng" algn="ctr">
                    <a:solidFill>
                      <a:schemeClr val="bg2"/>
                    </a:solidFill>
                    <a:prstDash val="solid"/>
                    <a:headEnd type="none"/>
                    <a:tailEnd type="none"/>
                  </a:ln>
                  <a:effectLst/>
                </p:spPr>
              </p:cxnSp>
              <p:cxnSp>
                <p:nvCxnSpPr>
                  <p:cNvPr id="99" name="Straight Connector 98">
                    <a:extLst>
                      <a:ext uri="{FF2B5EF4-FFF2-40B4-BE49-F238E27FC236}">
                        <a16:creationId xmlns:a16="http://schemas.microsoft.com/office/drawing/2014/main" id="{98D371E4-A7E7-C94A-8E99-92F9E19CC9FA}"/>
                      </a:ext>
                    </a:extLst>
                  </p:cNvPr>
                  <p:cNvCxnSpPr>
                    <a:cxnSpLocks/>
                  </p:cNvCxnSpPr>
                  <p:nvPr/>
                </p:nvCxnSpPr>
                <p:spPr>
                  <a:xfrm flipH="1" flipV="1">
                    <a:off x="1624150" y="3889636"/>
                    <a:ext cx="111123" cy="434973"/>
                  </a:xfrm>
                  <a:prstGeom prst="line">
                    <a:avLst/>
                  </a:prstGeom>
                  <a:noFill/>
                  <a:ln w="9525" cap="flat" cmpd="sng" algn="ctr">
                    <a:solidFill>
                      <a:schemeClr val="bg2"/>
                    </a:solidFill>
                    <a:prstDash val="solid"/>
                    <a:headEnd type="none"/>
                    <a:tailEnd type="none"/>
                  </a:ln>
                  <a:effectLst/>
                </p:spPr>
              </p:cxnSp>
              <p:cxnSp>
                <p:nvCxnSpPr>
                  <p:cNvPr id="100" name="Straight Connector 99">
                    <a:extLst>
                      <a:ext uri="{FF2B5EF4-FFF2-40B4-BE49-F238E27FC236}">
                        <a16:creationId xmlns:a16="http://schemas.microsoft.com/office/drawing/2014/main" id="{65A6E378-7508-B54F-9E39-D68D4DB8E4AD}"/>
                      </a:ext>
                    </a:extLst>
                  </p:cNvPr>
                  <p:cNvCxnSpPr>
                    <a:cxnSpLocks/>
                  </p:cNvCxnSpPr>
                  <p:nvPr/>
                </p:nvCxnSpPr>
                <p:spPr>
                  <a:xfrm flipH="1" flipV="1">
                    <a:off x="1487626" y="3372112"/>
                    <a:ext cx="133347" cy="514347"/>
                  </a:xfrm>
                  <a:prstGeom prst="line">
                    <a:avLst/>
                  </a:prstGeom>
                  <a:noFill/>
                  <a:ln w="9525" cap="flat" cmpd="sng" algn="ctr">
                    <a:solidFill>
                      <a:schemeClr val="bg2"/>
                    </a:solidFill>
                    <a:prstDash val="solid"/>
                    <a:headEnd type="none"/>
                    <a:tailEnd type="none"/>
                  </a:ln>
                  <a:effectLst/>
                </p:spPr>
              </p:cxnSp>
              <p:cxnSp>
                <p:nvCxnSpPr>
                  <p:cNvPr id="101" name="Straight Connector 100">
                    <a:extLst>
                      <a:ext uri="{FF2B5EF4-FFF2-40B4-BE49-F238E27FC236}">
                        <a16:creationId xmlns:a16="http://schemas.microsoft.com/office/drawing/2014/main" id="{12BAC63C-B770-8941-9DC0-DDF494065537}"/>
                      </a:ext>
                    </a:extLst>
                  </p:cNvPr>
                  <p:cNvCxnSpPr>
                    <a:cxnSpLocks/>
                  </p:cNvCxnSpPr>
                  <p:nvPr/>
                </p:nvCxnSpPr>
                <p:spPr>
                  <a:xfrm>
                    <a:off x="1541743" y="3114073"/>
                    <a:ext cx="225280" cy="178661"/>
                  </a:xfrm>
                  <a:prstGeom prst="line">
                    <a:avLst/>
                  </a:prstGeom>
                  <a:noFill/>
                  <a:ln w="9525" cap="flat" cmpd="sng" algn="ctr">
                    <a:solidFill>
                      <a:schemeClr val="bg2"/>
                    </a:solidFill>
                    <a:prstDash val="solid"/>
                    <a:headEnd type="none"/>
                    <a:tailEnd type="none"/>
                  </a:ln>
                  <a:effectLst/>
                </p:spPr>
              </p:cxnSp>
              <p:cxnSp>
                <p:nvCxnSpPr>
                  <p:cNvPr id="102" name="Straight Connector 101">
                    <a:extLst>
                      <a:ext uri="{FF2B5EF4-FFF2-40B4-BE49-F238E27FC236}">
                        <a16:creationId xmlns:a16="http://schemas.microsoft.com/office/drawing/2014/main" id="{EEE90D16-E384-1C43-A998-C45B6EED8AA2}"/>
                      </a:ext>
                    </a:extLst>
                  </p:cNvPr>
                  <p:cNvCxnSpPr>
                    <a:cxnSpLocks/>
                  </p:cNvCxnSpPr>
                  <p:nvPr/>
                </p:nvCxnSpPr>
                <p:spPr>
                  <a:xfrm flipH="1">
                    <a:off x="1627323" y="3289559"/>
                    <a:ext cx="139700" cy="603250"/>
                  </a:xfrm>
                  <a:prstGeom prst="line">
                    <a:avLst/>
                  </a:prstGeom>
                  <a:noFill/>
                  <a:ln w="9525" cap="flat" cmpd="sng" algn="ctr">
                    <a:solidFill>
                      <a:schemeClr val="bg2"/>
                    </a:solidFill>
                    <a:prstDash val="solid"/>
                    <a:headEnd type="none"/>
                    <a:tailEnd type="none"/>
                  </a:ln>
                  <a:effectLst/>
                </p:spPr>
              </p:cxnSp>
              <p:cxnSp>
                <p:nvCxnSpPr>
                  <p:cNvPr id="103" name="Straight Connector 102">
                    <a:extLst>
                      <a:ext uri="{FF2B5EF4-FFF2-40B4-BE49-F238E27FC236}">
                        <a16:creationId xmlns:a16="http://schemas.microsoft.com/office/drawing/2014/main" id="{CE5688BD-3C74-1540-947E-ABD66C1F7196}"/>
                      </a:ext>
                    </a:extLst>
                  </p:cNvPr>
                  <p:cNvCxnSpPr>
                    <a:cxnSpLocks/>
                  </p:cNvCxnSpPr>
                  <p:nvPr/>
                </p:nvCxnSpPr>
                <p:spPr>
                  <a:xfrm flipH="1" flipV="1">
                    <a:off x="1763849" y="3286386"/>
                    <a:ext cx="311149" cy="1095373"/>
                  </a:xfrm>
                  <a:prstGeom prst="line">
                    <a:avLst/>
                  </a:prstGeom>
                  <a:noFill/>
                  <a:ln w="9525" cap="flat" cmpd="sng" algn="ctr">
                    <a:solidFill>
                      <a:schemeClr val="bg2"/>
                    </a:solidFill>
                    <a:prstDash val="solid"/>
                    <a:headEnd type="none"/>
                    <a:tailEnd type="none"/>
                  </a:ln>
                  <a:effectLst/>
                </p:spPr>
              </p:cxnSp>
              <p:cxnSp>
                <p:nvCxnSpPr>
                  <p:cNvPr id="104" name="Straight Connector 103">
                    <a:extLst>
                      <a:ext uri="{FF2B5EF4-FFF2-40B4-BE49-F238E27FC236}">
                        <a16:creationId xmlns:a16="http://schemas.microsoft.com/office/drawing/2014/main" id="{94B9650F-F12D-3444-AC58-902769BEC3BE}"/>
                      </a:ext>
                    </a:extLst>
                  </p:cNvPr>
                  <p:cNvCxnSpPr>
                    <a:cxnSpLocks/>
                  </p:cNvCxnSpPr>
                  <p:nvPr/>
                </p:nvCxnSpPr>
                <p:spPr>
                  <a:xfrm flipH="1" flipV="1">
                    <a:off x="1627323" y="3886460"/>
                    <a:ext cx="441325" cy="482599"/>
                  </a:xfrm>
                  <a:prstGeom prst="line">
                    <a:avLst/>
                  </a:prstGeom>
                  <a:noFill/>
                  <a:ln w="9525" cap="flat" cmpd="sng" algn="ctr">
                    <a:solidFill>
                      <a:schemeClr val="bg2"/>
                    </a:solidFill>
                    <a:prstDash val="solid"/>
                    <a:headEnd type="none"/>
                    <a:tailEnd type="none"/>
                  </a:ln>
                  <a:effectLst/>
                </p:spPr>
              </p:cxnSp>
              <p:cxnSp>
                <p:nvCxnSpPr>
                  <p:cNvPr id="105" name="Straight Connector 104">
                    <a:extLst>
                      <a:ext uri="{FF2B5EF4-FFF2-40B4-BE49-F238E27FC236}">
                        <a16:creationId xmlns:a16="http://schemas.microsoft.com/office/drawing/2014/main" id="{822E593A-3115-4E49-A126-845AD5D159AA}"/>
                      </a:ext>
                    </a:extLst>
                  </p:cNvPr>
                  <p:cNvCxnSpPr>
                    <a:cxnSpLocks/>
                  </p:cNvCxnSpPr>
                  <p:nvPr/>
                </p:nvCxnSpPr>
                <p:spPr>
                  <a:xfrm flipH="1" flipV="1">
                    <a:off x="1728923" y="4321434"/>
                    <a:ext cx="349250" cy="50801"/>
                  </a:xfrm>
                  <a:prstGeom prst="line">
                    <a:avLst/>
                  </a:prstGeom>
                  <a:noFill/>
                  <a:ln w="9525" cap="flat" cmpd="sng" algn="ctr">
                    <a:solidFill>
                      <a:schemeClr val="bg2"/>
                    </a:solidFill>
                    <a:prstDash val="solid"/>
                    <a:headEnd type="none"/>
                    <a:tailEnd type="none"/>
                  </a:ln>
                  <a:effectLst/>
                </p:spPr>
              </p:cxnSp>
              <p:cxnSp>
                <p:nvCxnSpPr>
                  <p:cNvPr id="106" name="Straight Connector 105">
                    <a:extLst>
                      <a:ext uri="{FF2B5EF4-FFF2-40B4-BE49-F238E27FC236}">
                        <a16:creationId xmlns:a16="http://schemas.microsoft.com/office/drawing/2014/main" id="{5D6C9D18-7687-0844-AC16-0B65741F235A}"/>
                      </a:ext>
                    </a:extLst>
                  </p:cNvPr>
                  <p:cNvCxnSpPr>
                    <a:cxnSpLocks/>
                  </p:cNvCxnSpPr>
                  <p:nvPr/>
                </p:nvCxnSpPr>
                <p:spPr>
                  <a:xfrm flipV="1">
                    <a:off x="2071823" y="3737237"/>
                    <a:ext cx="127002" cy="638172"/>
                  </a:xfrm>
                  <a:prstGeom prst="line">
                    <a:avLst/>
                  </a:prstGeom>
                  <a:noFill/>
                  <a:ln w="9525" cap="flat" cmpd="sng" algn="ctr">
                    <a:solidFill>
                      <a:schemeClr val="bg2"/>
                    </a:solidFill>
                    <a:prstDash val="solid"/>
                    <a:headEnd type="none"/>
                    <a:tailEnd type="none"/>
                  </a:ln>
                  <a:effectLst/>
                </p:spPr>
              </p:cxnSp>
              <p:cxnSp>
                <p:nvCxnSpPr>
                  <p:cNvPr id="107" name="Straight Connector 106">
                    <a:extLst>
                      <a:ext uri="{FF2B5EF4-FFF2-40B4-BE49-F238E27FC236}">
                        <a16:creationId xmlns:a16="http://schemas.microsoft.com/office/drawing/2014/main" id="{19698000-A311-F94C-9DAA-2872C99696FB}"/>
                      </a:ext>
                    </a:extLst>
                  </p:cNvPr>
                  <p:cNvCxnSpPr>
                    <a:cxnSpLocks/>
                  </p:cNvCxnSpPr>
                  <p:nvPr/>
                </p:nvCxnSpPr>
                <p:spPr>
                  <a:xfrm flipH="1" flipV="1">
                    <a:off x="2071823" y="4369059"/>
                    <a:ext cx="79376" cy="473076"/>
                  </a:xfrm>
                  <a:prstGeom prst="line">
                    <a:avLst/>
                  </a:prstGeom>
                  <a:noFill/>
                  <a:ln w="9525" cap="flat" cmpd="sng" algn="ctr">
                    <a:solidFill>
                      <a:schemeClr val="bg2"/>
                    </a:solidFill>
                    <a:prstDash val="solid"/>
                    <a:headEnd type="none"/>
                    <a:tailEnd type="none"/>
                  </a:ln>
                  <a:effectLst/>
                </p:spPr>
              </p:cxnSp>
              <p:cxnSp>
                <p:nvCxnSpPr>
                  <p:cNvPr id="108" name="Straight Connector 107">
                    <a:extLst>
                      <a:ext uri="{FF2B5EF4-FFF2-40B4-BE49-F238E27FC236}">
                        <a16:creationId xmlns:a16="http://schemas.microsoft.com/office/drawing/2014/main" id="{A52DD424-AD80-9749-805E-401235E4FAD6}"/>
                      </a:ext>
                    </a:extLst>
                  </p:cNvPr>
                  <p:cNvCxnSpPr>
                    <a:cxnSpLocks/>
                  </p:cNvCxnSpPr>
                  <p:nvPr/>
                </p:nvCxnSpPr>
                <p:spPr>
                  <a:xfrm flipH="1">
                    <a:off x="2144850" y="4819909"/>
                    <a:ext cx="266698" cy="12700"/>
                  </a:xfrm>
                  <a:prstGeom prst="line">
                    <a:avLst/>
                  </a:prstGeom>
                  <a:noFill/>
                  <a:ln w="9525" cap="flat" cmpd="sng" algn="ctr">
                    <a:solidFill>
                      <a:schemeClr val="bg2"/>
                    </a:solidFill>
                    <a:prstDash val="solid"/>
                    <a:headEnd type="none"/>
                    <a:tailEnd type="none"/>
                  </a:ln>
                  <a:effectLst/>
                </p:spPr>
              </p:cxnSp>
              <p:cxnSp>
                <p:nvCxnSpPr>
                  <p:cNvPr id="109" name="Straight Connector 108">
                    <a:extLst>
                      <a:ext uri="{FF2B5EF4-FFF2-40B4-BE49-F238E27FC236}">
                        <a16:creationId xmlns:a16="http://schemas.microsoft.com/office/drawing/2014/main" id="{ED6AAE0D-DC35-8B4F-9DD5-48A951668CB5}"/>
                      </a:ext>
                    </a:extLst>
                  </p:cNvPr>
                  <p:cNvCxnSpPr>
                    <a:cxnSpLocks/>
                  </p:cNvCxnSpPr>
                  <p:nvPr/>
                </p:nvCxnSpPr>
                <p:spPr>
                  <a:xfrm>
                    <a:off x="2402023" y="4826259"/>
                    <a:ext cx="95250" cy="244475"/>
                  </a:xfrm>
                  <a:prstGeom prst="line">
                    <a:avLst/>
                  </a:prstGeom>
                  <a:noFill/>
                  <a:ln w="9525" cap="flat" cmpd="sng" algn="ctr">
                    <a:solidFill>
                      <a:schemeClr val="bg2"/>
                    </a:solidFill>
                    <a:prstDash val="solid"/>
                    <a:headEnd type="none"/>
                    <a:tailEnd type="none"/>
                  </a:ln>
                  <a:effectLst/>
                </p:spPr>
              </p:cxnSp>
              <p:cxnSp>
                <p:nvCxnSpPr>
                  <p:cNvPr id="110" name="Straight Connector 109">
                    <a:extLst>
                      <a:ext uri="{FF2B5EF4-FFF2-40B4-BE49-F238E27FC236}">
                        <a16:creationId xmlns:a16="http://schemas.microsoft.com/office/drawing/2014/main" id="{24DEDAAB-92BC-174D-84A7-F4C4C81990B1}"/>
                      </a:ext>
                    </a:extLst>
                  </p:cNvPr>
                  <p:cNvCxnSpPr>
                    <a:cxnSpLocks/>
                  </p:cNvCxnSpPr>
                  <p:nvPr/>
                </p:nvCxnSpPr>
                <p:spPr>
                  <a:xfrm flipH="1">
                    <a:off x="5176973" y="2399698"/>
                    <a:ext cx="145" cy="889861"/>
                  </a:xfrm>
                  <a:prstGeom prst="line">
                    <a:avLst/>
                  </a:prstGeom>
                  <a:noFill/>
                  <a:ln w="9525" cap="flat" cmpd="sng" algn="ctr">
                    <a:solidFill>
                      <a:schemeClr val="bg2"/>
                    </a:solidFill>
                    <a:prstDash val="solid"/>
                    <a:headEnd type="none"/>
                    <a:tailEnd type="none"/>
                  </a:ln>
                  <a:effectLst/>
                </p:spPr>
              </p:cxnSp>
              <p:cxnSp>
                <p:nvCxnSpPr>
                  <p:cNvPr id="111" name="Straight Connector 110">
                    <a:extLst>
                      <a:ext uri="{FF2B5EF4-FFF2-40B4-BE49-F238E27FC236}">
                        <a16:creationId xmlns:a16="http://schemas.microsoft.com/office/drawing/2014/main" id="{2ED0ABB9-CE3E-6D47-96FB-73F5F3B72672}"/>
                      </a:ext>
                    </a:extLst>
                  </p:cNvPr>
                  <p:cNvCxnSpPr>
                    <a:cxnSpLocks/>
                  </p:cNvCxnSpPr>
                  <p:nvPr/>
                </p:nvCxnSpPr>
                <p:spPr>
                  <a:xfrm>
                    <a:off x="5173798" y="3283209"/>
                    <a:ext cx="117475" cy="603250"/>
                  </a:xfrm>
                  <a:prstGeom prst="line">
                    <a:avLst/>
                  </a:prstGeom>
                  <a:noFill/>
                  <a:ln w="9525" cap="flat" cmpd="sng" algn="ctr">
                    <a:solidFill>
                      <a:schemeClr val="bg2"/>
                    </a:solidFill>
                    <a:prstDash val="solid"/>
                    <a:headEnd type="none"/>
                    <a:tailEnd type="none"/>
                  </a:ln>
                  <a:effectLst/>
                </p:spPr>
              </p:cxnSp>
              <p:cxnSp>
                <p:nvCxnSpPr>
                  <p:cNvPr id="112" name="Straight Connector 111">
                    <a:extLst>
                      <a:ext uri="{FF2B5EF4-FFF2-40B4-BE49-F238E27FC236}">
                        <a16:creationId xmlns:a16="http://schemas.microsoft.com/office/drawing/2014/main" id="{F2768C62-E13C-1C42-8452-BA184DB30990}"/>
                      </a:ext>
                    </a:extLst>
                  </p:cNvPr>
                  <p:cNvCxnSpPr>
                    <a:cxnSpLocks/>
                  </p:cNvCxnSpPr>
                  <p:nvPr/>
                </p:nvCxnSpPr>
                <p:spPr>
                  <a:xfrm>
                    <a:off x="5176973" y="3280034"/>
                    <a:ext cx="282575" cy="85725"/>
                  </a:xfrm>
                  <a:prstGeom prst="line">
                    <a:avLst/>
                  </a:prstGeom>
                  <a:noFill/>
                  <a:ln w="9525" cap="flat" cmpd="sng" algn="ctr">
                    <a:solidFill>
                      <a:schemeClr val="bg2"/>
                    </a:solidFill>
                    <a:prstDash val="solid"/>
                    <a:headEnd type="none"/>
                    <a:tailEnd type="none"/>
                  </a:ln>
                  <a:effectLst/>
                </p:spPr>
              </p:cxnSp>
              <p:cxnSp>
                <p:nvCxnSpPr>
                  <p:cNvPr id="113" name="Straight Connector 112">
                    <a:extLst>
                      <a:ext uri="{FF2B5EF4-FFF2-40B4-BE49-F238E27FC236}">
                        <a16:creationId xmlns:a16="http://schemas.microsoft.com/office/drawing/2014/main" id="{4BB28352-B8FC-044C-9F84-3B7FBB3CF63D}"/>
                      </a:ext>
                    </a:extLst>
                  </p:cNvPr>
                  <p:cNvCxnSpPr>
                    <a:cxnSpLocks/>
                  </p:cNvCxnSpPr>
                  <p:nvPr/>
                </p:nvCxnSpPr>
                <p:spPr>
                  <a:xfrm flipH="1">
                    <a:off x="4354648" y="4375409"/>
                    <a:ext cx="517525" cy="682625"/>
                  </a:xfrm>
                  <a:prstGeom prst="line">
                    <a:avLst/>
                  </a:prstGeom>
                  <a:noFill/>
                  <a:ln w="9525" cap="flat" cmpd="sng" algn="ctr">
                    <a:solidFill>
                      <a:schemeClr val="bg2"/>
                    </a:solidFill>
                    <a:prstDash val="solid"/>
                    <a:headEnd type="none"/>
                    <a:tailEnd type="none"/>
                  </a:ln>
                  <a:effectLst/>
                </p:spPr>
              </p:cxnSp>
              <p:cxnSp>
                <p:nvCxnSpPr>
                  <p:cNvPr id="114" name="Straight Connector 113">
                    <a:extLst>
                      <a:ext uri="{FF2B5EF4-FFF2-40B4-BE49-F238E27FC236}">
                        <a16:creationId xmlns:a16="http://schemas.microsoft.com/office/drawing/2014/main" id="{4D1B0AF4-0E5B-6048-893D-A4D18121E630}"/>
                      </a:ext>
                    </a:extLst>
                  </p:cNvPr>
                  <p:cNvCxnSpPr>
                    <a:cxnSpLocks/>
                  </p:cNvCxnSpPr>
                  <p:nvPr/>
                </p:nvCxnSpPr>
                <p:spPr>
                  <a:xfrm flipH="1">
                    <a:off x="4748348" y="4381759"/>
                    <a:ext cx="127001" cy="460375"/>
                  </a:xfrm>
                  <a:prstGeom prst="line">
                    <a:avLst/>
                  </a:prstGeom>
                  <a:noFill/>
                  <a:ln w="9525" cap="flat" cmpd="sng" algn="ctr">
                    <a:solidFill>
                      <a:schemeClr val="bg2"/>
                    </a:solidFill>
                    <a:prstDash val="solid"/>
                    <a:headEnd type="none"/>
                    <a:tailEnd type="none"/>
                  </a:ln>
                  <a:effectLst/>
                </p:spPr>
              </p:cxnSp>
              <p:cxnSp>
                <p:nvCxnSpPr>
                  <p:cNvPr id="115" name="Straight Connector 114">
                    <a:extLst>
                      <a:ext uri="{FF2B5EF4-FFF2-40B4-BE49-F238E27FC236}">
                        <a16:creationId xmlns:a16="http://schemas.microsoft.com/office/drawing/2014/main" id="{7136A5D1-DA20-404A-9D9F-520787B5FDDE}"/>
                      </a:ext>
                    </a:extLst>
                  </p:cNvPr>
                  <p:cNvCxnSpPr>
                    <a:cxnSpLocks/>
                  </p:cNvCxnSpPr>
                  <p:nvPr/>
                </p:nvCxnSpPr>
                <p:spPr>
                  <a:xfrm flipV="1">
                    <a:off x="4872175" y="4324609"/>
                    <a:ext cx="314323" cy="53975"/>
                  </a:xfrm>
                  <a:prstGeom prst="line">
                    <a:avLst/>
                  </a:prstGeom>
                  <a:noFill/>
                  <a:ln w="9525" cap="flat" cmpd="sng" algn="ctr">
                    <a:solidFill>
                      <a:schemeClr val="bg2"/>
                    </a:solidFill>
                    <a:prstDash val="solid"/>
                    <a:headEnd type="none"/>
                    <a:tailEnd type="none"/>
                  </a:ln>
                  <a:effectLst/>
                </p:spPr>
              </p:cxnSp>
              <p:cxnSp>
                <p:nvCxnSpPr>
                  <p:cNvPr id="116" name="Straight Connector 115">
                    <a:extLst>
                      <a:ext uri="{FF2B5EF4-FFF2-40B4-BE49-F238E27FC236}">
                        <a16:creationId xmlns:a16="http://schemas.microsoft.com/office/drawing/2014/main" id="{09FB5B8C-D5F9-284A-9D5D-F21DAB14014F}"/>
                      </a:ext>
                    </a:extLst>
                  </p:cNvPr>
                  <p:cNvCxnSpPr>
                    <a:cxnSpLocks/>
                  </p:cNvCxnSpPr>
                  <p:nvPr/>
                </p:nvCxnSpPr>
                <p:spPr>
                  <a:xfrm flipV="1">
                    <a:off x="4869000" y="3883284"/>
                    <a:ext cx="431798" cy="492126"/>
                  </a:xfrm>
                  <a:prstGeom prst="line">
                    <a:avLst/>
                  </a:prstGeom>
                  <a:noFill/>
                  <a:ln w="9525" cap="flat" cmpd="sng" algn="ctr">
                    <a:solidFill>
                      <a:schemeClr val="bg2"/>
                    </a:solidFill>
                    <a:prstDash val="solid"/>
                    <a:headEnd type="none"/>
                    <a:tailEnd type="none"/>
                  </a:ln>
                  <a:effectLst/>
                </p:spPr>
              </p:cxnSp>
              <p:cxnSp>
                <p:nvCxnSpPr>
                  <p:cNvPr id="117" name="Straight Connector 116">
                    <a:extLst>
                      <a:ext uri="{FF2B5EF4-FFF2-40B4-BE49-F238E27FC236}">
                        <a16:creationId xmlns:a16="http://schemas.microsoft.com/office/drawing/2014/main" id="{83654025-8DA7-5541-866F-4F35C598E528}"/>
                      </a:ext>
                    </a:extLst>
                  </p:cNvPr>
                  <p:cNvCxnSpPr>
                    <a:cxnSpLocks/>
                  </p:cNvCxnSpPr>
                  <p:nvPr/>
                </p:nvCxnSpPr>
                <p:spPr>
                  <a:xfrm flipH="1">
                    <a:off x="4868999" y="3286384"/>
                    <a:ext cx="311149" cy="1092200"/>
                  </a:xfrm>
                  <a:prstGeom prst="line">
                    <a:avLst/>
                  </a:prstGeom>
                  <a:noFill/>
                  <a:ln w="9525" cap="flat" cmpd="sng" algn="ctr">
                    <a:solidFill>
                      <a:schemeClr val="bg2"/>
                    </a:solidFill>
                    <a:prstDash val="solid"/>
                    <a:headEnd type="none"/>
                    <a:tailEnd type="none"/>
                  </a:ln>
                  <a:effectLst/>
                </p:spPr>
              </p:cxnSp>
              <p:cxnSp>
                <p:nvCxnSpPr>
                  <p:cNvPr id="118" name="Straight Connector 117">
                    <a:extLst>
                      <a:ext uri="{FF2B5EF4-FFF2-40B4-BE49-F238E27FC236}">
                        <a16:creationId xmlns:a16="http://schemas.microsoft.com/office/drawing/2014/main" id="{F5F2A177-A5DE-794A-BFCD-4B6955E82D59}"/>
                      </a:ext>
                    </a:extLst>
                  </p:cNvPr>
                  <p:cNvCxnSpPr>
                    <a:cxnSpLocks/>
                  </p:cNvCxnSpPr>
                  <p:nvPr/>
                </p:nvCxnSpPr>
                <p:spPr>
                  <a:xfrm>
                    <a:off x="4745174" y="3737234"/>
                    <a:ext cx="130174" cy="650875"/>
                  </a:xfrm>
                  <a:prstGeom prst="line">
                    <a:avLst/>
                  </a:prstGeom>
                  <a:noFill/>
                  <a:ln w="9525" cap="flat" cmpd="sng" algn="ctr">
                    <a:solidFill>
                      <a:schemeClr val="bg2"/>
                    </a:solidFill>
                    <a:prstDash val="solid"/>
                    <a:headEnd type="none"/>
                    <a:tailEnd type="none"/>
                  </a:ln>
                  <a:effectLst/>
                </p:spPr>
              </p:cxnSp>
              <p:cxnSp>
                <p:nvCxnSpPr>
                  <p:cNvPr id="119" name="Straight Connector 118">
                    <a:extLst>
                      <a:ext uri="{FF2B5EF4-FFF2-40B4-BE49-F238E27FC236}">
                        <a16:creationId xmlns:a16="http://schemas.microsoft.com/office/drawing/2014/main" id="{14BE2E33-384A-9145-ADB0-C098A09AD124}"/>
                      </a:ext>
                    </a:extLst>
                  </p:cNvPr>
                  <p:cNvCxnSpPr>
                    <a:cxnSpLocks/>
                  </p:cNvCxnSpPr>
                  <p:nvPr/>
                </p:nvCxnSpPr>
                <p:spPr>
                  <a:xfrm>
                    <a:off x="4100649" y="4067434"/>
                    <a:ext cx="781049" cy="311150"/>
                  </a:xfrm>
                  <a:prstGeom prst="line">
                    <a:avLst/>
                  </a:prstGeom>
                  <a:noFill/>
                  <a:ln w="9525" cap="flat" cmpd="sng" algn="ctr">
                    <a:solidFill>
                      <a:schemeClr val="bg2"/>
                    </a:solidFill>
                    <a:prstDash val="solid"/>
                    <a:headEnd type="none"/>
                    <a:tailEnd type="none"/>
                  </a:ln>
                  <a:effectLst/>
                </p:spPr>
              </p:cxnSp>
              <p:cxnSp>
                <p:nvCxnSpPr>
                  <p:cNvPr id="120" name="Straight Connector 119">
                    <a:extLst>
                      <a:ext uri="{FF2B5EF4-FFF2-40B4-BE49-F238E27FC236}">
                        <a16:creationId xmlns:a16="http://schemas.microsoft.com/office/drawing/2014/main" id="{983E63FF-9A89-E64A-A47E-1A5BF73B66D1}"/>
                      </a:ext>
                    </a:extLst>
                  </p:cNvPr>
                  <p:cNvCxnSpPr>
                    <a:cxnSpLocks/>
                  </p:cNvCxnSpPr>
                  <p:nvPr/>
                </p:nvCxnSpPr>
                <p:spPr>
                  <a:xfrm flipH="1">
                    <a:off x="3462474" y="4067434"/>
                    <a:ext cx="634999" cy="704850"/>
                  </a:xfrm>
                  <a:prstGeom prst="line">
                    <a:avLst/>
                  </a:prstGeom>
                  <a:noFill/>
                  <a:ln w="9525" cap="flat" cmpd="sng" algn="ctr">
                    <a:solidFill>
                      <a:schemeClr val="bg2"/>
                    </a:solidFill>
                    <a:prstDash val="solid"/>
                    <a:headEnd type="none"/>
                    <a:tailEnd type="none"/>
                  </a:ln>
                  <a:effectLst/>
                </p:spPr>
              </p:cxnSp>
              <p:cxnSp>
                <p:nvCxnSpPr>
                  <p:cNvPr id="121" name="Straight Connector 120">
                    <a:extLst>
                      <a:ext uri="{FF2B5EF4-FFF2-40B4-BE49-F238E27FC236}">
                        <a16:creationId xmlns:a16="http://schemas.microsoft.com/office/drawing/2014/main" id="{C5F74B30-2623-5340-9A5C-3E58D77158E8}"/>
                      </a:ext>
                    </a:extLst>
                  </p:cNvPr>
                  <p:cNvCxnSpPr>
                    <a:cxnSpLocks/>
                  </p:cNvCxnSpPr>
                  <p:nvPr/>
                </p:nvCxnSpPr>
                <p:spPr>
                  <a:xfrm flipV="1">
                    <a:off x="2852873" y="3041909"/>
                    <a:ext cx="603250" cy="996950"/>
                  </a:xfrm>
                  <a:prstGeom prst="line">
                    <a:avLst/>
                  </a:prstGeom>
                  <a:noFill/>
                  <a:ln w="9525" cap="flat" cmpd="sng" algn="ctr">
                    <a:solidFill>
                      <a:schemeClr val="bg2"/>
                    </a:solidFill>
                    <a:prstDash val="solid"/>
                    <a:headEnd type="none"/>
                    <a:tailEnd type="none"/>
                  </a:ln>
                  <a:effectLst/>
                </p:spPr>
              </p:cxnSp>
              <p:cxnSp>
                <p:nvCxnSpPr>
                  <p:cNvPr id="122" name="Straight Connector 121">
                    <a:extLst>
                      <a:ext uri="{FF2B5EF4-FFF2-40B4-BE49-F238E27FC236}">
                        <a16:creationId xmlns:a16="http://schemas.microsoft.com/office/drawing/2014/main" id="{7A40BE49-1AA1-5A44-B781-2CC54018A9DF}"/>
                      </a:ext>
                    </a:extLst>
                  </p:cNvPr>
                  <p:cNvCxnSpPr>
                    <a:cxnSpLocks/>
                  </p:cNvCxnSpPr>
                  <p:nvPr/>
                </p:nvCxnSpPr>
                <p:spPr>
                  <a:xfrm>
                    <a:off x="2481543" y="3075973"/>
                    <a:ext cx="374505" cy="966061"/>
                  </a:xfrm>
                  <a:prstGeom prst="line">
                    <a:avLst/>
                  </a:prstGeom>
                  <a:noFill/>
                  <a:ln w="9525" cap="flat" cmpd="sng" algn="ctr">
                    <a:solidFill>
                      <a:schemeClr val="bg2"/>
                    </a:solidFill>
                    <a:prstDash val="solid"/>
                    <a:headEnd type="none"/>
                    <a:tailEnd type="none"/>
                  </a:ln>
                  <a:effectLst/>
                </p:spPr>
              </p:cxnSp>
              <p:cxnSp>
                <p:nvCxnSpPr>
                  <p:cNvPr id="123" name="Straight Connector 122">
                    <a:extLst>
                      <a:ext uri="{FF2B5EF4-FFF2-40B4-BE49-F238E27FC236}">
                        <a16:creationId xmlns:a16="http://schemas.microsoft.com/office/drawing/2014/main" id="{59D8A42B-08DC-A54D-B0AE-59942C78AA83}"/>
                      </a:ext>
                    </a:extLst>
                  </p:cNvPr>
                  <p:cNvCxnSpPr>
                    <a:cxnSpLocks/>
                  </p:cNvCxnSpPr>
                  <p:nvPr/>
                </p:nvCxnSpPr>
                <p:spPr>
                  <a:xfrm>
                    <a:off x="2853018" y="4037998"/>
                    <a:ext cx="1244455" cy="26261"/>
                  </a:xfrm>
                  <a:prstGeom prst="line">
                    <a:avLst/>
                  </a:prstGeom>
                  <a:noFill/>
                  <a:ln w="9525" cap="flat" cmpd="sng" algn="ctr">
                    <a:solidFill>
                      <a:schemeClr val="bg2"/>
                    </a:solidFill>
                    <a:prstDash val="solid"/>
                    <a:headEnd type="none"/>
                    <a:tailEnd type="none"/>
                  </a:ln>
                  <a:effectLst/>
                </p:spPr>
              </p:cxnSp>
              <p:cxnSp>
                <p:nvCxnSpPr>
                  <p:cNvPr id="124" name="Straight Connector 123">
                    <a:extLst>
                      <a:ext uri="{FF2B5EF4-FFF2-40B4-BE49-F238E27FC236}">
                        <a16:creationId xmlns:a16="http://schemas.microsoft.com/office/drawing/2014/main" id="{510A49E4-71C0-2B4E-8D5E-B461C0F46949}"/>
                      </a:ext>
                    </a:extLst>
                  </p:cNvPr>
                  <p:cNvCxnSpPr>
                    <a:cxnSpLocks/>
                  </p:cNvCxnSpPr>
                  <p:nvPr/>
                </p:nvCxnSpPr>
                <p:spPr>
                  <a:xfrm>
                    <a:off x="2195793" y="3739548"/>
                    <a:ext cx="660255" cy="299311"/>
                  </a:xfrm>
                  <a:prstGeom prst="line">
                    <a:avLst/>
                  </a:prstGeom>
                  <a:noFill/>
                  <a:ln w="9525" cap="flat" cmpd="sng" algn="ctr">
                    <a:solidFill>
                      <a:schemeClr val="bg2"/>
                    </a:solidFill>
                    <a:prstDash val="solid"/>
                    <a:headEnd type="none"/>
                    <a:tailEnd type="none"/>
                  </a:ln>
                  <a:effectLst/>
                </p:spPr>
              </p:cxnSp>
              <p:cxnSp>
                <p:nvCxnSpPr>
                  <p:cNvPr id="125" name="Straight Connector 124">
                    <a:extLst>
                      <a:ext uri="{FF2B5EF4-FFF2-40B4-BE49-F238E27FC236}">
                        <a16:creationId xmlns:a16="http://schemas.microsoft.com/office/drawing/2014/main" id="{53320B7F-3FE0-2746-9613-3E8BC98DBF51}"/>
                      </a:ext>
                    </a:extLst>
                  </p:cNvPr>
                  <p:cNvCxnSpPr>
                    <a:cxnSpLocks/>
                  </p:cNvCxnSpPr>
                  <p:nvPr/>
                </p:nvCxnSpPr>
                <p:spPr>
                  <a:xfrm>
                    <a:off x="3532323" y="5118359"/>
                    <a:ext cx="136525" cy="222250"/>
                  </a:xfrm>
                  <a:prstGeom prst="line">
                    <a:avLst/>
                  </a:prstGeom>
                  <a:noFill/>
                  <a:ln w="9525" cap="flat" cmpd="sng" algn="ctr">
                    <a:solidFill>
                      <a:schemeClr val="bg2"/>
                    </a:solidFill>
                    <a:prstDash val="solid"/>
                    <a:headEnd type="none"/>
                    <a:tailEnd type="none"/>
                  </a:ln>
                  <a:effectLst/>
                </p:spPr>
              </p:cxnSp>
              <p:cxnSp>
                <p:nvCxnSpPr>
                  <p:cNvPr id="126" name="Straight Connector 125">
                    <a:extLst>
                      <a:ext uri="{FF2B5EF4-FFF2-40B4-BE49-F238E27FC236}">
                        <a16:creationId xmlns:a16="http://schemas.microsoft.com/office/drawing/2014/main" id="{5711B219-4680-3F4E-B612-B883175CF11B}"/>
                      </a:ext>
                    </a:extLst>
                  </p:cNvPr>
                  <p:cNvCxnSpPr>
                    <a:cxnSpLocks/>
                  </p:cNvCxnSpPr>
                  <p:nvPr/>
                </p:nvCxnSpPr>
                <p:spPr>
                  <a:xfrm flipV="1">
                    <a:off x="3538673" y="5061209"/>
                    <a:ext cx="819150" cy="57150"/>
                  </a:xfrm>
                  <a:prstGeom prst="line">
                    <a:avLst/>
                  </a:prstGeom>
                  <a:noFill/>
                  <a:ln w="9525" cap="flat" cmpd="sng" algn="ctr">
                    <a:solidFill>
                      <a:schemeClr val="bg2"/>
                    </a:solidFill>
                    <a:prstDash val="solid"/>
                    <a:headEnd type="none"/>
                    <a:tailEnd type="none"/>
                  </a:ln>
                  <a:effectLst/>
                </p:spPr>
              </p:cxnSp>
            </p:grpSp>
          </p:grpSp>
          <p:grpSp>
            <p:nvGrpSpPr>
              <p:cNvPr id="5" name="Group 4">
                <a:extLst>
                  <a:ext uri="{FF2B5EF4-FFF2-40B4-BE49-F238E27FC236}">
                    <a16:creationId xmlns:a16="http://schemas.microsoft.com/office/drawing/2014/main" id="{40A182AE-1052-6048-876D-631F6787CDB4}"/>
                  </a:ext>
                </a:extLst>
              </p:cNvPr>
              <p:cNvGrpSpPr/>
              <p:nvPr/>
            </p:nvGrpSpPr>
            <p:grpSpPr>
              <a:xfrm>
                <a:off x="8188123" y="4030900"/>
                <a:ext cx="1466850" cy="1195409"/>
                <a:chOff x="2074999" y="4030900"/>
                <a:chExt cx="1466850" cy="1195409"/>
              </a:xfrm>
            </p:grpSpPr>
            <p:grpSp>
              <p:nvGrpSpPr>
                <p:cNvPr id="38" name="Group 37">
                  <a:extLst>
                    <a:ext uri="{FF2B5EF4-FFF2-40B4-BE49-F238E27FC236}">
                      <a16:creationId xmlns:a16="http://schemas.microsoft.com/office/drawing/2014/main" id="{B45FB8CE-F8C1-DD43-9B4C-BE02D6AB1D51}"/>
                    </a:ext>
                  </a:extLst>
                </p:cNvPr>
                <p:cNvGrpSpPr/>
                <p:nvPr/>
              </p:nvGrpSpPr>
              <p:grpSpPr>
                <a:xfrm>
                  <a:off x="2074999" y="4030900"/>
                  <a:ext cx="1466850" cy="1179534"/>
                  <a:chOff x="2074999" y="4030900"/>
                  <a:chExt cx="1466850" cy="1179534"/>
                </a:xfrm>
              </p:grpSpPr>
              <p:cxnSp>
                <p:nvCxnSpPr>
                  <p:cNvPr id="45" name="Straight Connector 44">
                    <a:extLst>
                      <a:ext uri="{FF2B5EF4-FFF2-40B4-BE49-F238E27FC236}">
                        <a16:creationId xmlns:a16="http://schemas.microsoft.com/office/drawing/2014/main" id="{BD83BB6B-EDA3-604C-A826-C911EF5B0F67}"/>
                      </a:ext>
                    </a:extLst>
                  </p:cNvPr>
                  <p:cNvCxnSpPr>
                    <a:cxnSpLocks/>
                  </p:cNvCxnSpPr>
                  <p:nvPr/>
                </p:nvCxnSpPr>
                <p:spPr>
                  <a:xfrm flipH="1" flipV="1">
                    <a:off x="2074999" y="4367451"/>
                    <a:ext cx="625475" cy="295274"/>
                  </a:xfrm>
                  <a:prstGeom prst="line">
                    <a:avLst/>
                  </a:prstGeom>
                  <a:noFill/>
                  <a:ln w="9525" cap="flat" cmpd="sng" algn="ctr">
                    <a:solidFill>
                      <a:schemeClr val="bg2"/>
                    </a:solidFill>
                    <a:prstDash val="solid"/>
                    <a:headEnd type="none"/>
                    <a:tailEnd type="none"/>
                  </a:ln>
                  <a:effectLst/>
                </p:spPr>
              </p:cxnSp>
              <p:cxnSp>
                <p:nvCxnSpPr>
                  <p:cNvPr id="46" name="Straight Connector 45">
                    <a:extLst>
                      <a:ext uri="{FF2B5EF4-FFF2-40B4-BE49-F238E27FC236}">
                        <a16:creationId xmlns:a16="http://schemas.microsoft.com/office/drawing/2014/main" id="{5FF61FF3-BCF9-7644-9DF0-ACFE75F2BBAD}"/>
                      </a:ext>
                    </a:extLst>
                  </p:cNvPr>
                  <p:cNvCxnSpPr>
                    <a:cxnSpLocks/>
                  </p:cNvCxnSpPr>
                  <p:nvPr/>
                </p:nvCxnSpPr>
                <p:spPr>
                  <a:xfrm flipH="1">
                    <a:off x="2402026" y="4659550"/>
                    <a:ext cx="298448" cy="152400"/>
                  </a:xfrm>
                  <a:prstGeom prst="line">
                    <a:avLst/>
                  </a:prstGeom>
                  <a:noFill/>
                  <a:ln w="9525" cap="flat" cmpd="sng" algn="ctr">
                    <a:solidFill>
                      <a:schemeClr val="bg2"/>
                    </a:solidFill>
                    <a:prstDash val="solid"/>
                    <a:headEnd type="none"/>
                    <a:tailEnd type="none"/>
                  </a:ln>
                  <a:effectLst/>
                </p:spPr>
              </p:cxnSp>
              <p:cxnSp>
                <p:nvCxnSpPr>
                  <p:cNvPr id="47" name="Straight Connector 46">
                    <a:extLst>
                      <a:ext uri="{FF2B5EF4-FFF2-40B4-BE49-F238E27FC236}">
                        <a16:creationId xmlns:a16="http://schemas.microsoft.com/office/drawing/2014/main" id="{2D2882DA-9F93-584A-8F27-C1FF9F114AB3}"/>
                      </a:ext>
                    </a:extLst>
                  </p:cNvPr>
                  <p:cNvCxnSpPr>
                    <a:cxnSpLocks/>
                  </p:cNvCxnSpPr>
                  <p:nvPr/>
                </p:nvCxnSpPr>
                <p:spPr>
                  <a:xfrm>
                    <a:off x="2700474" y="4654809"/>
                    <a:ext cx="76200" cy="555625"/>
                  </a:xfrm>
                  <a:prstGeom prst="line">
                    <a:avLst/>
                  </a:prstGeom>
                  <a:noFill/>
                  <a:ln w="9525" cap="flat" cmpd="sng" algn="ctr">
                    <a:solidFill>
                      <a:schemeClr val="bg2"/>
                    </a:solidFill>
                    <a:prstDash val="solid"/>
                    <a:headEnd type="none"/>
                    <a:tailEnd type="none"/>
                  </a:ln>
                  <a:effectLst/>
                </p:spPr>
              </p:cxnSp>
              <p:cxnSp>
                <p:nvCxnSpPr>
                  <p:cNvPr id="48" name="Straight Connector 47">
                    <a:extLst>
                      <a:ext uri="{FF2B5EF4-FFF2-40B4-BE49-F238E27FC236}">
                        <a16:creationId xmlns:a16="http://schemas.microsoft.com/office/drawing/2014/main" id="{4BB9FF52-6C9C-E940-8CEF-273300FD987D}"/>
                      </a:ext>
                    </a:extLst>
                  </p:cNvPr>
                  <p:cNvCxnSpPr>
                    <a:cxnSpLocks/>
                  </p:cNvCxnSpPr>
                  <p:nvPr/>
                </p:nvCxnSpPr>
                <p:spPr>
                  <a:xfrm flipH="1">
                    <a:off x="2697299" y="4030900"/>
                    <a:ext cx="158751" cy="631825"/>
                  </a:xfrm>
                  <a:prstGeom prst="line">
                    <a:avLst/>
                  </a:prstGeom>
                  <a:noFill/>
                  <a:ln w="9525" cap="flat" cmpd="sng" algn="ctr">
                    <a:solidFill>
                      <a:schemeClr val="bg2"/>
                    </a:solidFill>
                    <a:prstDash val="solid"/>
                    <a:headEnd type="none"/>
                    <a:tailEnd type="none"/>
                  </a:ln>
                  <a:effectLst/>
                </p:spPr>
              </p:cxnSp>
              <p:cxnSp>
                <p:nvCxnSpPr>
                  <p:cNvPr id="49" name="Straight Connector 48">
                    <a:extLst>
                      <a:ext uri="{FF2B5EF4-FFF2-40B4-BE49-F238E27FC236}">
                        <a16:creationId xmlns:a16="http://schemas.microsoft.com/office/drawing/2014/main" id="{6DA40A8D-0515-E441-A994-6B3E38A0BA00}"/>
                      </a:ext>
                    </a:extLst>
                  </p:cNvPr>
                  <p:cNvCxnSpPr>
                    <a:cxnSpLocks/>
                  </p:cNvCxnSpPr>
                  <p:nvPr/>
                </p:nvCxnSpPr>
                <p:spPr>
                  <a:xfrm>
                    <a:off x="2686497" y="4662725"/>
                    <a:ext cx="765175" cy="107950"/>
                  </a:xfrm>
                  <a:prstGeom prst="line">
                    <a:avLst/>
                  </a:prstGeom>
                  <a:noFill/>
                  <a:ln w="9525" cap="flat" cmpd="sng" algn="ctr">
                    <a:solidFill>
                      <a:schemeClr val="bg2"/>
                    </a:solidFill>
                    <a:prstDash val="solid"/>
                    <a:headEnd type="none"/>
                    <a:tailEnd type="none"/>
                  </a:ln>
                  <a:effectLst/>
                </p:spPr>
              </p:cxnSp>
              <p:cxnSp>
                <p:nvCxnSpPr>
                  <p:cNvPr id="50" name="Straight Connector 49">
                    <a:extLst>
                      <a:ext uri="{FF2B5EF4-FFF2-40B4-BE49-F238E27FC236}">
                        <a16:creationId xmlns:a16="http://schemas.microsoft.com/office/drawing/2014/main" id="{631E300F-4215-F647-A9FF-D8B86326446C}"/>
                      </a:ext>
                    </a:extLst>
                  </p:cNvPr>
                  <p:cNvCxnSpPr>
                    <a:cxnSpLocks/>
                  </p:cNvCxnSpPr>
                  <p:nvPr/>
                </p:nvCxnSpPr>
                <p:spPr>
                  <a:xfrm>
                    <a:off x="2700474" y="4665900"/>
                    <a:ext cx="841375" cy="447675"/>
                  </a:xfrm>
                  <a:prstGeom prst="line">
                    <a:avLst/>
                  </a:prstGeom>
                  <a:noFill/>
                  <a:ln w="9525" cap="flat" cmpd="sng" algn="ctr">
                    <a:solidFill>
                      <a:schemeClr val="bg2"/>
                    </a:solidFill>
                    <a:prstDash val="solid"/>
                    <a:headEnd type="none"/>
                    <a:tailEnd type="none"/>
                  </a:ln>
                  <a:effectLst/>
                </p:spPr>
              </p:cxnSp>
            </p:grpSp>
            <p:cxnSp>
              <p:nvCxnSpPr>
                <p:cNvPr id="39" name="Straight Connector 38">
                  <a:extLst>
                    <a:ext uri="{FF2B5EF4-FFF2-40B4-BE49-F238E27FC236}">
                      <a16:creationId xmlns:a16="http://schemas.microsoft.com/office/drawing/2014/main" id="{49B0355F-30B8-3045-B976-8DFF7883A470}"/>
                    </a:ext>
                  </a:extLst>
                </p:cNvPr>
                <p:cNvCxnSpPr>
                  <a:cxnSpLocks/>
                </p:cNvCxnSpPr>
                <p:nvPr/>
              </p:nvCxnSpPr>
              <p:spPr>
                <a:xfrm flipH="1" flipV="1">
                  <a:off x="2078173" y="4369059"/>
                  <a:ext cx="327025" cy="457200"/>
                </a:xfrm>
                <a:prstGeom prst="line">
                  <a:avLst/>
                </a:prstGeom>
                <a:noFill/>
                <a:ln w="9525" cap="flat" cmpd="sng" algn="ctr">
                  <a:solidFill>
                    <a:schemeClr val="bg2"/>
                  </a:solidFill>
                  <a:prstDash val="solid"/>
                  <a:headEnd type="none"/>
                  <a:tailEnd type="none"/>
                </a:ln>
                <a:effectLst/>
              </p:spPr>
            </p:cxnSp>
            <p:cxnSp>
              <p:nvCxnSpPr>
                <p:cNvPr id="40" name="Straight Connector 39">
                  <a:extLst>
                    <a:ext uri="{FF2B5EF4-FFF2-40B4-BE49-F238E27FC236}">
                      <a16:creationId xmlns:a16="http://schemas.microsoft.com/office/drawing/2014/main" id="{E1B26158-C745-6243-A633-27D902531999}"/>
                    </a:ext>
                  </a:extLst>
                </p:cNvPr>
                <p:cNvCxnSpPr>
                  <a:cxnSpLocks/>
                </p:cNvCxnSpPr>
                <p:nvPr/>
              </p:nvCxnSpPr>
              <p:spPr>
                <a:xfrm flipH="1" flipV="1">
                  <a:off x="2402024" y="4819909"/>
                  <a:ext cx="380999" cy="406400"/>
                </a:xfrm>
                <a:prstGeom prst="line">
                  <a:avLst/>
                </a:prstGeom>
                <a:noFill/>
                <a:ln w="9525" cap="flat" cmpd="sng" algn="ctr">
                  <a:solidFill>
                    <a:schemeClr val="bg2"/>
                  </a:solidFill>
                  <a:prstDash val="solid"/>
                  <a:headEnd type="none"/>
                  <a:tailEnd type="none"/>
                </a:ln>
                <a:effectLst/>
              </p:spPr>
            </p:cxnSp>
            <p:cxnSp>
              <p:nvCxnSpPr>
                <p:cNvPr id="41" name="Straight Connector 40">
                  <a:extLst>
                    <a:ext uri="{FF2B5EF4-FFF2-40B4-BE49-F238E27FC236}">
                      <a16:creationId xmlns:a16="http://schemas.microsoft.com/office/drawing/2014/main" id="{6106F42D-5990-734A-A46E-6077398F41EC}"/>
                    </a:ext>
                  </a:extLst>
                </p:cNvPr>
                <p:cNvCxnSpPr>
                  <a:cxnSpLocks/>
                </p:cNvCxnSpPr>
                <p:nvPr/>
              </p:nvCxnSpPr>
              <p:spPr>
                <a:xfrm flipH="1">
                  <a:off x="2074999" y="4042034"/>
                  <a:ext cx="784224" cy="327026"/>
                </a:xfrm>
                <a:prstGeom prst="line">
                  <a:avLst/>
                </a:prstGeom>
                <a:noFill/>
                <a:ln w="9525" cap="flat" cmpd="sng" algn="ctr">
                  <a:solidFill>
                    <a:schemeClr val="bg2"/>
                  </a:solidFill>
                  <a:prstDash val="solid"/>
                  <a:headEnd type="none"/>
                  <a:tailEnd type="none"/>
                </a:ln>
                <a:effectLst/>
              </p:spPr>
            </p:cxnSp>
            <p:cxnSp>
              <p:nvCxnSpPr>
                <p:cNvPr id="42" name="Straight Connector 41">
                  <a:extLst>
                    <a:ext uri="{FF2B5EF4-FFF2-40B4-BE49-F238E27FC236}">
                      <a16:creationId xmlns:a16="http://schemas.microsoft.com/office/drawing/2014/main" id="{A19780D9-DD87-C042-9276-6C56394822C6}"/>
                    </a:ext>
                  </a:extLst>
                </p:cNvPr>
                <p:cNvCxnSpPr>
                  <a:cxnSpLocks/>
                </p:cNvCxnSpPr>
                <p:nvPr/>
              </p:nvCxnSpPr>
              <p:spPr>
                <a:xfrm>
                  <a:off x="2856050" y="4042034"/>
                  <a:ext cx="615948" cy="733425"/>
                </a:xfrm>
                <a:prstGeom prst="line">
                  <a:avLst/>
                </a:prstGeom>
                <a:noFill/>
                <a:ln w="9525" cap="flat" cmpd="sng" algn="ctr">
                  <a:solidFill>
                    <a:schemeClr val="bg2"/>
                  </a:solidFill>
                  <a:prstDash val="solid"/>
                  <a:headEnd type="none"/>
                  <a:tailEnd type="none"/>
                </a:ln>
                <a:effectLst/>
              </p:spPr>
            </p:cxnSp>
            <p:cxnSp>
              <p:nvCxnSpPr>
                <p:cNvPr id="43" name="Straight Connector 42">
                  <a:extLst>
                    <a:ext uri="{FF2B5EF4-FFF2-40B4-BE49-F238E27FC236}">
                      <a16:creationId xmlns:a16="http://schemas.microsoft.com/office/drawing/2014/main" id="{AB4866CF-E7B2-3246-BE0E-01504749CCB0}"/>
                    </a:ext>
                  </a:extLst>
                </p:cNvPr>
                <p:cNvCxnSpPr>
                  <a:cxnSpLocks/>
                </p:cNvCxnSpPr>
                <p:nvPr/>
              </p:nvCxnSpPr>
              <p:spPr>
                <a:xfrm flipH="1">
                  <a:off x="2779848" y="5124709"/>
                  <a:ext cx="755651" cy="98425"/>
                </a:xfrm>
                <a:prstGeom prst="line">
                  <a:avLst/>
                </a:prstGeom>
                <a:noFill/>
                <a:ln w="9525" cap="flat" cmpd="sng" algn="ctr">
                  <a:solidFill>
                    <a:schemeClr val="bg2"/>
                  </a:solidFill>
                  <a:prstDash val="solid"/>
                  <a:headEnd type="none"/>
                  <a:tailEnd type="none"/>
                </a:ln>
                <a:effectLst/>
              </p:spPr>
            </p:cxnSp>
            <p:cxnSp>
              <p:nvCxnSpPr>
                <p:cNvPr id="44" name="Straight Connector 43">
                  <a:extLst>
                    <a:ext uri="{FF2B5EF4-FFF2-40B4-BE49-F238E27FC236}">
                      <a16:creationId xmlns:a16="http://schemas.microsoft.com/office/drawing/2014/main" id="{CD027583-CA24-7B42-9C26-1089EFCD77FE}"/>
                    </a:ext>
                  </a:extLst>
                </p:cNvPr>
                <p:cNvCxnSpPr>
                  <a:cxnSpLocks/>
                </p:cNvCxnSpPr>
                <p:nvPr/>
              </p:nvCxnSpPr>
              <p:spPr>
                <a:xfrm>
                  <a:off x="3459298" y="4772285"/>
                  <a:ext cx="76200" cy="349249"/>
                </a:xfrm>
                <a:prstGeom prst="line">
                  <a:avLst/>
                </a:prstGeom>
                <a:noFill/>
                <a:ln w="9525" cap="flat" cmpd="sng" algn="ctr">
                  <a:solidFill>
                    <a:schemeClr val="bg2"/>
                  </a:solidFill>
                  <a:prstDash val="solid"/>
                  <a:headEnd type="none"/>
                  <a:tailEnd type="none"/>
                </a:ln>
                <a:effectLst/>
              </p:spPr>
            </p:cxnSp>
          </p:grpSp>
          <p:grpSp>
            <p:nvGrpSpPr>
              <p:cNvPr id="6" name="Group 5">
                <a:extLst>
                  <a:ext uri="{FF2B5EF4-FFF2-40B4-BE49-F238E27FC236}">
                    <a16:creationId xmlns:a16="http://schemas.microsoft.com/office/drawing/2014/main" id="{809E7E05-A48B-5C4A-93BB-D90065F46F76}"/>
                  </a:ext>
                </a:extLst>
              </p:cNvPr>
              <p:cNvGrpSpPr/>
              <p:nvPr/>
            </p:nvGrpSpPr>
            <p:grpSpPr>
              <a:xfrm>
                <a:off x="7876972" y="1665525"/>
                <a:ext cx="1696967" cy="2078059"/>
                <a:chOff x="1763848" y="1665525"/>
                <a:chExt cx="1696967" cy="2078059"/>
              </a:xfrm>
            </p:grpSpPr>
            <p:grpSp>
              <p:nvGrpSpPr>
                <p:cNvPr id="21" name="Group 20">
                  <a:extLst>
                    <a:ext uri="{FF2B5EF4-FFF2-40B4-BE49-F238E27FC236}">
                      <a16:creationId xmlns:a16="http://schemas.microsoft.com/office/drawing/2014/main" id="{FC327112-24F5-9740-A1E5-1AC469090A9E}"/>
                    </a:ext>
                  </a:extLst>
                </p:cNvPr>
                <p:cNvGrpSpPr/>
                <p:nvPr/>
              </p:nvGrpSpPr>
              <p:grpSpPr>
                <a:xfrm>
                  <a:off x="1767024" y="1665525"/>
                  <a:ext cx="1693791" cy="2066925"/>
                  <a:chOff x="1767024" y="1665525"/>
                  <a:chExt cx="1693791" cy="2066925"/>
                </a:xfrm>
              </p:grpSpPr>
              <p:cxnSp>
                <p:nvCxnSpPr>
                  <p:cNvPr id="30" name="Straight Connector 29">
                    <a:extLst>
                      <a:ext uri="{FF2B5EF4-FFF2-40B4-BE49-F238E27FC236}">
                        <a16:creationId xmlns:a16="http://schemas.microsoft.com/office/drawing/2014/main" id="{5185283A-8305-3749-82AC-5B667B3C578E}"/>
                      </a:ext>
                    </a:extLst>
                  </p:cNvPr>
                  <p:cNvCxnSpPr>
                    <a:cxnSpLocks/>
                  </p:cNvCxnSpPr>
                  <p:nvPr/>
                </p:nvCxnSpPr>
                <p:spPr>
                  <a:xfrm flipV="1">
                    <a:off x="2348049" y="1973165"/>
                    <a:ext cx="1112766" cy="428960"/>
                  </a:xfrm>
                  <a:prstGeom prst="line">
                    <a:avLst/>
                  </a:prstGeom>
                  <a:noFill/>
                  <a:ln w="9525" cap="flat" cmpd="sng" algn="ctr">
                    <a:solidFill>
                      <a:schemeClr val="bg2"/>
                    </a:solidFill>
                    <a:prstDash val="solid"/>
                    <a:headEnd type="none"/>
                    <a:tailEnd type="none"/>
                  </a:ln>
                  <a:effectLst/>
                </p:spPr>
              </p:cxnSp>
              <p:cxnSp>
                <p:nvCxnSpPr>
                  <p:cNvPr id="31" name="Straight Connector 30">
                    <a:extLst>
                      <a:ext uri="{FF2B5EF4-FFF2-40B4-BE49-F238E27FC236}">
                        <a16:creationId xmlns:a16="http://schemas.microsoft.com/office/drawing/2014/main" id="{4F1423A8-881D-0F4D-B0DE-BCA5707EC8D4}"/>
                      </a:ext>
                    </a:extLst>
                  </p:cNvPr>
                  <p:cNvCxnSpPr>
                    <a:cxnSpLocks/>
                  </p:cNvCxnSpPr>
                  <p:nvPr/>
                </p:nvCxnSpPr>
                <p:spPr>
                  <a:xfrm flipV="1">
                    <a:off x="2348049" y="1731865"/>
                    <a:ext cx="595241" cy="673435"/>
                  </a:xfrm>
                  <a:prstGeom prst="line">
                    <a:avLst/>
                  </a:prstGeom>
                  <a:noFill/>
                  <a:ln w="9525" cap="flat" cmpd="sng" algn="ctr">
                    <a:solidFill>
                      <a:schemeClr val="bg2"/>
                    </a:solidFill>
                    <a:prstDash val="solid"/>
                    <a:headEnd type="none"/>
                    <a:tailEnd type="none"/>
                  </a:ln>
                  <a:effectLst/>
                </p:spPr>
              </p:cxnSp>
              <p:cxnSp>
                <p:nvCxnSpPr>
                  <p:cNvPr id="32" name="Straight Connector 31">
                    <a:extLst>
                      <a:ext uri="{FF2B5EF4-FFF2-40B4-BE49-F238E27FC236}">
                        <a16:creationId xmlns:a16="http://schemas.microsoft.com/office/drawing/2014/main" id="{A05A2CC6-FF33-6149-AB72-4716791CD139}"/>
                      </a:ext>
                    </a:extLst>
                  </p:cNvPr>
                  <p:cNvCxnSpPr>
                    <a:cxnSpLocks/>
                  </p:cNvCxnSpPr>
                  <p:nvPr/>
                </p:nvCxnSpPr>
                <p:spPr>
                  <a:xfrm>
                    <a:off x="2348049" y="2402125"/>
                    <a:ext cx="136526" cy="676275"/>
                  </a:xfrm>
                  <a:prstGeom prst="line">
                    <a:avLst/>
                  </a:prstGeom>
                  <a:noFill/>
                  <a:ln w="9525" cap="flat" cmpd="sng" algn="ctr">
                    <a:solidFill>
                      <a:schemeClr val="bg2"/>
                    </a:solidFill>
                    <a:prstDash val="solid"/>
                    <a:headEnd type="none"/>
                    <a:tailEnd type="none"/>
                  </a:ln>
                  <a:effectLst/>
                </p:spPr>
              </p:cxnSp>
              <p:cxnSp>
                <p:nvCxnSpPr>
                  <p:cNvPr id="33" name="Straight Connector 32">
                    <a:extLst>
                      <a:ext uri="{FF2B5EF4-FFF2-40B4-BE49-F238E27FC236}">
                        <a16:creationId xmlns:a16="http://schemas.microsoft.com/office/drawing/2014/main" id="{F1323465-592E-4D4E-8A4F-AD9F5D31B101}"/>
                      </a:ext>
                    </a:extLst>
                  </p:cNvPr>
                  <p:cNvCxnSpPr>
                    <a:cxnSpLocks/>
                  </p:cNvCxnSpPr>
                  <p:nvPr/>
                </p:nvCxnSpPr>
                <p:spPr>
                  <a:xfrm flipH="1">
                    <a:off x="2348049" y="1665525"/>
                    <a:ext cx="139700" cy="733425"/>
                  </a:xfrm>
                  <a:prstGeom prst="line">
                    <a:avLst/>
                  </a:prstGeom>
                  <a:noFill/>
                  <a:ln w="9525" cap="flat" cmpd="sng" algn="ctr">
                    <a:solidFill>
                      <a:schemeClr val="bg2"/>
                    </a:solidFill>
                    <a:prstDash val="solid"/>
                    <a:headEnd type="none"/>
                    <a:tailEnd type="none"/>
                  </a:ln>
                  <a:effectLst/>
                </p:spPr>
              </p:cxnSp>
              <p:cxnSp>
                <p:nvCxnSpPr>
                  <p:cNvPr id="34" name="Straight Connector 33">
                    <a:extLst>
                      <a:ext uri="{FF2B5EF4-FFF2-40B4-BE49-F238E27FC236}">
                        <a16:creationId xmlns:a16="http://schemas.microsoft.com/office/drawing/2014/main" id="{4AD17108-92C5-AB47-BCF3-9C3E6560FA3D}"/>
                      </a:ext>
                    </a:extLst>
                  </p:cNvPr>
                  <p:cNvCxnSpPr>
                    <a:cxnSpLocks/>
                  </p:cNvCxnSpPr>
                  <p:nvPr/>
                </p:nvCxnSpPr>
                <p:spPr>
                  <a:xfrm flipH="1">
                    <a:off x="2195649" y="2395775"/>
                    <a:ext cx="152400" cy="1336675"/>
                  </a:xfrm>
                  <a:prstGeom prst="line">
                    <a:avLst/>
                  </a:prstGeom>
                  <a:noFill/>
                  <a:ln w="9525" cap="flat" cmpd="sng" algn="ctr">
                    <a:solidFill>
                      <a:schemeClr val="bg2"/>
                    </a:solidFill>
                    <a:prstDash val="solid"/>
                    <a:headEnd type="none"/>
                    <a:tailEnd type="none"/>
                  </a:ln>
                  <a:effectLst/>
                </p:spPr>
              </p:cxnSp>
              <p:cxnSp>
                <p:nvCxnSpPr>
                  <p:cNvPr id="35" name="Straight Connector 34">
                    <a:extLst>
                      <a:ext uri="{FF2B5EF4-FFF2-40B4-BE49-F238E27FC236}">
                        <a16:creationId xmlns:a16="http://schemas.microsoft.com/office/drawing/2014/main" id="{A540A32F-D23F-834C-8253-C29AC7D923DF}"/>
                      </a:ext>
                    </a:extLst>
                  </p:cNvPr>
                  <p:cNvCxnSpPr>
                    <a:cxnSpLocks/>
                  </p:cNvCxnSpPr>
                  <p:nvPr/>
                </p:nvCxnSpPr>
                <p:spPr>
                  <a:xfrm flipH="1">
                    <a:off x="1767024" y="2402125"/>
                    <a:ext cx="577850" cy="882650"/>
                  </a:xfrm>
                  <a:prstGeom prst="line">
                    <a:avLst/>
                  </a:prstGeom>
                  <a:noFill/>
                  <a:ln w="9525" cap="flat" cmpd="sng" algn="ctr">
                    <a:solidFill>
                      <a:schemeClr val="bg2"/>
                    </a:solidFill>
                    <a:prstDash val="solid"/>
                    <a:headEnd type="none"/>
                    <a:tailEnd type="none"/>
                  </a:ln>
                  <a:effectLst/>
                </p:spPr>
              </p:cxnSp>
              <p:cxnSp>
                <p:nvCxnSpPr>
                  <p:cNvPr id="36" name="Straight Connector 35">
                    <a:extLst>
                      <a:ext uri="{FF2B5EF4-FFF2-40B4-BE49-F238E27FC236}">
                        <a16:creationId xmlns:a16="http://schemas.microsoft.com/office/drawing/2014/main" id="{DA1D4DD9-5721-FF4D-83D1-ABE4B1416F73}"/>
                      </a:ext>
                    </a:extLst>
                  </p:cNvPr>
                  <p:cNvCxnSpPr>
                    <a:cxnSpLocks/>
                  </p:cNvCxnSpPr>
                  <p:nvPr/>
                </p:nvCxnSpPr>
                <p:spPr>
                  <a:xfrm flipV="1">
                    <a:off x="1814649" y="2398950"/>
                    <a:ext cx="539750" cy="3175"/>
                  </a:xfrm>
                  <a:prstGeom prst="line">
                    <a:avLst/>
                  </a:prstGeom>
                  <a:noFill/>
                  <a:ln w="9525" cap="flat" cmpd="sng" algn="ctr">
                    <a:solidFill>
                      <a:schemeClr val="bg2"/>
                    </a:solidFill>
                    <a:prstDash val="solid"/>
                    <a:headEnd type="none"/>
                    <a:tailEnd type="none"/>
                  </a:ln>
                  <a:effectLst/>
                </p:spPr>
              </p:cxnSp>
              <p:cxnSp>
                <p:nvCxnSpPr>
                  <p:cNvPr id="37" name="Straight Connector 36">
                    <a:extLst>
                      <a:ext uri="{FF2B5EF4-FFF2-40B4-BE49-F238E27FC236}">
                        <a16:creationId xmlns:a16="http://schemas.microsoft.com/office/drawing/2014/main" id="{9607556D-CF58-A34A-BF84-539F79266CE8}"/>
                      </a:ext>
                    </a:extLst>
                  </p:cNvPr>
                  <p:cNvCxnSpPr>
                    <a:cxnSpLocks/>
                  </p:cNvCxnSpPr>
                  <p:nvPr/>
                </p:nvCxnSpPr>
                <p:spPr>
                  <a:xfrm>
                    <a:off x="2341554" y="2401264"/>
                    <a:ext cx="615805" cy="48486"/>
                  </a:xfrm>
                  <a:prstGeom prst="line">
                    <a:avLst/>
                  </a:prstGeom>
                  <a:noFill/>
                  <a:ln w="9525" cap="flat" cmpd="sng" algn="ctr">
                    <a:solidFill>
                      <a:schemeClr val="bg2"/>
                    </a:solidFill>
                    <a:prstDash val="solid"/>
                    <a:headEnd type="none"/>
                    <a:tailEnd type="none"/>
                  </a:ln>
                  <a:effectLst/>
                </p:spPr>
              </p:cxnSp>
            </p:grpSp>
            <p:cxnSp>
              <p:nvCxnSpPr>
                <p:cNvPr id="22" name="Straight Connector 21">
                  <a:extLst>
                    <a:ext uri="{FF2B5EF4-FFF2-40B4-BE49-F238E27FC236}">
                      <a16:creationId xmlns:a16="http://schemas.microsoft.com/office/drawing/2014/main" id="{FAB0F185-9F2A-7749-9384-157D053944B2}"/>
                    </a:ext>
                  </a:extLst>
                </p:cNvPr>
                <p:cNvCxnSpPr>
                  <a:cxnSpLocks/>
                </p:cNvCxnSpPr>
                <p:nvPr/>
              </p:nvCxnSpPr>
              <p:spPr>
                <a:xfrm>
                  <a:off x="2491322" y="1668139"/>
                  <a:ext cx="451594" cy="68741"/>
                </a:xfrm>
                <a:prstGeom prst="line">
                  <a:avLst/>
                </a:prstGeom>
                <a:noFill/>
                <a:ln w="9525" cap="flat" cmpd="sng" algn="ctr">
                  <a:solidFill>
                    <a:schemeClr val="bg2"/>
                  </a:solidFill>
                  <a:prstDash val="solid"/>
                  <a:headEnd type="none"/>
                  <a:tailEnd type="none"/>
                </a:ln>
                <a:effectLst/>
              </p:spPr>
            </p:cxnSp>
            <p:cxnSp>
              <p:nvCxnSpPr>
                <p:cNvPr id="23" name="Straight Connector 22">
                  <a:extLst>
                    <a:ext uri="{FF2B5EF4-FFF2-40B4-BE49-F238E27FC236}">
                      <a16:creationId xmlns:a16="http://schemas.microsoft.com/office/drawing/2014/main" id="{21FCBBBE-F45B-6D44-AB68-DF7C78F9CA2F}"/>
                    </a:ext>
                  </a:extLst>
                </p:cNvPr>
                <p:cNvCxnSpPr>
                  <a:cxnSpLocks/>
                </p:cNvCxnSpPr>
                <p:nvPr/>
              </p:nvCxnSpPr>
              <p:spPr>
                <a:xfrm>
                  <a:off x="2937035" y="1737064"/>
                  <a:ext cx="519232" cy="248128"/>
                </a:xfrm>
                <a:prstGeom prst="line">
                  <a:avLst/>
                </a:prstGeom>
                <a:noFill/>
                <a:ln w="9525" cap="flat" cmpd="sng" algn="ctr">
                  <a:solidFill>
                    <a:schemeClr val="bg2"/>
                  </a:solidFill>
                  <a:prstDash val="solid"/>
                  <a:headEnd type="none"/>
                  <a:tailEnd type="none"/>
                </a:ln>
                <a:effectLst/>
              </p:spPr>
            </p:cxnSp>
            <p:cxnSp>
              <p:nvCxnSpPr>
                <p:cNvPr id="24" name="Straight Connector 23">
                  <a:extLst>
                    <a:ext uri="{FF2B5EF4-FFF2-40B4-BE49-F238E27FC236}">
                      <a16:creationId xmlns:a16="http://schemas.microsoft.com/office/drawing/2014/main" id="{C6ADAD39-E01B-2741-ABAD-C2ECB75AB121}"/>
                    </a:ext>
                  </a:extLst>
                </p:cNvPr>
                <p:cNvCxnSpPr>
                  <a:cxnSpLocks/>
                </p:cNvCxnSpPr>
                <p:nvPr/>
              </p:nvCxnSpPr>
              <p:spPr>
                <a:xfrm flipV="1">
                  <a:off x="2967173" y="1981124"/>
                  <a:ext cx="493641" cy="470235"/>
                </a:xfrm>
                <a:prstGeom prst="line">
                  <a:avLst/>
                </a:prstGeom>
                <a:noFill/>
                <a:ln w="9525" cap="flat" cmpd="sng" algn="ctr">
                  <a:solidFill>
                    <a:schemeClr val="bg2"/>
                  </a:solidFill>
                  <a:prstDash val="solid"/>
                  <a:headEnd type="none"/>
                  <a:tailEnd type="none"/>
                </a:ln>
                <a:effectLst/>
              </p:spPr>
            </p:cxnSp>
            <p:cxnSp>
              <p:nvCxnSpPr>
                <p:cNvPr id="25" name="Straight Connector 24">
                  <a:extLst>
                    <a:ext uri="{FF2B5EF4-FFF2-40B4-BE49-F238E27FC236}">
                      <a16:creationId xmlns:a16="http://schemas.microsoft.com/office/drawing/2014/main" id="{B920346E-B2E7-AD48-B7C3-186F65FCCDAE}"/>
                    </a:ext>
                  </a:extLst>
                </p:cNvPr>
                <p:cNvCxnSpPr>
                  <a:cxnSpLocks/>
                </p:cNvCxnSpPr>
                <p:nvPr/>
              </p:nvCxnSpPr>
              <p:spPr>
                <a:xfrm flipH="1">
                  <a:off x="2484573" y="2447323"/>
                  <a:ext cx="470045" cy="629511"/>
                </a:xfrm>
                <a:prstGeom prst="line">
                  <a:avLst/>
                </a:prstGeom>
                <a:noFill/>
                <a:ln w="9525" cap="flat" cmpd="sng" algn="ctr">
                  <a:solidFill>
                    <a:schemeClr val="bg2"/>
                  </a:solidFill>
                  <a:prstDash val="solid"/>
                  <a:headEnd type="none"/>
                  <a:tailEnd type="none"/>
                </a:ln>
                <a:effectLst/>
              </p:spPr>
            </p:cxnSp>
            <p:cxnSp>
              <p:nvCxnSpPr>
                <p:cNvPr id="26" name="Straight Connector 25">
                  <a:extLst>
                    <a:ext uri="{FF2B5EF4-FFF2-40B4-BE49-F238E27FC236}">
                      <a16:creationId xmlns:a16="http://schemas.microsoft.com/office/drawing/2014/main" id="{545C258D-83D3-7240-8CDF-C43D4D6F1A54}"/>
                    </a:ext>
                  </a:extLst>
                </p:cNvPr>
                <p:cNvCxnSpPr>
                  <a:cxnSpLocks/>
                </p:cNvCxnSpPr>
                <p:nvPr/>
              </p:nvCxnSpPr>
              <p:spPr>
                <a:xfrm flipH="1">
                  <a:off x="2195648" y="3075973"/>
                  <a:ext cx="289071" cy="667611"/>
                </a:xfrm>
                <a:prstGeom prst="line">
                  <a:avLst/>
                </a:prstGeom>
                <a:noFill/>
                <a:ln w="9525" cap="flat" cmpd="sng" algn="ctr">
                  <a:solidFill>
                    <a:schemeClr val="bg2"/>
                  </a:solidFill>
                  <a:prstDash val="solid"/>
                  <a:headEnd type="none"/>
                  <a:tailEnd type="none"/>
                </a:ln>
                <a:effectLst/>
              </p:spPr>
            </p:cxnSp>
            <p:cxnSp>
              <p:nvCxnSpPr>
                <p:cNvPr id="27" name="Straight Connector 26">
                  <a:extLst>
                    <a:ext uri="{FF2B5EF4-FFF2-40B4-BE49-F238E27FC236}">
                      <a16:creationId xmlns:a16="http://schemas.microsoft.com/office/drawing/2014/main" id="{F0CCF9B0-B5ED-5040-BADC-199429B1BCAA}"/>
                    </a:ext>
                  </a:extLst>
                </p:cNvPr>
                <p:cNvCxnSpPr>
                  <a:cxnSpLocks/>
                </p:cNvCxnSpPr>
                <p:nvPr/>
              </p:nvCxnSpPr>
              <p:spPr>
                <a:xfrm flipV="1">
                  <a:off x="1814648" y="1673484"/>
                  <a:ext cx="673100" cy="733425"/>
                </a:xfrm>
                <a:prstGeom prst="line">
                  <a:avLst/>
                </a:prstGeom>
                <a:noFill/>
                <a:ln w="9525" cap="flat" cmpd="sng" algn="ctr">
                  <a:solidFill>
                    <a:schemeClr val="bg2"/>
                  </a:solidFill>
                  <a:prstDash val="solid"/>
                  <a:headEnd type="none"/>
                  <a:tailEnd type="none"/>
                </a:ln>
                <a:effectLst/>
              </p:spPr>
            </p:cxnSp>
            <p:cxnSp>
              <p:nvCxnSpPr>
                <p:cNvPr id="28" name="Straight Connector 27">
                  <a:extLst>
                    <a:ext uri="{FF2B5EF4-FFF2-40B4-BE49-F238E27FC236}">
                      <a16:creationId xmlns:a16="http://schemas.microsoft.com/office/drawing/2014/main" id="{7BE52304-1B67-7846-A17D-C8E887C3D9C1}"/>
                    </a:ext>
                  </a:extLst>
                </p:cNvPr>
                <p:cNvCxnSpPr>
                  <a:cxnSpLocks/>
                </p:cNvCxnSpPr>
                <p:nvPr/>
              </p:nvCxnSpPr>
              <p:spPr>
                <a:xfrm flipH="1">
                  <a:off x="1763848" y="2410084"/>
                  <a:ext cx="44450" cy="885825"/>
                </a:xfrm>
                <a:prstGeom prst="line">
                  <a:avLst/>
                </a:prstGeom>
                <a:noFill/>
                <a:ln w="9525" cap="flat" cmpd="sng" algn="ctr">
                  <a:solidFill>
                    <a:schemeClr val="bg2"/>
                  </a:solidFill>
                  <a:prstDash val="solid"/>
                  <a:headEnd type="none"/>
                  <a:tailEnd type="none"/>
                </a:ln>
                <a:effectLst/>
              </p:spPr>
            </p:cxnSp>
            <p:cxnSp>
              <p:nvCxnSpPr>
                <p:cNvPr id="29" name="Straight Connector 28">
                  <a:extLst>
                    <a:ext uri="{FF2B5EF4-FFF2-40B4-BE49-F238E27FC236}">
                      <a16:creationId xmlns:a16="http://schemas.microsoft.com/office/drawing/2014/main" id="{D52C80CB-9F60-C247-99EC-D32704B96CF5}"/>
                    </a:ext>
                  </a:extLst>
                </p:cNvPr>
                <p:cNvCxnSpPr>
                  <a:cxnSpLocks/>
                </p:cNvCxnSpPr>
                <p:nvPr/>
              </p:nvCxnSpPr>
              <p:spPr>
                <a:xfrm>
                  <a:off x="1767168" y="3288698"/>
                  <a:ext cx="438005" cy="454886"/>
                </a:xfrm>
                <a:prstGeom prst="line">
                  <a:avLst/>
                </a:prstGeom>
                <a:noFill/>
                <a:ln w="9525" cap="flat" cmpd="sng" algn="ctr">
                  <a:solidFill>
                    <a:schemeClr val="bg2"/>
                  </a:solidFill>
                  <a:prstDash val="solid"/>
                  <a:headEnd type="none"/>
                  <a:tailEnd type="none"/>
                </a:ln>
                <a:effectLst/>
              </p:spPr>
            </p:cxnSp>
          </p:grpSp>
          <p:grpSp>
            <p:nvGrpSpPr>
              <p:cNvPr id="7" name="Group 6">
                <a:extLst>
                  <a:ext uri="{FF2B5EF4-FFF2-40B4-BE49-F238E27FC236}">
                    <a16:creationId xmlns:a16="http://schemas.microsoft.com/office/drawing/2014/main" id="{5EF96BCE-1E4D-5747-97CB-E4301CD451C5}"/>
                  </a:ext>
                </a:extLst>
              </p:cNvPr>
              <p:cNvGrpSpPr/>
              <p:nvPr/>
            </p:nvGrpSpPr>
            <p:grpSpPr>
              <a:xfrm>
                <a:off x="9569392" y="2201239"/>
                <a:ext cx="1723880" cy="1868511"/>
                <a:chOff x="3456268" y="2201239"/>
                <a:chExt cx="1723880" cy="1868511"/>
              </a:xfrm>
            </p:grpSpPr>
            <p:grpSp>
              <p:nvGrpSpPr>
                <p:cNvPr id="8" name="Group 7">
                  <a:extLst>
                    <a:ext uri="{FF2B5EF4-FFF2-40B4-BE49-F238E27FC236}">
                      <a16:creationId xmlns:a16="http://schemas.microsoft.com/office/drawing/2014/main" id="{91B4A421-A416-3F43-893B-824CCB8119E8}"/>
                    </a:ext>
                  </a:extLst>
                </p:cNvPr>
                <p:cNvGrpSpPr/>
                <p:nvPr/>
              </p:nvGrpSpPr>
              <p:grpSpPr>
                <a:xfrm>
                  <a:off x="3459444" y="2201239"/>
                  <a:ext cx="1717530" cy="1860551"/>
                  <a:chOff x="3459444" y="2201239"/>
                  <a:chExt cx="1717530" cy="1860551"/>
                </a:xfrm>
              </p:grpSpPr>
              <p:cxnSp>
                <p:nvCxnSpPr>
                  <p:cNvPr id="15" name="Straight Connector 14">
                    <a:extLst>
                      <a:ext uri="{FF2B5EF4-FFF2-40B4-BE49-F238E27FC236}">
                        <a16:creationId xmlns:a16="http://schemas.microsoft.com/office/drawing/2014/main" id="{073AE693-840E-B347-9269-076A8986DEA4}"/>
                      </a:ext>
                    </a:extLst>
                  </p:cNvPr>
                  <p:cNvCxnSpPr>
                    <a:cxnSpLocks/>
                  </p:cNvCxnSpPr>
                  <p:nvPr/>
                </p:nvCxnSpPr>
                <p:spPr>
                  <a:xfrm>
                    <a:off x="3980143" y="2445714"/>
                    <a:ext cx="469756" cy="629511"/>
                  </a:xfrm>
                  <a:prstGeom prst="line">
                    <a:avLst/>
                  </a:prstGeom>
                  <a:noFill/>
                  <a:ln w="9525" cap="flat" cmpd="sng" algn="ctr">
                    <a:solidFill>
                      <a:schemeClr val="bg2"/>
                    </a:solidFill>
                    <a:prstDash val="solid"/>
                    <a:headEnd type="none"/>
                    <a:tailEnd type="none"/>
                  </a:ln>
                  <a:effectLst/>
                </p:spPr>
              </p:cxnSp>
              <p:cxnSp>
                <p:nvCxnSpPr>
                  <p:cNvPr id="16" name="Straight Connector 15">
                    <a:extLst>
                      <a:ext uri="{FF2B5EF4-FFF2-40B4-BE49-F238E27FC236}">
                        <a16:creationId xmlns:a16="http://schemas.microsoft.com/office/drawing/2014/main" id="{4F026A4C-0621-AD43-95F1-2404E4CB8EDE}"/>
                      </a:ext>
                    </a:extLst>
                  </p:cNvPr>
                  <p:cNvCxnSpPr>
                    <a:cxnSpLocks/>
                  </p:cNvCxnSpPr>
                  <p:nvPr/>
                </p:nvCxnSpPr>
                <p:spPr>
                  <a:xfrm flipH="1">
                    <a:off x="4453074" y="2201239"/>
                    <a:ext cx="66819" cy="873986"/>
                  </a:xfrm>
                  <a:prstGeom prst="line">
                    <a:avLst/>
                  </a:prstGeom>
                  <a:noFill/>
                  <a:ln w="9525" cap="flat" cmpd="sng" algn="ctr">
                    <a:solidFill>
                      <a:schemeClr val="bg2"/>
                    </a:solidFill>
                    <a:prstDash val="solid"/>
                    <a:headEnd type="none"/>
                    <a:tailEnd type="none"/>
                  </a:ln>
                  <a:effectLst/>
                </p:spPr>
              </p:cxnSp>
              <p:cxnSp>
                <p:nvCxnSpPr>
                  <p:cNvPr id="17" name="Straight Connector 16">
                    <a:extLst>
                      <a:ext uri="{FF2B5EF4-FFF2-40B4-BE49-F238E27FC236}">
                        <a16:creationId xmlns:a16="http://schemas.microsoft.com/office/drawing/2014/main" id="{5BFE74AE-48F8-9541-816A-4CE2637C5FD0}"/>
                      </a:ext>
                    </a:extLst>
                  </p:cNvPr>
                  <p:cNvCxnSpPr>
                    <a:cxnSpLocks/>
                  </p:cNvCxnSpPr>
                  <p:nvPr/>
                </p:nvCxnSpPr>
                <p:spPr>
                  <a:xfrm>
                    <a:off x="4442003" y="3071189"/>
                    <a:ext cx="295130" cy="661261"/>
                  </a:xfrm>
                  <a:prstGeom prst="line">
                    <a:avLst/>
                  </a:prstGeom>
                  <a:noFill/>
                  <a:ln w="9525" cap="flat" cmpd="sng" algn="ctr">
                    <a:solidFill>
                      <a:schemeClr val="bg2"/>
                    </a:solidFill>
                    <a:prstDash val="solid"/>
                    <a:headEnd type="none"/>
                    <a:tailEnd type="none"/>
                  </a:ln>
                  <a:effectLst/>
                </p:spPr>
              </p:cxnSp>
              <p:cxnSp>
                <p:nvCxnSpPr>
                  <p:cNvPr id="18" name="Straight Connector 17">
                    <a:extLst>
                      <a:ext uri="{FF2B5EF4-FFF2-40B4-BE49-F238E27FC236}">
                        <a16:creationId xmlns:a16="http://schemas.microsoft.com/office/drawing/2014/main" id="{8EB1D667-9741-F647-BEAA-E723CFEA1748}"/>
                      </a:ext>
                    </a:extLst>
                  </p:cNvPr>
                  <p:cNvCxnSpPr>
                    <a:cxnSpLocks/>
                  </p:cNvCxnSpPr>
                  <p:nvPr/>
                </p:nvCxnSpPr>
                <p:spPr>
                  <a:xfrm>
                    <a:off x="3459444" y="3039439"/>
                    <a:ext cx="990455" cy="42136"/>
                  </a:xfrm>
                  <a:prstGeom prst="line">
                    <a:avLst/>
                  </a:prstGeom>
                  <a:noFill/>
                  <a:ln w="9525" cap="flat" cmpd="sng" algn="ctr">
                    <a:solidFill>
                      <a:schemeClr val="bg2"/>
                    </a:solidFill>
                    <a:prstDash val="solid"/>
                    <a:headEnd type="none"/>
                    <a:tailEnd type="none"/>
                  </a:ln>
                  <a:effectLst/>
                </p:spPr>
              </p:cxnSp>
              <p:cxnSp>
                <p:nvCxnSpPr>
                  <p:cNvPr id="19" name="Straight Connector 18">
                    <a:extLst>
                      <a:ext uri="{FF2B5EF4-FFF2-40B4-BE49-F238E27FC236}">
                        <a16:creationId xmlns:a16="http://schemas.microsoft.com/office/drawing/2014/main" id="{E5A192C4-88F6-154E-AE11-209CBE4B5CDD}"/>
                      </a:ext>
                    </a:extLst>
                  </p:cNvPr>
                  <p:cNvCxnSpPr>
                    <a:cxnSpLocks/>
                  </p:cNvCxnSpPr>
                  <p:nvPr/>
                </p:nvCxnSpPr>
                <p:spPr>
                  <a:xfrm flipV="1">
                    <a:off x="4094444" y="3072050"/>
                    <a:ext cx="355455" cy="989740"/>
                  </a:xfrm>
                  <a:prstGeom prst="line">
                    <a:avLst/>
                  </a:prstGeom>
                  <a:noFill/>
                  <a:ln w="9525" cap="flat" cmpd="sng" algn="ctr">
                    <a:solidFill>
                      <a:schemeClr val="bg2"/>
                    </a:solidFill>
                    <a:prstDash val="solid"/>
                    <a:headEnd type="none"/>
                    <a:tailEnd type="none"/>
                  </a:ln>
                  <a:effectLst/>
                </p:spPr>
              </p:cxnSp>
              <p:cxnSp>
                <p:nvCxnSpPr>
                  <p:cNvPr id="20" name="Straight Connector 19">
                    <a:extLst>
                      <a:ext uri="{FF2B5EF4-FFF2-40B4-BE49-F238E27FC236}">
                        <a16:creationId xmlns:a16="http://schemas.microsoft.com/office/drawing/2014/main" id="{1028CB8C-93B8-8A4E-AE29-FD667F14825D}"/>
                      </a:ext>
                    </a:extLst>
                  </p:cNvPr>
                  <p:cNvCxnSpPr>
                    <a:cxnSpLocks/>
                  </p:cNvCxnSpPr>
                  <p:nvPr/>
                </p:nvCxnSpPr>
                <p:spPr>
                  <a:xfrm>
                    <a:off x="4443694" y="3077539"/>
                    <a:ext cx="733280" cy="200886"/>
                  </a:xfrm>
                  <a:prstGeom prst="line">
                    <a:avLst/>
                  </a:prstGeom>
                  <a:noFill/>
                  <a:ln w="9525" cap="flat" cmpd="sng" algn="ctr">
                    <a:solidFill>
                      <a:schemeClr val="bg2"/>
                    </a:solidFill>
                    <a:prstDash val="solid"/>
                    <a:headEnd type="none"/>
                    <a:tailEnd type="none"/>
                  </a:ln>
                  <a:effectLst/>
                </p:spPr>
              </p:cxnSp>
            </p:grpSp>
            <p:cxnSp>
              <p:nvCxnSpPr>
                <p:cNvPr id="9" name="Straight Connector 8">
                  <a:extLst>
                    <a:ext uri="{FF2B5EF4-FFF2-40B4-BE49-F238E27FC236}">
                      <a16:creationId xmlns:a16="http://schemas.microsoft.com/office/drawing/2014/main" id="{E138414D-BFBD-344A-881B-52E5E998ACBC}"/>
                    </a:ext>
                  </a:extLst>
                </p:cNvPr>
                <p:cNvCxnSpPr>
                  <a:cxnSpLocks/>
                </p:cNvCxnSpPr>
                <p:nvPr/>
              </p:nvCxnSpPr>
              <p:spPr>
                <a:xfrm flipV="1">
                  <a:off x="3980142" y="2210059"/>
                  <a:ext cx="533256" cy="237264"/>
                </a:xfrm>
                <a:prstGeom prst="line">
                  <a:avLst/>
                </a:prstGeom>
                <a:noFill/>
                <a:ln w="9525" cap="flat" cmpd="sng" algn="ctr">
                  <a:solidFill>
                    <a:schemeClr val="bg2"/>
                  </a:solidFill>
                  <a:prstDash val="solid"/>
                  <a:headEnd type="none"/>
                  <a:tailEnd type="none"/>
                </a:ln>
                <a:effectLst/>
              </p:spPr>
            </p:cxnSp>
            <p:cxnSp>
              <p:nvCxnSpPr>
                <p:cNvPr id="10" name="Straight Connector 9">
                  <a:extLst>
                    <a:ext uri="{FF2B5EF4-FFF2-40B4-BE49-F238E27FC236}">
                      <a16:creationId xmlns:a16="http://schemas.microsoft.com/office/drawing/2014/main" id="{5BBCFDE2-6804-6A49-9DB5-D0F0F39516AF}"/>
                    </a:ext>
                  </a:extLst>
                </p:cNvPr>
                <p:cNvCxnSpPr>
                  <a:cxnSpLocks/>
                </p:cNvCxnSpPr>
                <p:nvPr/>
              </p:nvCxnSpPr>
              <p:spPr>
                <a:xfrm>
                  <a:off x="4529418" y="2202848"/>
                  <a:ext cx="647555" cy="1083536"/>
                </a:xfrm>
                <a:prstGeom prst="line">
                  <a:avLst/>
                </a:prstGeom>
                <a:noFill/>
                <a:ln w="9525" cap="flat" cmpd="sng" algn="ctr">
                  <a:solidFill>
                    <a:schemeClr val="bg2"/>
                  </a:solidFill>
                  <a:prstDash val="solid"/>
                  <a:headEnd type="none"/>
                  <a:tailEnd type="none"/>
                </a:ln>
                <a:effectLst/>
              </p:spPr>
            </p:cxnSp>
            <p:cxnSp>
              <p:nvCxnSpPr>
                <p:cNvPr id="11" name="Straight Connector 10">
                  <a:extLst>
                    <a:ext uri="{FF2B5EF4-FFF2-40B4-BE49-F238E27FC236}">
                      <a16:creationId xmlns:a16="http://schemas.microsoft.com/office/drawing/2014/main" id="{8505515A-CBFE-1C47-9E6E-ACC13FAC738D}"/>
                    </a:ext>
                  </a:extLst>
                </p:cNvPr>
                <p:cNvCxnSpPr>
                  <a:cxnSpLocks/>
                </p:cNvCxnSpPr>
                <p:nvPr/>
              </p:nvCxnSpPr>
              <p:spPr>
                <a:xfrm flipV="1">
                  <a:off x="3456268" y="2454534"/>
                  <a:ext cx="523730" cy="583339"/>
                </a:xfrm>
                <a:prstGeom prst="line">
                  <a:avLst/>
                </a:prstGeom>
                <a:noFill/>
                <a:ln w="9525" cap="flat" cmpd="sng" algn="ctr">
                  <a:solidFill>
                    <a:schemeClr val="bg2"/>
                  </a:solidFill>
                  <a:prstDash val="solid"/>
                  <a:headEnd type="none"/>
                  <a:tailEnd type="none"/>
                </a:ln>
                <a:effectLst/>
              </p:spPr>
            </p:cxnSp>
            <p:cxnSp>
              <p:nvCxnSpPr>
                <p:cNvPr id="12" name="Straight Connector 11">
                  <a:extLst>
                    <a:ext uri="{FF2B5EF4-FFF2-40B4-BE49-F238E27FC236}">
                      <a16:creationId xmlns:a16="http://schemas.microsoft.com/office/drawing/2014/main" id="{288A7C98-C688-B74A-B40D-DCB2DC1808A4}"/>
                    </a:ext>
                  </a:extLst>
                </p:cNvPr>
                <p:cNvCxnSpPr>
                  <a:cxnSpLocks/>
                </p:cNvCxnSpPr>
                <p:nvPr/>
              </p:nvCxnSpPr>
              <p:spPr>
                <a:xfrm flipV="1">
                  <a:off x="4738968" y="3283209"/>
                  <a:ext cx="441180" cy="453165"/>
                </a:xfrm>
                <a:prstGeom prst="line">
                  <a:avLst/>
                </a:prstGeom>
                <a:noFill/>
                <a:ln w="9525" cap="flat" cmpd="sng" algn="ctr">
                  <a:solidFill>
                    <a:schemeClr val="bg2"/>
                  </a:solidFill>
                  <a:prstDash val="solid"/>
                  <a:headEnd type="none"/>
                  <a:tailEnd type="none"/>
                </a:ln>
                <a:effectLst/>
              </p:spPr>
            </p:cxnSp>
            <p:cxnSp>
              <p:nvCxnSpPr>
                <p:cNvPr id="13" name="Straight Connector 12">
                  <a:extLst>
                    <a:ext uri="{FF2B5EF4-FFF2-40B4-BE49-F238E27FC236}">
                      <a16:creationId xmlns:a16="http://schemas.microsoft.com/office/drawing/2014/main" id="{46577BC9-D895-734F-B205-F301AD90F1FE}"/>
                    </a:ext>
                  </a:extLst>
                </p:cNvPr>
                <p:cNvCxnSpPr>
                  <a:cxnSpLocks/>
                </p:cNvCxnSpPr>
                <p:nvPr/>
              </p:nvCxnSpPr>
              <p:spPr>
                <a:xfrm>
                  <a:off x="3459443" y="3044223"/>
                  <a:ext cx="638030" cy="1023211"/>
                </a:xfrm>
                <a:prstGeom prst="line">
                  <a:avLst/>
                </a:prstGeom>
                <a:noFill/>
                <a:ln w="9525" cap="flat" cmpd="sng" algn="ctr">
                  <a:solidFill>
                    <a:schemeClr val="bg2"/>
                  </a:solidFill>
                  <a:prstDash val="solid"/>
                  <a:headEnd type="none"/>
                  <a:tailEnd type="none"/>
                </a:ln>
                <a:effectLst/>
              </p:spPr>
            </p:cxnSp>
            <p:cxnSp>
              <p:nvCxnSpPr>
                <p:cNvPr id="14" name="Straight Connector 13">
                  <a:extLst>
                    <a:ext uri="{FF2B5EF4-FFF2-40B4-BE49-F238E27FC236}">
                      <a16:creationId xmlns:a16="http://schemas.microsoft.com/office/drawing/2014/main" id="{C1E78A26-BFD5-6E4A-9366-F3D983DBB991}"/>
                    </a:ext>
                  </a:extLst>
                </p:cNvPr>
                <p:cNvCxnSpPr>
                  <a:cxnSpLocks/>
                </p:cNvCxnSpPr>
                <p:nvPr/>
              </p:nvCxnSpPr>
              <p:spPr>
                <a:xfrm flipV="1">
                  <a:off x="4091268" y="3727709"/>
                  <a:ext cx="657080" cy="342041"/>
                </a:xfrm>
                <a:prstGeom prst="line">
                  <a:avLst/>
                </a:prstGeom>
                <a:noFill/>
                <a:ln w="9525" cap="flat" cmpd="sng" algn="ctr">
                  <a:solidFill>
                    <a:schemeClr val="bg2"/>
                  </a:solidFill>
                  <a:prstDash val="solid"/>
                  <a:headEnd type="none"/>
                  <a:tailEnd type="none"/>
                </a:ln>
                <a:effectLst/>
              </p:spPr>
            </p:cxnSp>
          </p:grpSp>
        </p:grpSp>
        <p:sp>
          <p:nvSpPr>
            <p:cNvPr id="188" name="Rectangle 187">
              <a:extLst>
                <a:ext uri="{FF2B5EF4-FFF2-40B4-BE49-F238E27FC236}">
                  <a16:creationId xmlns:a16="http://schemas.microsoft.com/office/drawing/2014/main" id="{5B229B76-10BA-A604-B554-7543BDC37421}"/>
                </a:ext>
              </a:extLst>
            </p:cNvPr>
            <p:cNvSpPr/>
            <p:nvPr/>
          </p:nvSpPr>
          <p:spPr bwMode="auto">
            <a:xfrm>
              <a:off x="2075205" y="2631602"/>
              <a:ext cx="8044637" cy="3490886"/>
            </a:xfrm>
            <a:prstGeom prst="rect">
              <a:avLst/>
            </a:prstGeom>
            <a:gradFill>
              <a:gsLst>
                <a:gs pos="62000">
                  <a:schemeClr val="bg1"/>
                </a:gs>
                <a:gs pos="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E7AE667B-632A-098F-D5EE-8C82FF1035A9}"/>
              </a:ext>
            </a:extLst>
          </p:cNvPr>
          <p:cNvGrpSpPr/>
          <p:nvPr/>
        </p:nvGrpSpPr>
        <p:grpSpPr>
          <a:xfrm>
            <a:off x="644656" y="1053009"/>
            <a:ext cx="10726918" cy="3876220"/>
            <a:chOff x="821197" y="2649872"/>
            <a:chExt cx="10726918" cy="3876220"/>
          </a:xfrm>
        </p:grpSpPr>
        <p:grpSp>
          <p:nvGrpSpPr>
            <p:cNvPr id="245" name="Group 244">
              <a:extLst>
                <a:ext uri="{FF2B5EF4-FFF2-40B4-BE49-F238E27FC236}">
                  <a16:creationId xmlns:a16="http://schemas.microsoft.com/office/drawing/2014/main" id="{A2B19BB5-AA06-9C40-6FBE-CC0C3B5D7713}"/>
                </a:ext>
              </a:extLst>
            </p:cNvPr>
            <p:cNvGrpSpPr/>
            <p:nvPr/>
          </p:nvGrpSpPr>
          <p:grpSpPr>
            <a:xfrm>
              <a:off x="821197" y="2649872"/>
              <a:ext cx="10726918" cy="3634703"/>
              <a:chOff x="639238" y="1048809"/>
              <a:chExt cx="10726918" cy="3634703"/>
            </a:xfrm>
          </p:grpSpPr>
          <p:cxnSp>
            <p:nvCxnSpPr>
              <p:cNvPr id="262" name="Straight Connector 261">
                <a:extLst>
                  <a:ext uri="{FF2B5EF4-FFF2-40B4-BE49-F238E27FC236}">
                    <a16:creationId xmlns:a16="http://schemas.microsoft.com/office/drawing/2014/main" id="{197ADEDE-EEB1-6949-18DA-D69842DBED4B}"/>
                  </a:ext>
                </a:extLst>
              </p:cNvPr>
              <p:cNvCxnSpPr>
                <a:cxnSpLocks/>
              </p:cNvCxnSpPr>
              <p:nvPr/>
            </p:nvCxnSpPr>
            <p:spPr>
              <a:xfrm flipH="1" flipV="1">
                <a:off x="2593188" y="1932473"/>
                <a:ext cx="105407" cy="453888"/>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3" name="!!2">
                <a:extLst>
                  <a:ext uri="{FF2B5EF4-FFF2-40B4-BE49-F238E27FC236}">
                    <a16:creationId xmlns:a16="http://schemas.microsoft.com/office/drawing/2014/main" id="{2C35C7CA-A16A-AFD5-6ECC-3090A1088882}"/>
                  </a:ext>
                </a:extLst>
              </p:cNvPr>
              <p:cNvSpPr/>
              <p:nvPr/>
            </p:nvSpPr>
            <p:spPr bwMode="auto">
              <a:xfrm>
                <a:off x="2543895" y="1874000"/>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64" name="Straight Connector 263">
                <a:extLst>
                  <a:ext uri="{FF2B5EF4-FFF2-40B4-BE49-F238E27FC236}">
                    <a16:creationId xmlns:a16="http://schemas.microsoft.com/office/drawing/2014/main" id="{ADF7A68F-934A-930B-C9D8-01EBB2403C05}"/>
                  </a:ext>
                </a:extLst>
              </p:cNvPr>
              <p:cNvCxnSpPr>
                <a:cxnSpLocks/>
              </p:cNvCxnSpPr>
              <p:nvPr/>
            </p:nvCxnSpPr>
            <p:spPr>
              <a:xfrm flipH="1" flipV="1">
                <a:off x="2966224" y="4348976"/>
                <a:ext cx="591015" cy="33453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393B15C-4FD7-D0BF-5745-D545E8961F88}"/>
                  </a:ext>
                </a:extLst>
              </p:cNvPr>
              <p:cNvCxnSpPr>
                <a:cxnSpLocks/>
              </p:cNvCxnSpPr>
              <p:nvPr/>
            </p:nvCxnSpPr>
            <p:spPr>
              <a:xfrm flipH="1" flipV="1">
                <a:off x="10371606" y="1999702"/>
                <a:ext cx="640666" cy="420435"/>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E55AA3D-02BE-7D3C-60DB-813AE79F1B3F}"/>
                  </a:ext>
                </a:extLst>
              </p:cNvPr>
              <p:cNvCxnSpPr>
                <a:cxnSpLocks/>
              </p:cNvCxnSpPr>
              <p:nvPr/>
            </p:nvCxnSpPr>
            <p:spPr>
              <a:xfrm flipV="1">
                <a:off x="8025911" y="1322513"/>
                <a:ext cx="792106" cy="458483"/>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52CD6CBC-668E-1519-3016-66F7F2FFDF16}"/>
                  </a:ext>
                </a:extLst>
              </p:cNvPr>
              <p:cNvCxnSpPr>
                <a:cxnSpLocks/>
              </p:cNvCxnSpPr>
              <p:nvPr/>
            </p:nvCxnSpPr>
            <p:spPr>
              <a:xfrm>
                <a:off x="9032247" y="1471115"/>
                <a:ext cx="948094" cy="335383"/>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7DAAF49-1633-B434-6C8B-A9EC6B76BE3B}"/>
                  </a:ext>
                </a:extLst>
              </p:cNvPr>
              <p:cNvCxnSpPr>
                <a:cxnSpLocks/>
              </p:cNvCxnSpPr>
              <p:nvPr/>
            </p:nvCxnSpPr>
            <p:spPr>
              <a:xfrm flipV="1">
                <a:off x="2021946" y="2593417"/>
                <a:ext cx="625028" cy="69385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9" name="!!2">
                <a:extLst>
                  <a:ext uri="{FF2B5EF4-FFF2-40B4-BE49-F238E27FC236}">
                    <a16:creationId xmlns:a16="http://schemas.microsoft.com/office/drawing/2014/main" id="{BA9643C5-4C2B-E03F-1834-9F962F8814EF}"/>
                  </a:ext>
                </a:extLst>
              </p:cNvPr>
              <p:cNvSpPr/>
              <p:nvPr/>
            </p:nvSpPr>
            <p:spPr bwMode="auto">
              <a:xfrm>
                <a:off x="2350666" y="2817472"/>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70" name="Straight Connector 269">
                <a:extLst>
                  <a:ext uri="{FF2B5EF4-FFF2-40B4-BE49-F238E27FC236}">
                    <a16:creationId xmlns:a16="http://schemas.microsoft.com/office/drawing/2014/main" id="{C5FC1F19-1A59-E032-28EB-AFE9F6789364}"/>
                  </a:ext>
                </a:extLst>
              </p:cNvPr>
              <p:cNvCxnSpPr>
                <a:cxnSpLocks/>
              </p:cNvCxnSpPr>
              <p:nvPr/>
            </p:nvCxnSpPr>
            <p:spPr>
              <a:xfrm flipV="1">
                <a:off x="720336" y="2894992"/>
                <a:ext cx="603681" cy="2041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1" name="!!2">
                <a:extLst>
                  <a:ext uri="{FF2B5EF4-FFF2-40B4-BE49-F238E27FC236}">
                    <a16:creationId xmlns:a16="http://schemas.microsoft.com/office/drawing/2014/main" id="{CF26241E-7552-3B18-4A7E-B7FF5C7744B3}"/>
                  </a:ext>
                </a:extLst>
              </p:cNvPr>
              <p:cNvSpPr/>
              <p:nvPr/>
            </p:nvSpPr>
            <p:spPr bwMode="auto">
              <a:xfrm>
                <a:off x="639238" y="2998511"/>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72" name="Straight Connector 271">
                <a:extLst>
                  <a:ext uri="{FF2B5EF4-FFF2-40B4-BE49-F238E27FC236}">
                    <a16:creationId xmlns:a16="http://schemas.microsoft.com/office/drawing/2014/main" id="{01A89716-040A-3212-E3F1-7666FB2E090C}"/>
                  </a:ext>
                </a:extLst>
              </p:cNvPr>
              <p:cNvCxnSpPr>
                <a:cxnSpLocks/>
              </p:cNvCxnSpPr>
              <p:nvPr/>
            </p:nvCxnSpPr>
            <p:spPr>
              <a:xfrm flipH="1" flipV="1">
                <a:off x="1110076" y="2367370"/>
                <a:ext cx="153954" cy="46657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3" name="!!2">
                <a:extLst>
                  <a:ext uri="{FF2B5EF4-FFF2-40B4-BE49-F238E27FC236}">
                    <a16:creationId xmlns:a16="http://schemas.microsoft.com/office/drawing/2014/main" id="{780078B2-5260-7004-DE1F-78304379B695}"/>
                  </a:ext>
                </a:extLst>
              </p:cNvPr>
              <p:cNvSpPr/>
              <p:nvPr/>
            </p:nvSpPr>
            <p:spPr bwMode="auto">
              <a:xfrm>
                <a:off x="1060783" y="2308897"/>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74" name="Straight Connector 273">
                <a:extLst>
                  <a:ext uri="{FF2B5EF4-FFF2-40B4-BE49-F238E27FC236}">
                    <a16:creationId xmlns:a16="http://schemas.microsoft.com/office/drawing/2014/main" id="{A89F5501-1B64-2D85-9512-FC4D56EFC38B}"/>
                  </a:ext>
                </a:extLst>
              </p:cNvPr>
              <p:cNvCxnSpPr>
                <a:cxnSpLocks/>
              </p:cNvCxnSpPr>
              <p:nvPr/>
            </p:nvCxnSpPr>
            <p:spPr>
              <a:xfrm flipV="1">
                <a:off x="1388773" y="3401122"/>
                <a:ext cx="473481" cy="49065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CB9A283-91E6-C170-D6D6-201FAABD3A5C}"/>
                  </a:ext>
                </a:extLst>
              </p:cNvPr>
              <p:cNvCxnSpPr>
                <a:cxnSpLocks/>
              </p:cNvCxnSpPr>
              <p:nvPr/>
            </p:nvCxnSpPr>
            <p:spPr>
              <a:xfrm flipH="1">
                <a:off x="2864799" y="3367668"/>
                <a:ext cx="1250001" cy="87234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3B75185-D8D7-9752-59B4-75AD5FA3FFCC}"/>
                  </a:ext>
                </a:extLst>
              </p:cNvPr>
              <p:cNvCxnSpPr>
                <a:cxnSpLocks/>
              </p:cNvCxnSpPr>
              <p:nvPr/>
            </p:nvCxnSpPr>
            <p:spPr>
              <a:xfrm flipV="1">
                <a:off x="7871332" y="2619130"/>
                <a:ext cx="1052477" cy="734497"/>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F7CB542-7783-A9D4-F138-F9680B07D066}"/>
                  </a:ext>
                </a:extLst>
              </p:cNvPr>
              <p:cNvCxnSpPr>
                <a:cxnSpLocks/>
              </p:cNvCxnSpPr>
              <p:nvPr/>
            </p:nvCxnSpPr>
            <p:spPr>
              <a:xfrm flipH="1" flipV="1">
                <a:off x="1940312" y="3412273"/>
                <a:ext cx="880947" cy="880947"/>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8187A390-E2A6-56B3-1555-4DB0CC5E0F7C}"/>
                  </a:ext>
                </a:extLst>
              </p:cNvPr>
              <p:cNvGrpSpPr/>
              <p:nvPr/>
            </p:nvGrpSpPr>
            <p:grpSpPr>
              <a:xfrm>
                <a:off x="2512911" y="3862183"/>
                <a:ext cx="703774" cy="703774"/>
                <a:chOff x="4252643" y="8302800"/>
                <a:chExt cx="986190" cy="986190"/>
              </a:xfrm>
            </p:grpSpPr>
            <p:sp>
              <p:nvSpPr>
                <p:cNvPr id="420" name="!!4">
                  <a:extLst>
                    <a:ext uri="{FF2B5EF4-FFF2-40B4-BE49-F238E27FC236}">
                      <a16:creationId xmlns:a16="http://schemas.microsoft.com/office/drawing/2014/main" id="{22E4DA0B-3C59-E3B6-0DAD-1A10E466B3B4}"/>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1" name="mail_2" title="Icon of an envelope with an arrow on the lower right pointing right">
                  <a:extLst>
                    <a:ext uri="{FF2B5EF4-FFF2-40B4-BE49-F238E27FC236}">
                      <a16:creationId xmlns:a16="http://schemas.microsoft.com/office/drawing/2014/main" id="{C982549C-7408-2C2E-DAE0-8B91059D3EF1}"/>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9" name="!!2">
                <a:extLst>
                  <a:ext uri="{FF2B5EF4-FFF2-40B4-BE49-F238E27FC236}">
                    <a16:creationId xmlns:a16="http://schemas.microsoft.com/office/drawing/2014/main" id="{ACD92649-C189-5FED-64AD-BD1246554886}"/>
                  </a:ext>
                </a:extLst>
              </p:cNvPr>
              <p:cNvSpPr/>
              <p:nvPr/>
            </p:nvSpPr>
            <p:spPr bwMode="auto">
              <a:xfrm>
                <a:off x="1177090" y="3679819"/>
                <a:ext cx="403116" cy="403116"/>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07C10"/>
                    </a:solidFill>
                    <a:effectLst/>
                    <a:uLnTx/>
                    <a:uFillTx/>
                    <a:latin typeface="Segoe UI"/>
                    <a:ea typeface="Segoe UI" pitchFamily="34" charset="0"/>
                    <a:cs typeface="Segoe UI" pitchFamily="34" charset="0"/>
                  </a:rPr>
                  <a:t>OS</a:t>
                </a:r>
              </a:p>
            </p:txBody>
          </p:sp>
          <p:grpSp>
            <p:nvGrpSpPr>
              <p:cNvPr id="280" name="Group 279">
                <a:extLst>
                  <a:ext uri="{FF2B5EF4-FFF2-40B4-BE49-F238E27FC236}">
                    <a16:creationId xmlns:a16="http://schemas.microsoft.com/office/drawing/2014/main" id="{755A7780-C42A-A7F5-B576-A8A1759FC4E1}"/>
                  </a:ext>
                </a:extLst>
              </p:cNvPr>
              <p:cNvGrpSpPr/>
              <p:nvPr/>
            </p:nvGrpSpPr>
            <p:grpSpPr>
              <a:xfrm>
                <a:off x="1110802" y="2704150"/>
                <a:ext cx="350008" cy="350008"/>
                <a:chOff x="-1495964" y="4008155"/>
                <a:chExt cx="805698" cy="805698"/>
              </a:xfrm>
            </p:grpSpPr>
            <p:sp>
              <p:nvSpPr>
                <p:cNvPr id="405" name="!!3">
                  <a:extLst>
                    <a:ext uri="{FF2B5EF4-FFF2-40B4-BE49-F238E27FC236}">
                      <a16:creationId xmlns:a16="http://schemas.microsoft.com/office/drawing/2014/main" id="{4C9CD8CD-6A42-78C2-5D2F-C6156BDA601E}"/>
                    </a:ext>
                  </a:extLst>
                </p:cNvPr>
                <p:cNvSpPr/>
                <p:nvPr/>
              </p:nvSpPr>
              <p:spPr bwMode="auto">
                <a:xfrm>
                  <a:off x="-1495964" y="4008155"/>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9" name="cloud" title="Icon of a cloud">
                  <a:extLst>
                    <a:ext uri="{FF2B5EF4-FFF2-40B4-BE49-F238E27FC236}">
                      <a16:creationId xmlns:a16="http://schemas.microsoft.com/office/drawing/2014/main" id="{9303322D-2B20-84F0-E14F-0FF213FBA440}"/>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85" name="Group 284">
                <a:extLst>
                  <a:ext uri="{FF2B5EF4-FFF2-40B4-BE49-F238E27FC236}">
                    <a16:creationId xmlns:a16="http://schemas.microsoft.com/office/drawing/2014/main" id="{84A65A06-BF82-E2B2-BD47-05429EB133A5}"/>
                  </a:ext>
                </a:extLst>
              </p:cNvPr>
              <p:cNvGrpSpPr/>
              <p:nvPr/>
            </p:nvGrpSpPr>
            <p:grpSpPr>
              <a:xfrm>
                <a:off x="8495890" y="1094779"/>
                <a:ext cx="649803" cy="649803"/>
                <a:chOff x="-2451307" y="2179356"/>
                <a:chExt cx="805698" cy="805698"/>
              </a:xfrm>
            </p:grpSpPr>
            <p:sp>
              <p:nvSpPr>
                <p:cNvPr id="398" name="!!3">
                  <a:extLst>
                    <a:ext uri="{FF2B5EF4-FFF2-40B4-BE49-F238E27FC236}">
                      <a16:creationId xmlns:a16="http://schemas.microsoft.com/office/drawing/2014/main" id="{799110B8-2AF7-599F-95BA-8A3BF08C02F7}"/>
                    </a:ext>
                  </a:extLst>
                </p:cNvPr>
                <p:cNvSpPr/>
                <p:nvPr/>
              </p:nvSpPr>
              <p:spPr bwMode="auto">
                <a:xfrm>
                  <a:off x="-2451307" y="2179356"/>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4" name="Share_E72D" title="Icon of a square with an arrow pointing out of it">
                  <a:extLst>
                    <a:ext uri="{FF2B5EF4-FFF2-40B4-BE49-F238E27FC236}">
                      <a16:creationId xmlns:a16="http://schemas.microsoft.com/office/drawing/2014/main" id="{FE361C82-E6EC-B4A6-C7F2-058CF659D079}"/>
                    </a:ext>
                  </a:extLst>
                </p:cNvPr>
                <p:cNvSpPr>
                  <a:spLocks noChangeAspect="1" noEditPoints="1"/>
                </p:cNvSpPr>
                <p:nvPr/>
              </p:nvSpPr>
              <p:spPr bwMode="auto">
                <a:xfrm>
                  <a:off x="-2173724" y="2444805"/>
                  <a:ext cx="319217" cy="274801"/>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86" name="Group 285">
                <a:extLst>
                  <a:ext uri="{FF2B5EF4-FFF2-40B4-BE49-F238E27FC236}">
                    <a16:creationId xmlns:a16="http://schemas.microsoft.com/office/drawing/2014/main" id="{45F85F91-C7B4-66A9-78B2-6F8A2982EE97}"/>
                  </a:ext>
                </a:extLst>
              </p:cNvPr>
              <p:cNvGrpSpPr/>
              <p:nvPr/>
            </p:nvGrpSpPr>
            <p:grpSpPr>
              <a:xfrm>
                <a:off x="2527050" y="2329359"/>
                <a:ext cx="403116" cy="403116"/>
                <a:chOff x="5854006" y="3519283"/>
                <a:chExt cx="805698" cy="805698"/>
              </a:xfrm>
            </p:grpSpPr>
            <p:sp>
              <p:nvSpPr>
                <p:cNvPr id="395" name="!!7">
                  <a:extLst>
                    <a:ext uri="{FF2B5EF4-FFF2-40B4-BE49-F238E27FC236}">
                      <a16:creationId xmlns:a16="http://schemas.microsoft.com/office/drawing/2014/main" id="{35AFA243-D698-6FC4-7D0C-99B88F168EB0}"/>
                    </a:ext>
                  </a:extLst>
                </p:cNvPr>
                <p:cNvSpPr/>
                <p:nvPr/>
              </p:nvSpPr>
              <p:spPr bwMode="auto">
                <a:xfrm>
                  <a:off x="5854006" y="3519283"/>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7" name="CellPhone_E8EA" title="Icon of a cellphone">
                  <a:extLst>
                    <a:ext uri="{FF2B5EF4-FFF2-40B4-BE49-F238E27FC236}">
                      <a16:creationId xmlns:a16="http://schemas.microsoft.com/office/drawing/2014/main" id="{145098D5-0787-86AD-74FD-4BA9E04D2F1C}"/>
                    </a:ext>
                  </a:extLst>
                </p:cNvPr>
                <p:cNvSpPr>
                  <a:spLocks noChangeAspect="1" noEditPoints="1"/>
                </p:cNvSpPr>
                <p:nvPr/>
              </p:nvSpPr>
              <p:spPr bwMode="auto">
                <a:xfrm>
                  <a:off x="6147109" y="3739252"/>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87" name="Straight Connector 286">
                <a:extLst>
                  <a:ext uri="{FF2B5EF4-FFF2-40B4-BE49-F238E27FC236}">
                    <a16:creationId xmlns:a16="http://schemas.microsoft.com/office/drawing/2014/main" id="{C2430D12-933B-9C20-7E56-3493C30DD894}"/>
                  </a:ext>
                </a:extLst>
              </p:cNvPr>
              <p:cNvCxnSpPr>
                <a:cxnSpLocks/>
              </p:cNvCxnSpPr>
              <p:nvPr/>
            </p:nvCxnSpPr>
            <p:spPr>
              <a:xfrm flipV="1">
                <a:off x="1348255" y="1916752"/>
                <a:ext cx="592057" cy="871782"/>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5C6E6AE0-29C9-DA82-FEE8-1954BE9D5FE6}"/>
                  </a:ext>
                </a:extLst>
              </p:cNvPr>
              <p:cNvCxnSpPr>
                <a:cxnSpLocks/>
              </p:cNvCxnSpPr>
              <p:nvPr/>
            </p:nvCxnSpPr>
            <p:spPr>
              <a:xfrm flipV="1">
                <a:off x="9163335" y="2036191"/>
                <a:ext cx="792106" cy="458483"/>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9" name="!!2">
                <a:extLst>
                  <a:ext uri="{FF2B5EF4-FFF2-40B4-BE49-F238E27FC236}">
                    <a16:creationId xmlns:a16="http://schemas.microsoft.com/office/drawing/2014/main" id="{5EAEE4B5-0742-4ED9-BD5F-36D5B52136C6}"/>
                  </a:ext>
                </a:extLst>
              </p:cNvPr>
              <p:cNvSpPr/>
              <p:nvPr/>
            </p:nvSpPr>
            <p:spPr bwMode="auto">
              <a:xfrm>
                <a:off x="9448155" y="2246873"/>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9595A397-7005-C6AF-81B7-024B88DBD675}"/>
                  </a:ext>
                </a:extLst>
              </p:cNvPr>
              <p:cNvGrpSpPr/>
              <p:nvPr/>
            </p:nvGrpSpPr>
            <p:grpSpPr>
              <a:xfrm>
                <a:off x="1615206" y="1508459"/>
                <a:ext cx="703774" cy="703774"/>
                <a:chOff x="4252643" y="8302800"/>
                <a:chExt cx="986190" cy="986190"/>
              </a:xfrm>
            </p:grpSpPr>
            <p:sp>
              <p:nvSpPr>
                <p:cNvPr id="382" name="!!4">
                  <a:extLst>
                    <a:ext uri="{FF2B5EF4-FFF2-40B4-BE49-F238E27FC236}">
                      <a16:creationId xmlns:a16="http://schemas.microsoft.com/office/drawing/2014/main" id="{DEDECA29-3E11-FD0D-C3EC-13E344B30F30}"/>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2" name="mail_2" title="Icon of an envelope with an arrow on the lower right pointing right">
                  <a:extLst>
                    <a:ext uri="{FF2B5EF4-FFF2-40B4-BE49-F238E27FC236}">
                      <a16:creationId xmlns:a16="http://schemas.microsoft.com/office/drawing/2014/main" id="{E6490694-DAB2-ED0B-3AB4-7D5392591722}"/>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91" name="Straight Connector 290">
                <a:extLst>
                  <a:ext uri="{FF2B5EF4-FFF2-40B4-BE49-F238E27FC236}">
                    <a16:creationId xmlns:a16="http://schemas.microsoft.com/office/drawing/2014/main" id="{E3403299-E7DD-EBB8-3B8D-0C71FAA3DB28}"/>
                  </a:ext>
                </a:extLst>
              </p:cNvPr>
              <p:cNvCxnSpPr>
                <a:cxnSpLocks/>
              </p:cNvCxnSpPr>
              <p:nvPr/>
            </p:nvCxnSpPr>
            <p:spPr>
              <a:xfrm>
                <a:off x="1313680" y="2875237"/>
                <a:ext cx="559725" cy="470129"/>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F53A3F5-AAE4-BE6E-5B24-4F9621B97B30}"/>
                  </a:ext>
                </a:extLst>
              </p:cNvPr>
              <p:cNvCxnSpPr>
                <a:cxnSpLocks/>
              </p:cNvCxnSpPr>
              <p:nvPr/>
            </p:nvCxnSpPr>
            <p:spPr>
              <a:xfrm flipV="1">
                <a:off x="4226312" y="1739590"/>
                <a:ext cx="1683834" cy="1594625"/>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5639BA5-EE15-67B0-02B9-62C9F2F8AAE7}"/>
                  </a:ext>
                </a:extLst>
              </p:cNvPr>
              <p:cNvCxnSpPr>
                <a:cxnSpLocks/>
              </p:cNvCxnSpPr>
              <p:nvPr/>
            </p:nvCxnSpPr>
            <p:spPr>
              <a:xfrm>
                <a:off x="6188927" y="1639229"/>
                <a:ext cx="1683834" cy="16949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1738676-2FA7-4311-773A-AE0D48A4D615}"/>
                  </a:ext>
                </a:extLst>
              </p:cNvPr>
              <p:cNvCxnSpPr>
                <a:cxnSpLocks/>
              </p:cNvCxnSpPr>
              <p:nvPr/>
            </p:nvCxnSpPr>
            <p:spPr>
              <a:xfrm flipH="1" flipV="1">
                <a:off x="5771286" y="1107282"/>
                <a:ext cx="153954" cy="46657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5" name="!!2">
                <a:extLst>
                  <a:ext uri="{FF2B5EF4-FFF2-40B4-BE49-F238E27FC236}">
                    <a16:creationId xmlns:a16="http://schemas.microsoft.com/office/drawing/2014/main" id="{7476A039-FAEF-BDE8-6D3E-4AF311754935}"/>
                  </a:ext>
                </a:extLst>
              </p:cNvPr>
              <p:cNvSpPr/>
              <p:nvPr/>
            </p:nvSpPr>
            <p:spPr bwMode="auto">
              <a:xfrm>
                <a:off x="5721993" y="1048809"/>
                <a:ext cx="107730" cy="10773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96" name="Straight Connector 295">
                <a:extLst>
                  <a:ext uri="{FF2B5EF4-FFF2-40B4-BE49-F238E27FC236}">
                    <a16:creationId xmlns:a16="http://schemas.microsoft.com/office/drawing/2014/main" id="{738FAB95-1544-5BE5-1419-372ABF601106}"/>
                  </a:ext>
                </a:extLst>
              </p:cNvPr>
              <p:cNvCxnSpPr>
                <a:cxnSpLocks/>
              </p:cNvCxnSpPr>
              <p:nvPr/>
            </p:nvCxnSpPr>
            <p:spPr>
              <a:xfrm flipV="1">
                <a:off x="5370395" y="1579148"/>
                <a:ext cx="603681" cy="2041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7" name="!!2">
                <a:extLst>
                  <a:ext uri="{FF2B5EF4-FFF2-40B4-BE49-F238E27FC236}">
                    <a16:creationId xmlns:a16="http://schemas.microsoft.com/office/drawing/2014/main" id="{127CE980-8D19-0A1F-CD26-134245BDE5E9}"/>
                  </a:ext>
                </a:extLst>
              </p:cNvPr>
              <p:cNvSpPr/>
              <p:nvPr/>
            </p:nvSpPr>
            <p:spPr bwMode="auto">
              <a:xfrm>
                <a:off x="5289297" y="1682667"/>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AEE41297-41A5-F9CC-651E-0F42A93587C1}"/>
                  </a:ext>
                </a:extLst>
              </p:cNvPr>
              <p:cNvGrpSpPr/>
              <p:nvPr/>
            </p:nvGrpSpPr>
            <p:grpSpPr>
              <a:xfrm>
                <a:off x="5691546" y="1170887"/>
                <a:ext cx="811954" cy="1219682"/>
                <a:chOff x="1083301" y="8644920"/>
                <a:chExt cx="811954" cy="1219682"/>
              </a:xfrm>
            </p:grpSpPr>
            <p:sp>
              <p:nvSpPr>
                <p:cNvPr id="379" name="TextBox 378">
                  <a:extLst>
                    <a:ext uri="{FF2B5EF4-FFF2-40B4-BE49-F238E27FC236}">
                      <a16:creationId xmlns:a16="http://schemas.microsoft.com/office/drawing/2014/main" id="{68836190-2D38-2303-84BA-C1A44E93D9ED}"/>
                    </a:ext>
                  </a:extLst>
                </p:cNvPr>
                <p:cNvSpPr txBox="1"/>
                <p:nvPr/>
              </p:nvSpPr>
              <p:spPr>
                <a:xfrm>
                  <a:off x="1083301" y="9556825"/>
                  <a:ext cx="81195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2000">
                            <a:srgbClr val="000000"/>
                          </a:gs>
                          <a:gs pos="0">
                            <a:srgbClr val="000000"/>
                          </a:gs>
                        </a:gsLst>
                        <a:lin ang="5400000" scaled="1"/>
                      </a:gradFill>
                      <a:effectLst/>
                      <a:uLnTx/>
                      <a:uFillTx/>
                      <a:latin typeface="Segoe UI Semibold"/>
                      <a:ea typeface="+mn-ea"/>
                      <a:cs typeface="+mn-cs"/>
                    </a:rPr>
                    <a:t>Tablets</a:t>
                  </a:r>
                </a:p>
              </p:txBody>
            </p:sp>
            <p:sp>
              <p:nvSpPr>
                <p:cNvPr id="380" name="!!1">
                  <a:extLst>
                    <a:ext uri="{FF2B5EF4-FFF2-40B4-BE49-F238E27FC236}">
                      <a16:creationId xmlns:a16="http://schemas.microsoft.com/office/drawing/2014/main" id="{0C456B12-CAE0-6C16-82EA-53F62D81029C}"/>
                    </a:ext>
                  </a:extLst>
                </p:cNvPr>
                <p:cNvSpPr/>
                <p:nvPr/>
              </p:nvSpPr>
              <p:spPr bwMode="auto">
                <a:xfrm>
                  <a:off x="1086429" y="8644920"/>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1" name="Tablet_E70A" title="Icon of a tablet">
                  <a:extLst>
                    <a:ext uri="{FF2B5EF4-FFF2-40B4-BE49-F238E27FC236}">
                      <a16:creationId xmlns:a16="http://schemas.microsoft.com/office/drawing/2014/main" id="{EA7AF902-7D3D-EE14-C423-21173A61EFB3}"/>
                    </a:ext>
                  </a:extLst>
                </p:cNvPr>
                <p:cNvSpPr>
                  <a:spLocks noChangeAspect="1" noEditPoints="1"/>
                </p:cNvSpPr>
                <p:nvPr/>
              </p:nvSpPr>
              <p:spPr bwMode="auto">
                <a:xfrm>
                  <a:off x="1283538" y="8915102"/>
                  <a:ext cx="411480" cy="30206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299" name="Straight Connector 298">
                <a:extLst>
                  <a:ext uri="{FF2B5EF4-FFF2-40B4-BE49-F238E27FC236}">
                    <a16:creationId xmlns:a16="http://schemas.microsoft.com/office/drawing/2014/main" id="{2FF26812-E5F3-AB3D-995F-5566DF38ED99}"/>
                  </a:ext>
                </a:extLst>
              </p:cNvPr>
              <p:cNvCxnSpPr>
                <a:cxnSpLocks/>
              </p:cNvCxnSpPr>
              <p:nvPr/>
            </p:nvCxnSpPr>
            <p:spPr>
              <a:xfrm>
                <a:off x="4237463" y="3389971"/>
                <a:ext cx="3579542" cy="0"/>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8E1ADFC4-6098-1E69-6087-AD110D282185}"/>
                  </a:ext>
                </a:extLst>
              </p:cNvPr>
              <p:cNvGrpSpPr/>
              <p:nvPr/>
            </p:nvGrpSpPr>
            <p:grpSpPr>
              <a:xfrm>
                <a:off x="6391670" y="1170597"/>
                <a:ext cx="486030" cy="486030"/>
                <a:chOff x="-1495964" y="4008155"/>
                <a:chExt cx="805698" cy="805698"/>
              </a:xfrm>
            </p:grpSpPr>
            <p:sp>
              <p:nvSpPr>
                <p:cNvPr id="366" name="!!3">
                  <a:extLst>
                    <a:ext uri="{FF2B5EF4-FFF2-40B4-BE49-F238E27FC236}">
                      <a16:creationId xmlns:a16="http://schemas.microsoft.com/office/drawing/2014/main" id="{49146F08-BD74-817F-CFC9-DB008FFB5EF8}"/>
                    </a:ext>
                  </a:extLst>
                </p:cNvPr>
                <p:cNvSpPr/>
                <p:nvPr/>
              </p:nvSpPr>
              <p:spPr bwMode="auto">
                <a:xfrm>
                  <a:off x="-1495964" y="4008155"/>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4" name="cloud" title="Icon of a cloud">
                  <a:extLst>
                    <a:ext uri="{FF2B5EF4-FFF2-40B4-BE49-F238E27FC236}">
                      <a16:creationId xmlns:a16="http://schemas.microsoft.com/office/drawing/2014/main" id="{E382137D-B99B-3DBF-0BDD-FB8A627DB206}"/>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01" name="Straight Connector 300">
                <a:extLst>
                  <a:ext uri="{FF2B5EF4-FFF2-40B4-BE49-F238E27FC236}">
                    <a16:creationId xmlns:a16="http://schemas.microsoft.com/office/drawing/2014/main" id="{C305BC91-E3BB-F5BD-DB3B-D2494469BD06}"/>
                  </a:ext>
                </a:extLst>
              </p:cNvPr>
              <p:cNvCxnSpPr>
                <a:cxnSpLocks/>
              </p:cNvCxnSpPr>
              <p:nvPr/>
            </p:nvCxnSpPr>
            <p:spPr>
              <a:xfrm flipH="1" flipV="1">
                <a:off x="9166302" y="2676293"/>
                <a:ext cx="1003610" cy="1170877"/>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992AE8F6-1697-BBA1-3191-6A816C83A059}"/>
                  </a:ext>
                </a:extLst>
              </p:cNvPr>
              <p:cNvGrpSpPr/>
              <p:nvPr/>
            </p:nvGrpSpPr>
            <p:grpSpPr>
              <a:xfrm rot="20355379">
                <a:off x="8797584" y="2311169"/>
                <a:ext cx="522238" cy="522238"/>
                <a:chOff x="-3524745" y="3014305"/>
                <a:chExt cx="805698" cy="805698"/>
              </a:xfrm>
            </p:grpSpPr>
            <p:sp>
              <p:nvSpPr>
                <p:cNvPr id="359" name="!!1">
                  <a:extLst>
                    <a:ext uri="{FF2B5EF4-FFF2-40B4-BE49-F238E27FC236}">
                      <a16:creationId xmlns:a16="http://schemas.microsoft.com/office/drawing/2014/main" id="{C35F4AC1-BC0F-7A45-CA3B-63418B8EE83C}"/>
                    </a:ext>
                  </a:extLst>
                </p:cNvPr>
                <p:cNvSpPr/>
                <p:nvPr/>
              </p:nvSpPr>
              <p:spPr bwMode="auto">
                <a:xfrm>
                  <a:off x="-3524745" y="3014305"/>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0" name="Send" title="Icon of a paper airplane">
                  <a:extLst>
                    <a:ext uri="{FF2B5EF4-FFF2-40B4-BE49-F238E27FC236}">
                      <a16:creationId xmlns:a16="http://schemas.microsoft.com/office/drawing/2014/main" id="{39C3ADF0-84AD-F5C1-2E72-082DE6C671CD}"/>
                    </a:ext>
                  </a:extLst>
                </p:cNvPr>
                <p:cNvSpPr>
                  <a:spLocks noChangeAspect="1" noEditPoints="1"/>
                </p:cNvSpPr>
                <p:nvPr/>
              </p:nvSpPr>
              <p:spPr bwMode="auto">
                <a:xfrm>
                  <a:off x="-3234520" y="3303004"/>
                  <a:ext cx="341223" cy="22830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03" name="Group 302">
                <a:extLst>
                  <a:ext uri="{FF2B5EF4-FFF2-40B4-BE49-F238E27FC236}">
                    <a16:creationId xmlns:a16="http://schemas.microsoft.com/office/drawing/2014/main" id="{727A4E83-736A-EEC3-6B1B-3FB7A0813688}"/>
                  </a:ext>
                </a:extLst>
              </p:cNvPr>
              <p:cNvGrpSpPr/>
              <p:nvPr/>
            </p:nvGrpSpPr>
            <p:grpSpPr>
              <a:xfrm>
                <a:off x="10003550" y="3646073"/>
                <a:ext cx="409086" cy="409084"/>
                <a:chOff x="-3514163" y="1364776"/>
                <a:chExt cx="649803" cy="649803"/>
              </a:xfrm>
            </p:grpSpPr>
            <p:sp>
              <p:nvSpPr>
                <p:cNvPr id="356" name="!!3">
                  <a:extLst>
                    <a:ext uri="{FF2B5EF4-FFF2-40B4-BE49-F238E27FC236}">
                      <a16:creationId xmlns:a16="http://schemas.microsoft.com/office/drawing/2014/main" id="{CDB6AEFC-0C79-9B30-C373-A8E7AF5AFA82}"/>
                    </a:ext>
                  </a:extLst>
                </p:cNvPr>
                <p:cNvSpPr/>
                <p:nvPr/>
              </p:nvSpPr>
              <p:spPr bwMode="auto">
                <a:xfrm>
                  <a:off x="-3514163" y="1364776"/>
                  <a:ext cx="649803" cy="649803"/>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7" name="usb_key" title="Icon of a flash drive">
                  <a:extLst>
                    <a:ext uri="{FF2B5EF4-FFF2-40B4-BE49-F238E27FC236}">
                      <a16:creationId xmlns:a16="http://schemas.microsoft.com/office/drawing/2014/main" id="{8C6A2581-66FC-0C51-78EB-AF1750765F40}"/>
                    </a:ext>
                  </a:extLst>
                </p:cNvPr>
                <p:cNvSpPr>
                  <a:spLocks noChangeAspect="1" noEditPoints="1"/>
                </p:cNvSpPr>
                <p:nvPr/>
              </p:nvSpPr>
              <p:spPr bwMode="auto">
                <a:xfrm>
                  <a:off x="-3280355" y="1522597"/>
                  <a:ext cx="182186" cy="334160"/>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4" name="Group 303">
                <a:extLst>
                  <a:ext uri="{FF2B5EF4-FFF2-40B4-BE49-F238E27FC236}">
                    <a16:creationId xmlns:a16="http://schemas.microsoft.com/office/drawing/2014/main" id="{D5957E44-B1E0-6F29-4ABE-B488A7A13288}"/>
                  </a:ext>
                </a:extLst>
              </p:cNvPr>
              <p:cNvGrpSpPr/>
              <p:nvPr/>
            </p:nvGrpSpPr>
            <p:grpSpPr>
              <a:xfrm>
                <a:off x="9860758" y="1539953"/>
                <a:ext cx="703774" cy="703774"/>
                <a:chOff x="4252643" y="8302800"/>
                <a:chExt cx="986190" cy="986190"/>
              </a:xfrm>
            </p:grpSpPr>
            <p:sp>
              <p:nvSpPr>
                <p:cNvPr id="351" name="!!4">
                  <a:extLst>
                    <a:ext uri="{FF2B5EF4-FFF2-40B4-BE49-F238E27FC236}">
                      <a16:creationId xmlns:a16="http://schemas.microsoft.com/office/drawing/2014/main" id="{0E0EE59F-F980-3C94-C9AB-08A82504B186}"/>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3" name="mail_2" title="Icon of an envelope with an arrow on the lower right pointing right">
                  <a:extLst>
                    <a:ext uri="{FF2B5EF4-FFF2-40B4-BE49-F238E27FC236}">
                      <a16:creationId xmlns:a16="http://schemas.microsoft.com/office/drawing/2014/main" id="{D333F5A9-4985-FBD1-D1CE-C64B186A3159}"/>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05" name="Group 304">
                <a:extLst>
                  <a:ext uri="{FF2B5EF4-FFF2-40B4-BE49-F238E27FC236}">
                    <a16:creationId xmlns:a16="http://schemas.microsoft.com/office/drawing/2014/main" id="{C9C76D0A-B358-43FB-EF41-8EDB7A6B5166}"/>
                  </a:ext>
                </a:extLst>
              </p:cNvPr>
              <p:cNvGrpSpPr/>
              <p:nvPr/>
            </p:nvGrpSpPr>
            <p:grpSpPr>
              <a:xfrm>
                <a:off x="9532392" y="3082629"/>
                <a:ext cx="492268" cy="492266"/>
                <a:chOff x="-2451307" y="2179356"/>
                <a:chExt cx="805698" cy="805698"/>
              </a:xfrm>
            </p:grpSpPr>
            <p:sp>
              <p:nvSpPr>
                <p:cNvPr id="342" name="!!3">
                  <a:extLst>
                    <a:ext uri="{FF2B5EF4-FFF2-40B4-BE49-F238E27FC236}">
                      <a16:creationId xmlns:a16="http://schemas.microsoft.com/office/drawing/2014/main" id="{815639C9-0E07-3316-A8A8-798C5F9EC2F3}"/>
                    </a:ext>
                  </a:extLst>
                </p:cNvPr>
                <p:cNvSpPr/>
                <p:nvPr/>
              </p:nvSpPr>
              <p:spPr bwMode="auto">
                <a:xfrm>
                  <a:off x="-2451307" y="2179356"/>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3" name="Share_E72D" title="Icon of a square with an arrow pointing out of it">
                  <a:extLst>
                    <a:ext uri="{FF2B5EF4-FFF2-40B4-BE49-F238E27FC236}">
                      <a16:creationId xmlns:a16="http://schemas.microsoft.com/office/drawing/2014/main" id="{B82F1FDE-3064-D0F3-F277-41E4046721F7}"/>
                    </a:ext>
                  </a:extLst>
                </p:cNvPr>
                <p:cNvSpPr>
                  <a:spLocks noChangeAspect="1" noEditPoints="1"/>
                </p:cNvSpPr>
                <p:nvPr/>
              </p:nvSpPr>
              <p:spPr bwMode="auto">
                <a:xfrm>
                  <a:off x="-2173724" y="2444805"/>
                  <a:ext cx="319217" cy="274801"/>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F82C4BEA-5A41-04A4-B898-6635A3DDE610}"/>
                  </a:ext>
                </a:extLst>
              </p:cNvPr>
              <p:cNvGrpSpPr/>
              <p:nvPr/>
            </p:nvGrpSpPr>
            <p:grpSpPr>
              <a:xfrm>
                <a:off x="7846736" y="1567450"/>
                <a:ext cx="446766" cy="446766"/>
                <a:chOff x="16490106" y="-402849"/>
                <a:chExt cx="805698" cy="805698"/>
              </a:xfrm>
            </p:grpSpPr>
            <p:sp>
              <p:nvSpPr>
                <p:cNvPr id="339" name="!!7">
                  <a:extLst>
                    <a:ext uri="{FF2B5EF4-FFF2-40B4-BE49-F238E27FC236}">
                      <a16:creationId xmlns:a16="http://schemas.microsoft.com/office/drawing/2014/main" id="{050D5A46-B955-27F9-3903-332C5E625477}"/>
                    </a:ext>
                  </a:extLst>
                </p:cNvPr>
                <p:cNvSpPr/>
                <p:nvPr/>
              </p:nvSpPr>
              <p:spPr bwMode="auto">
                <a:xfrm>
                  <a:off x="16490106" y="-402849"/>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1" name="PC1_E977" title="Icon of a desktop PC">
                  <a:extLst>
                    <a:ext uri="{FF2B5EF4-FFF2-40B4-BE49-F238E27FC236}">
                      <a16:creationId xmlns:a16="http://schemas.microsoft.com/office/drawing/2014/main" id="{3EA9658B-E99D-AD4E-6653-0D06B3E9482F}"/>
                    </a:ext>
                  </a:extLst>
                </p:cNvPr>
                <p:cNvSpPr>
                  <a:spLocks noChangeAspect="1" noEditPoints="1"/>
                </p:cNvSpPr>
                <p:nvPr/>
              </p:nvSpPr>
              <p:spPr bwMode="auto">
                <a:xfrm>
                  <a:off x="16684237" y="-214614"/>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07" name="!!2">
                <a:extLst>
                  <a:ext uri="{FF2B5EF4-FFF2-40B4-BE49-F238E27FC236}">
                    <a16:creationId xmlns:a16="http://schemas.microsoft.com/office/drawing/2014/main" id="{E500E4E4-C787-2F6E-1332-894801B03343}"/>
                  </a:ext>
                </a:extLst>
              </p:cNvPr>
              <p:cNvSpPr/>
              <p:nvPr/>
            </p:nvSpPr>
            <p:spPr bwMode="auto">
              <a:xfrm>
                <a:off x="9377133" y="1526153"/>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08" name="Straight Connector 307">
                <a:extLst>
                  <a:ext uri="{FF2B5EF4-FFF2-40B4-BE49-F238E27FC236}">
                    <a16:creationId xmlns:a16="http://schemas.microsoft.com/office/drawing/2014/main" id="{DDA9B962-23F9-364D-E4CD-19FF21A22A1F}"/>
                  </a:ext>
                </a:extLst>
              </p:cNvPr>
              <p:cNvCxnSpPr>
                <a:cxnSpLocks/>
              </p:cNvCxnSpPr>
              <p:nvPr/>
            </p:nvCxnSpPr>
            <p:spPr>
              <a:xfrm flipV="1">
                <a:off x="6977696" y="3456878"/>
                <a:ext cx="606677" cy="543211"/>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9" name="Group 308">
                <a:extLst>
                  <a:ext uri="{FF2B5EF4-FFF2-40B4-BE49-F238E27FC236}">
                    <a16:creationId xmlns:a16="http://schemas.microsoft.com/office/drawing/2014/main" id="{3B372BA5-17DE-1E36-6BF0-DD05F18E1C1D}"/>
                  </a:ext>
                </a:extLst>
              </p:cNvPr>
              <p:cNvGrpSpPr/>
              <p:nvPr/>
            </p:nvGrpSpPr>
            <p:grpSpPr>
              <a:xfrm>
                <a:off x="7393186" y="2941723"/>
                <a:ext cx="1074012" cy="1141212"/>
                <a:chOff x="10421373" y="7879111"/>
                <a:chExt cx="1074012" cy="1141212"/>
              </a:xfrm>
            </p:grpSpPr>
            <p:sp>
              <p:nvSpPr>
                <p:cNvPr id="335" name="!!7">
                  <a:extLst>
                    <a:ext uri="{FF2B5EF4-FFF2-40B4-BE49-F238E27FC236}">
                      <a16:creationId xmlns:a16="http://schemas.microsoft.com/office/drawing/2014/main" id="{72B4BAB8-4062-B9B0-E422-B31CD3F0A0B0}"/>
                    </a:ext>
                  </a:extLst>
                </p:cNvPr>
                <p:cNvSpPr/>
                <p:nvPr/>
              </p:nvSpPr>
              <p:spPr bwMode="auto">
                <a:xfrm>
                  <a:off x="10499555" y="7879111"/>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6" name="TextBox 335">
                  <a:extLst>
                    <a:ext uri="{FF2B5EF4-FFF2-40B4-BE49-F238E27FC236}">
                      <a16:creationId xmlns:a16="http://schemas.microsoft.com/office/drawing/2014/main" id="{1F1641DD-E872-5732-0E14-EA7CB4EAB4DE}"/>
                    </a:ext>
                  </a:extLst>
                </p:cNvPr>
                <p:cNvSpPr txBox="1"/>
                <p:nvPr/>
              </p:nvSpPr>
              <p:spPr>
                <a:xfrm>
                  <a:off x="10421373" y="8712546"/>
                  <a:ext cx="107401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2000">
                            <a:srgbClr val="000000"/>
                          </a:gs>
                          <a:gs pos="0">
                            <a:srgbClr val="000000"/>
                          </a:gs>
                        </a:gsLst>
                        <a:lin ang="5400000" scaled="1"/>
                      </a:gradFill>
                      <a:effectLst/>
                      <a:uLnTx/>
                      <a:uFillTx/>
                      <a:latin typeface="Segoe UI Semibold"/>
                      <a:ea typeface="+mn-ea"/>
                      <a:cs typeface="+mn-cs"/>
                    </a:rPr>
                    <a:t>Desktops</a:t>
                  </a:r>
                </a:p>
              </p:txBody>
            </p:sp>
            <p:sp>
              <p:nvSpPr>
                <p:cNvPr id="337" name="PC1_E977" title="Icon of a desktop PC">
                  <a:extLst>
                    <a:ext uri="{FF2B5EF4-FFF2-40B4-BE49-F238E27FC236}">
                      <a16:creationId xmlns:a16="http://schemas.microsoft.com/office/drawing/2014/main" id="{FE6E01D8-A07D-2922-54CA-9F9C0F09CBA6}"/>
                    </a:ext>
                  </a:extLst>
                </p:cNvPr>
                <p:cNvSpPr>
                  <a:spLocks noChangeAspect="1" noEditPoints="1"/>
                </p:cNvSpPr>
                <p:nvPr/>
              </p:nvSpPr>
              <p:spPr bwMode="auto">
                <a:xfrm>
                  <a:off x="10693686" y="806734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0" name="!!2">
                <a:extLst>
                  <a:ext uri="{FF2B5EF4-FFF2-40B4-BE49-F238E27FC236}">
                    <a16:creationId xmlns:a16="http://schemas.microsoft.com/office/drawing/2014/main" id="{D9F03C5D-E77F-5372-B5F2-6C97B78F903E}"/>
                  </a:ext>
                </a:extLst>
              </p:cNvPr>
              <p:cNvSpPr/>
              <p:nvPr/>
            </p:nvSpPr>
            <p:spPr bwMode="auto">
              <a:xfrm>
                <a:off x="6708095" y="3835936"/>
                <a:ext cx="403116" cy="403116"/>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07C10"/>
                    </a:solidFill>
                    <a:effectLst/>
                    <a:uLnTx/>
                    <a:uFillTx/>
                    <a:latin typeface="Segoe UI"/>
                    <a:ea typeface="Segoe UI" pitchFamily="34" charset="0"/>
                    <a:cs typeface="Segoe UI" pitchFamily="34" charset="0"/>
                  </a:rPr>
                  <a:t>OS</a:t>
                </a:r>
              </a:p>
            </p:txBody>
          </p:sp>
          <p:grpSp>
            <p:nvGrpSpPr>
              <p:cNvPr id="311" name="Group 310">
                <a:extLst>
                  <a:ext uri="{FF2B5EF4-FFF2-40B4-BE49-F238E27FC236}">
                    <a16:creationId xmlns:a16="http://schemas.microsoft.com/office/drawing/2014/main" id="{D043D9C2-0AB0-6442-47D8-B67505D0BF38}"/>
                  </a:ext>
                </a:extLst>
              </p:cNvPr>
              <p:cNvGrpSpPr/>
              <p:nvPr/>
            </p:nvGrpSpPr>
            <p:grpSpPr>
              <a:xfrm>
                <a:off x="8110650" y="3429000"/>
                <a:ext cx="323666" cy="323666"/>
                <a:chOff x="-1495964" y="4008155"/>
                <a:chExt cx="805698" cy="805698"/>
              </a:xfrm>
            </p:grpSpPr>
            <p:sp>
              <p:nvSpPr>
                <p:cNvPr id="333" name="!!3">
                  <a:extLst>
                    <a:ext uri="{FF2B5EF4-FFF2-40B4-BE49-F238E27FC236}">
                      <a16:creationId xmlns:a16="http://schemas.microsoft.com/office/drawing/2014/main" id="{978B7F5E-123A-FC0C-4805-C4D3D0C20953}"/>
                    </a:ext>
                  </a:extLst>
                </p:cNvPr>
                <p:cNvSpPr/>
                <p:nvPr/>
              </p:nvSpPr>
              <p:spPr bwMode="auto">
                <a:xfrm>
                  <a:off x="-1495964" y="4008155"/>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4" name="cloud" title="Icon of a cloud">
                  <a:extLst>
                    <a:ext uri="{FF2B5EF4-FFF2-40B4-BE49-F238E27FC236}">
                      <a16:creationId xmlns:a16="http://schemas.microsoft.com/office/drawing/2014/main" id="{DF9E68A6-B4D5-6FC6-6B14-C1801B1A4F4C}"/>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12" name="Group 311">
                <a:extLst>
                  <a:ext uri="{FF2B5EF4-FFF2-40B4-BE49-F238E27FC236}">
                    <a16:creationId xmlns:a16="http://schemas.microsoft.com/office/drawing/2014/main" id="{3F58421B-C9C5-8728-DBEA-38123E99D5D4}"/>
                  </a:ext>
                </a:extLst>
              </p:cNvPr>
              <p:cNvGrpSpPr/>
              <p:nvPr/>
            </p:nvGrpSpPr>
            <p:grpSpPr>
              <a:xfrm>
                <a:off x="6916921" y="2390961"/>
                <a:ext cx="309124" cy="309124"/>
                <a:chOff x="4252643" y="8302800"/>
                <a:chExt cx="986190" cy="986190"/>
              </a:xfrm>
            </p:grpSpPr>
            <p:sp>
              <p:nvSpPr>
                <p:cNvPr id="331" name="!!4">
                  <a:extLst>
                    <a:ext uri="{FF2B5EF4-FFF2-40B4-BE49-F238E27FC236}">
                      <a16:creationId xmlns:a16="http://schemas.microsoft.com/office/drawing/2014/main" id="{4EDA2E8F-E535-4A6A-CC57-B03E9FA3D102}"/>
                    </a:ext>
                  </a:extLst>
                </p:cNvPr>
                <p:cNvSpPr/>
                <p:nvPr/>
              </p:nvSpPr>
              <p:spPr bwMode="auto">
                <a:xfrm>
                  <a:off x="4252643" y="8302800"/>
                  <a:ext cx="986190" cy="986190"/>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2" name="mail_2" title="Icon of an envelope with an arrow on the lower right pointing right">
                  <a:extLst>
                    <a:ext uri="{FF2B5EF4-FFF2-40B4-BE49-F238E27FC236}">
                      <a16:creationId xmlns:a16="http://schemas.microsoft.com/office/drawing/2014/main" id="{D6F5DAE5-42C5-F0A3-5A49-62C104F1F997}"/>
                    </a:ext>
                  </a:extLst>
                </p:cNvPr>
                <p:cNvSpPr>
                  <a:spLocks noChangeAspect="1" noEditPoints="1"/>
                </p:cNvSpPr>
                <p:nvPr/>
              </p:nvSpPr>
              <p:spPr bwMode="auto">
                <a:xfrm>
                  <a:off x="4524002" y="8635875"/>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313" name="Straight Connector 312">
                <a:extLst>
                  <a:ext uri="{FF2B5EF4-FFF2-40B4-BE49-F238E27FC236}">
                    <a16:creationId xmlns:a16="http://schemas.microsoft.com/office/drawing/2014/main" id="{3BC3B439-642C-EA0F-C15F-4F38E441493F}"/>
                  </a:ext>
                </a:extLst>
              </p:cNvPr>
              <p:cNvCxnSpPr>
                <a:cxnSpLocks/>
              </p:cNvCxnSpPr>
              <p:nvPr/>
            </p:nvCxnSpPr>
            <p:spPr>
              <a:xfrm flipH="1" flipV="1">
                <a:off x="3869473" y="2765502"/>
                <a:ext cx="274287" cy="400584"/>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9F60DA4F-50B7-6A74-2388-F88AB577B450}"/>
                  </a:ext>
                </a:extLst>
              </p:cNvPr>
              <p:cNvGrpSpPr/>
              <p:nvPr/>
            </p:nvGrpSpPr>
            <p:grpSpPr>
              <a:xfrm>
                <a:off x="3806540" y="2941723"/>
                <a:ext cx="849592" cy="1182390"/>
                <a:chOff x="7937840" y="7637494"/>
                <a:chExt cx="849592" cy="1182390"/>
              </a:xfrm>
            </p:grpSpPr>
            <p:sp>
              <p:nvSpPr>
                <p:cNvPr id="328" name="TextBox 327">
                  <a:extLst>
                    <a:ext uri="{FF2B5EF4-FFF2-40B4-BE49-F238E27FC236}">
                      <a16:creationId xmlns:a16="http://schemas.microsoft.com/office/drawing/2014/main" id="{4B663203-B1BF-CEAD-A2C2-B085ABCA5699}"/>
                    </a:ext>
                  </a:extLst>
                </p:cNvPr>
                <p:cNvSpPr txBox="1"/>
                <p:nvPr/>
              </p:nvSpPr>
              <p:spPr>
                <a:xfrm>
                  <a:off x="7937840" y="8512107"/>
                  <a:ext cx="8495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62000">
                            <a:srgbClr val="000000"/>
                          </a:gs>
                          <a:gs pos="0">
                            <a:srgbClr val="000000"/>
                          </a:gs>
                        </a:gsLst>
                        <a:lin ang="5400000" scaled="1"/>
                      </a:gradFill>
                      <a:effectLst/>
                      <a:uLnTx/>
                      <a:uFillTx/>
                      <a:latin typeface="Segoe UI Semibold"/>
                      <a:ea typeface="+mn-ea"/>
                      <a:cs typeface="+mn-cs"/>
                    </a:rPr>
                    <a:t>Phones</a:t>
                  </a:r>
                </a:p>
              </p:txBody>
            </p:sp>
            <p:sp>
              <p:nvSpPr>
                <p:cNvPr id="329" name="!!7">
                  <a:extLst>
                    <a:ext uri="{FF2B5EF4-FFF2-40B4-BE49-F238E27FC236}">
                      <a16:creationId xmlns:a16="http://schemas.microsoft.com/office/drawing/2014/main" id="{EE32F5D6-78AF-33FE-18CE-AF0754289293}"/>
                    </a:ext>
                  </a:extLst>
                </p:cNvPr>
                <p:cNvSpPr/>
                <p:nvPr/>
              </p:nvSpPr>
              <p:spPr bwMode="auto">
                <a:xfrm>
                  <a:off x="7959787" y="7637494"/>
                  <a:ext cx="805698" cy="805698"/>
                </a:xfrm>
                <a:prstGeom prst="ellipse">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0" name="CellPhone_E8EA" title="Icon of a cellphone">
                  <a:extLst>
                    <a:ext uri="{FF2B5EF4-FFF2-40B4-BE49-F238E27FC236}">
                      <a16:creationId xmlns:a16="http://schemas.microsoft.com/office/drawing/2014/main" id="{3BA27BE6-09F4-AF7C-D2AF-4EF10D3700E3}"/>
                    </a:ext>
                  </a:extLst>
                </p:cNvPr>
                <p:cNvSpPr>
                  <a:spLocks noChangeAspect="1" noEditPoints="1"/>
                </p:cNvSpPr>
                <p:nvPr/>
              </p:nvSpPr>
              <p:spPr bwMode="auto">
                <a:xfrm>
                  <a:off x="8252890" y="7857463"/>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15" name="Group 314">
                <a:extLst>
                  <a:ext uri="{FF2B5EF4-FFF2-40B4-BE49-F238E27FC236}">
                    <a16:creationId xmlns:a16="http://schemas.microsoft.com/office/drawing/2014/main" id="{7DC9236B-7158-CFC6-77FE-76F47F4E0882}"/>
                  </a:ext>
                </a:extLst>
              </p:cNvPr>
              <p:cNvGrpSpPr/>
              <p:nvPr/>
            </p:nvGrpSpPr>
            <p:grpSpPr>
              <a:xfrm>
                <a:off x="4373299" y="2754070"/>
                <a:ext cx="486030" cy="486030"/>
                <a:chOff x="-1495964" y="4008155"/>
                <a:chExt cx="805698" cy="805698"/>
              </a:xfrm>
            </p:grpSpPr>
            <p:sp>
              <p:nvSpPr>
                <p:cNvPr id="326" name="!!3">
                  <a:extLst>
                    <a:ext uri="{FF2B5EF4-FFF2-40B4-BE49-F238E27FC236}">
                      <a16:creationId xmlns:a16="http://schemas.microsoft.com/office/drawing/2014/main" id="{4E5F44CF-F3D4-5713-F391-5B9185E88B3F}"/>
                    </a:ext>
                  </a:extLst>
                </p:cNvPr>
                <p:cNvSpPr/>
                <p:nvPr/>
              </p:nvSpPr>
              <p:spPr bwMode="auto">
                <a:xfrm>
                  <a:off x="-1495964" y="4008155"/>
                  <a:ext cx="805698" cy="805698"/>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7" name="cloud" title="Icon of a cloud">
                  <a:extLst>
                    <a:ext uri="{FF2B5EF4-FFF2-40B4-BE49-F238E27FC236}">
                      <a16:creationId xmlns:a16="http://schemas.microsoft.com/office/drawing/2014/main" id="{6A4593FE-A400-94AE-7314-AB6114DA3740}"/>
                    </a:ext>
                  </a:extLst>
                </p:cNvPr>
                <p:cNvSpPr>
                  <a:spLocks noChangeAspect="1"/>
                </p:cNvSpPr>
                <p:nvPr/>
              </p:nvSpPr>
              <p:spPr bwMode="auto">
                <a:xfrm>
                  <a:off x="-1285478" y="4288450"/>
                  <a:ext cx="384726" cy="24510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6" name="!!2">
                <a:extLst>
                  <a:ext uri="{FF2B5EF4-FFF2-40B4-BE49-F238E27FC236}">
                    <a16:creationId xmlns:a16="http://schemas.microsoft.com/office/drawing/2014/main" id="{1CAAA128-9312-41DC-1F78-5C0449369AFB}"/>
                  </a:ext>
                </a:extLst>
              </p:cNvPr>
              <p:cNvSpPr/>
              <p:nvPr/>
            </p:nvSpPr>
            <p:spPr bwMode="auto">
              <a:xfrm>
                <a:off x="3772730" y="2663974"/>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303349-0A29-2990-5EEF-1D62A67364FC}"/>
                  </a:ext>
                </a:extLst>
              </p:cNvPr>
              <p:cNvCxnSpPr>
                <a:cxnSpLocks/>
              </p:cNvCxnSpPr>
              <p:nvPr/>
            </p:nvCxnSpPr>
            <p:spPr>
              <a:xfrm flipV="1">
                <a:off x="2816765" y="2237070"/>
                <a:ext cx="603681" cy="204186"/>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8" name="!!2">
                <a:extLst>
                  <a:ext uri="{FF2B5EF4-FFF2-40B4-BE49-F238E27FC236}">
                    <a16:creationId xmlns:a16="http://schemas.microsoft.com/office/drawing/2014/main" id="{40BBF801-D271-BC4A-237A-7C4C8CCAC6EB}"/>
                  </a:ext>
                </a:extLst>
              </p:cNvPr>
              <p:cNvSpPr/>
              <p:nvPr/>
            </p:nvSpPr>
            <p:spPr bwMode="auto">
              <a:xfrm>
                <a:off x="3337833" y="2128715"/>
                <a:ext cx="178752" cy="178752"/>
              </a:xfrm>
              <a:prstGeom prst="ellipse">
                <a:avLst/>
              </a:prstGeom>
              <a:solidFill>
                <a:schemeClr val="bg1"/>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9" name="Group 318">
                <a:extLst>
                  <a:ext uri="{FF2B5EF4-FFF2-40B4-BE49-F238E27FC236}">
                    <a16:creationId xmlns:a16="http://schemas.microsoft.com/office/drawing/2014/main" id="{856EFCD2-B3A1-7634-F080-DD8719A3D228}"/>
                  </a:ext>
                </a:extLst>
              </p:cNvPr>
              <p:cNvGrpSpPr/>
              <p:nvPr/>
            </p:nvGrpSpPr>
            <p:grpSpPr>
              <a:xfrm>
                <a:off x="10880126" y="2234536"/>
                <a:ext cx="486030" cy="486030"/>
                <a:chOff x="5866266" y="4465807"/>
                <a:chExt cx="486030" cy="486030"/>
              </a:xfrm>
            </p:grpSpPr>
            <p:sp>
              <p:nvSpPr>
                <p:cNvPr id="324" name="!!3">
                  <a:extLst>
                    <a:ext uri="{FF2B5EF4-FFF2-40B4-BE49-F238E27FC236}">
                      <a16:creationId xmlns:a16="http://schemas.microsoft.com/office/drawing/2014/main" id="{7E8CC72E-34CF-2CC6-CF1E-2E4762F60D9F}"/>
                    </a:ext>
                  </a:extLst>
                </p:cNvPr>
                <p:cNvSpPr/>
                <p:nvPr/>
              </p:nvSpPr>
              <p:spPr bwMode="auto">
                <a:xfrm>
                  <a:off x="5866266" y="4465807"/>
                  <a:ext cx="486030" cy="486030"/>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5" name="LightningBolt_E945" title="Icon of a lightning bolt">
                  <a:extLst>
                    <a:ext uri="{FF2B5EF4-FFF2-40B4-BE49-F238E27FC236}">
                      <a16:creationId xmlns:a16="http://schemas.microsoft.com/office/drawing/2014/main" id="{C377F827-5B0E-11C5-7DCA-633B712D815F}"/>
                    </a:ext>
                  </a:extLst>
                </p:cNvPr>
                <p:cNvSpPr>
                  <a:spLocks noChangeAspect="1"/>
                </p:cNvSpPr>
                <p:nvPr/>
              </p:nvSpPr>
              <p:spPr bwMode="auto">
                <a:xfrm>
                  <a:off x="6018484" y="4582118"/>
                  <a:ext cx="181594" cy="2534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323" name="Straight Connector 322">
                <a:extLst>
                  <a:ext uri="{FF2B5EF4-FFF2-40B4-BE49-F238E27FC236}">
                    <a16:creationId xmlns:a16="http://schemas.microsoft.com/office/drawing/2014/main" id="{D19719A7-91AE-E1D8-3ADC-77BACD044BDB}"/>
                  </a:ext>
                </a:extLst>
              </p:cNvPr>
              <p:cNvCxnSpPr>
                <a:cxnSpLocks/>
              </p:cNvCxnSpPr>
              <p:nvPr/>
            </p:nvCxnSpPr>
            <p:spPr>
              <a:xfrm flipH="1" flipV="1">
                <a:off x="9958038" y="3278458"/>
                <a:ext cx="871531" cy="153621"/>
              </a:xfrm>
              <a:prstGeom prst="line">
                <a:avLst/>
              </a:prstGeom>
              <a:ln>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414BC6B0-6B8D-4938-26A7-050E2EC555D9}"/>
                </a:ext>
              </a:extLst>
            </p:cNvPr>
            <p:cNvGrpSpPr/>
            <p:nvPr/>
          </p:nvGrpSpPr>
          <p:grpSpPr>
            <a:xfrm rot="20355379">
              <a:off x="1834247" y="4725674"/>
              <a:ext cx="522238" cy="522238"/>
              <a:chOff x="-3524745" y="3014305"/>
              <a:chExt cx="805698" cy="805698"/>
            </a:xfrm>
          </p:grpSpPr>
          <p:sp>
            <p:nvSpPr>
              <p:cNvPr id="260" name="!!1">
                <a:extLst>
                  <a:ext uri="{FF2B5EF4-FFF2-40B4-BE49-F238E27FC236}">
                    <a16:creationId xmlns:a16="http://schemas.microsoft.com/office/drawing/2014/main" id="{AF2B57B8-18D4-4ECA-740E-171069C173CE}"/>
                  </a:ext>
                </a:extLst>
              </p:cNvPr>
              <p:cNvSpPr/>
              <p:nvPr/>
            </p:nvSpPr>
            <p:spPr bwMode="auto">
              <a:xfrm>
                <a:off x="-3524745" y="3014305"/>
                <a:ext cx="805698" cy="805698"/>
              </a:xfrm>
              <a:prstGeom prst="ellipse">
                <a:avLst/>
              </a:prstGeom>
              <a:solidFill>
                <a:schemeClr val="bg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1" name="Send" title="Icon of a paper airplane">
                <a:extLst>
                  <a:ext uri="{FF2B5EF4-FFF2-40B4-BE49-F238E27FC236}">
                    <a16:creationId xmlns:a16="http://schemas.microsoft.com/office/drawing/2014/main" id="{5E7346E0-B319-F042-588D-8DB4D0833BA0}"/>
                  </a:ext>
                </a:extLst>
              </p:cNvPr>
              <p:cNvSpPr>
                <a:spLocks noChangeAspect="1" noEditPoints="1"/>
              </p:cNvSpPr>
              <p:nvPr/>
            </p:nvSpPr>
            <p:spPr bwMode="auto">
              <a:xfrm>
                <a:off x="-3234520" y="3303004"/>
                <a:ext cx="341223" cy="22830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47" name="Group 246">
              <a:extLst>
                <a:ext uri="{FF2B5EF4-FFF2-40B4-BE49-F238E27FC236}">
                  <a16:creationId xmlns:a16="http://schemas.microsoft.com/office/drawing/2014/main" id="{43CC0B27-0FFC-A15A-DF20-6A1F3D4535AD}"/>
                </a:ext>
              </a:extLst>
            </p:cNvPr>
            <p:cNvGrpSpPr/>
            <p:nvPr/>
          </p:nvGrpSpPr>
          <p:grpSpPr>
            <a:xfrm>
              <a:off x="3550096" y="6092816"/>
              <a:ext cx="433276" cy="433276"/>
              <a:chOff x="3123118" y="1359014"/>
              <a:chExt cx="703774" cy="703774"/>
            </a:xfrm>
          </p:grpSpPr>
          <p:sp>
            <p:nvSpPr>
              <p:cNvPr id="258" name="!!4">
                <a:extLst>
                  <a:ext uri="{FF2B5EF4-FFF2-40B4-BE49-F238E27FC236}">
                    <a16:creationId xmlns:a16="http://schemas.microsoft.com/office/drawing/2014/main" id="{75F5C238-D234-DA71-476D-1D5F16202CB0}"/>
                  </a:ext>
                </a:extLst>
              </p:cNvPr>
              <p:cNvSpPr/>
              <p:nvPr/>
            </p:nvSpPr>
            <p:spPr bwMode="auto">
              <a:xfrm>
                <a:off x="3123118" y="1359014"/>
                <a:ext cx="703774" cy="703774"/>
              </a:xfrm>
              <a:prstGeom prst="ellipse">
                <a:avLst/>
              </a:prstGeom>
              <a:solidFill>
                <a:schemeClr val="bg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9" name="Compare_F057" title="Icon of a counterweight scale">
                <a:extLst>
                  <a:ext uri="{FF2B5EF4-FFF2-40B4-BE49-F238E27FC236}">
                    <a16:creationId xmlns:a16="http://schemas.microsoft.com/office/drawing/2014/main" id="{12829655-BB0A-EA47-7DD4-74FAC286E552}"/>
                  </a:ext>
                </a:extLst>
              </p:cNvPr>
              <p:cNvSpPr>
                <a:spLocks noChangeAspect="1" noEditPoints="1"/>
              </p:cNvSpPr>
              <p:nvPr/>
            </p:nvSpPr>
            <p:spPr bwMode="auto">
              <a:xfrm>
                <a:off x="3297906" y="1528021"/>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8" name="Group 247">
              <a:extLst>
                <a:ext uri="{FF2B5EF4-FFF2-40B4-BE49-F238E27FC236}">
                  <a16:creationId xmlns:a16="http://schemas.microsoft.com/office/drawing/2014/main" id="{C898E557-0AC5-C21B-B0B2-B86B81AF4874}"/>
                </a:ext>
              </a:extLst>
            </p:cNvPr>
            <p:cNvGrpSpPr/>
            <p:nvPr/>
          </p:nvGrpSpPr>
          <p:grpSpPr>
            <a:xfrm>
              <a:off x="8217106" y="4502811"/>
              <a:ext cx="329866" cy="329866"/>
              <a:chOff x="3123118" y="1359014"/>
              <a:chExt cx="703774" cy="703774"/>
            </a:xfrm>
          </p:grpSpPr>
          <p:sp>
            <p:nvSpPr>
              <p:cNvPr id="256" name="!!4">
                <a:extLst>
                  <a:ext uri="{FF2B5EF4-FFF2-40B4-BE49-F238E27FC236}">
                    <a16:creationId xmlns:a16="http://schemas.microsoft.com/office/drawing/2014/main" id="{A3B22402-B747-BC7F-F706-51153700DFBD}"/>
                  </a:ext>
                </a:extLst>
              </p:cNvPr>
              <p:cNvSpPr/>
              <p:nvPr/>
            </p:nvSpPr>
            <p:spPr bwMode="auto">
              <a:xfrm>
                <a:off x="3123118" y="1359014"/>
                <a:ext cx="703774" cy="703774"/>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7" name="Compare_F057" title="Icon of a counterweight scale">
                <a:extLst>
                  <a:ext uri="{FF2B5EF4-FFF2-40B4-BE49-F238E27FC236}">
                    <a16:creationId xmlns:a16="http://schemas.microsoft.com/office/drawing/2014/main" id="{53206E8D-70F5-FF0A-2294-7FEADE2D502B}"/>
                  </a:ext>
                </a:extLst>
              </p:cNvPr>
              <p:cNvSpPr>
                <a:spLocks noChangeAspect="1" noEditPoints="1"/>
              </p:cNvSpPr>
              <p:nvPr/>
            </p:nvSpPr>
            <p:spPr bwMode="auto">
              <a:xfrm>
                <a:off x="3297906" y="1528021"/>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9" name="Group 248">
              <a:extLst>
                <a:ext uri="{FF2B5EF4-FFF2-40B4-BE49-F238E27FC236}">
                  <a16:creationId xmlns:a16="http://schemas.microsoft.com/office/drawing/2014/main" id="{44FF8107-C88A-57C4-A7BE-EB662C8E9A39}"/>
                </a:ext>
              </a:extLst>
            </p:cNvPr>
            <p:cNvGrpSpPr/>
            <p:nvPr/>
          </p:nvGrpSpPr>
          <p:grpSpPr>
            <a:xfrm>
              <a:off x="6535941" y="4825377"/>
              <a:ext cx="336750" cy="336750"/>
              <a:chOff x="5866266" y="4465807"/>
              <a:chExt cx="486030" cy="486030"/>
            </a:xfrm>
          </p:grpSpPr>
          <p:sp>
            <p:nvSpPr>
              <p:cNvPr id="254" name="!!3">
                <a:extLst>
                  <a:ext uri="{FF2B5EF4-FFF2-40B4-BE49-F238E27FC236}">
                    <a16:creationId xmlns:a16="http://schemas.microsoft.com/office/drawing/2014/main" id="{A21CA623-2728-A3E1-4654-8E308482A839}"/>
                  </a:ext>
                </a:extLst>
              </p:cNvPr>
              <p:cNvSpPr/>
              <p:nvPr/>
            </p:nvSpPr>
            <p:spPr bwMode="auto">
              <a:xfrm>
                <a:off x="5866266" y="4465807"/>
                <a:ext cx="486030" cy="486030"/>
              </a:xfrm>
              <a:prstGeom prst="ellipse">
                <a:avLst/>
              </a:prstGeom>
              <a:solidFill>
                <a:schemeClr val="accent3"/>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5" name="LightningBolt_E945" title="Icon of a lightning bolt">
                <a:extLst>
                  <a:ext uri="{FF2B5EF4-FFF2-40B4-BE49-F238E27FC236}">
                    <a16:creationId xmlns:a16="http://schemas.microsoft.com/office/drawing/2014/main" id="{A26E3031-AAA3-3ADF-3D91-759835B72720}"/>
                  </a:ext>
                </a:extLst>
              </p:cNvPr>
              <p:cNvSpPr>
                <a:spLocks noChangeAspect="1"/>
              </p:cNvSpPr>
              <p:nvPr/>
            </p:nvSpPr>
            <p:spPr bwMode="auto">
              <a:xfrm>
                <a:off x="6018484" y="4582118"/>
                <a:ext cx="181594" cy="2534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0" name="Group 249">
              <a:extLst>
                <a:ext uri="{FF2B5EF4-FFF2-40B4-BE49-F238E27FC236}">
                  <a16:creationId xmlns:a16="http://schemas.microsoft.com/office/drawing/2014/main" id="{42C637D8-37F4-259F-34BE-3E5DA5BB6397}"/>
                </a:ext>
              </a:extLst>
            </p:cNvPr>
            <p:cNvGrpSpPr/>
            <p:nvPr/>
          </p:nvGrpSpPr>
          <p:grpSpPr>
            <a:xfrm>
              <a:off x="10905968" y="4805755"/>
              <a:ext cx="486030" cy="486030"/>
              <a:chOff x="10724009" y="3204692"/>
              <a:chExt cx="486030" cy="486030"/>
            </a:xfrm>
          </p:grpSpPr>
          <p:sp>
            <p:nvSpPr>
              <p:cNvPr id="252" name="!!3">
                <a:extLst>
                  <a:ext uri="{FF2B5EF4-FFF2-40B4-BE49-F238E27FC236}">
                    <a16:creationId xmlns:a16="http://schemas.microsoft.com/office/drawing/2014/main" id="{9C9FF9A8-87C2-F162-B9A0-EFCF9573C5F1}"/>
                  </a:ext>
                </a:extLst>
              </p:cNvPr>
              <p:cNvSpPr/>
              <p:nvPr/>
            </p:nvSpPr>
            <p:spPr bwMode="auto">
              <a:xfrm>
                <a:off x="10724009" y="3204692"/>
                <a:ext cx="486030" cy="486030"/>
              </a:xfrm>
              <a:prstGeom prst="ellipse">
                <a:avLst/>
              </a:prstGeom>
              <a:solidFill>
                <a:schemeClr val="bg1"/>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3" name="globe_4" title="Icon of the earth">
                <a:extLst>
                  <a:ext uri="{FF2B5EF4-FFF2-40B4-BE49-F238E27FC236}">
                    <a16:creationId xmlns:a16="http://schemas.microsoft.com/office/drawing/2014/main" id="{0863C52A-C63E-2E47-2A29-EE5486CD1657}"/>
                  </a:ext>
                </a:extLst>
              </p:cNvPr>
              <p:cNvSpPr>
                <a:spLocks noChangeAspect="1" noEditPoints="1"/>
              </p:cNvSpPr>
              <p:nvPr/>
            </p:nvSpPr>
            <p:spPr bwMode="auto">
              <a:xfrm>
                <a:off x="10848396" y="3324494"/>
                <a:ext cx="237256" cy="240234"/>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A20CEADC-BCB7-1B4D-A41E-C8DE11CEFCBE}"/>
              </a:ext>
            </a:extLst>
          </p:cNvPr>
          <p:cNvSpPr>
            <a:spLocks noGrp="1"/>
          </p:cNvSpPr>
          <p:nvPr>
            <p:ph type="title"/>
          </p:nvPr>
        </p:nvSpPr>
        <p:spPr>
          <a:xfrm>
            <a:off x="588263" y="457200"/>
            <a:ext cx="11018520" cy="460198"/>
          </a:xfrm>
        </p:spPr>
        <p:txBody>
          <a:bodyPr/>
          <a:lstStyle/>
          <a:p>
            <a:r>
              <a:rPr lang="en-US"/>
              <a:t>The landscape is fragmented, creating risks</a:t>
            </a:r>
          </a:p>
        </p:txBody>
      </p:sp>
      <p:sp>
        <p:nvSpPr>
          <p:cNvPr id="164" name="Title 1">
            <a:extLst>
              <a:ext uri="{FF2B5EF4-FFF2-40B4-BE49-F238E27FC236}">
                <a16:creationId xmlns:a16="http://schemas.microsoft.com/office/drawing/2014/main" id="{37BD8C2E-6C76-4944-9E83-B05CB9A80998}"/>
              </a:ext>
            </a:extLst>
          </p:cNvPr>
          <p:cNvSpPr txBox="1">
            <a:spLocks/>
          </p:cNvSpPr>
          <p:nvPr/>
        </p:nvSpPr>
        <p:spPr>
          <a:xfrm>
            <a:off x="5264939" y="5308111"/>
            <a:ext cx="1876048"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50" normalizeH="0" baseline="0" noProof="0">
                <a:ln w="3175">
                  <a:noFill/>
                </a:ln>
                <a:gradFill>
                  <a:gsLst>
                    <a:gs pos="100000">
                      <a:srgbClr val="D83B01"/>
                    </a:gs>
                    <a:gs pos="83000">
                      <a:srgbClr val="D83B01"/>
                    </a:gs>
                  </a:gsLst>
                  <a:lin ang="5400000" scaled="1"/>
                </a:gradFill>
                <a:effectLst/>
                <a:uLnTx/>
                <a:uFillTx/>
                <a:latin typeface="Segoe UI Semibold"/>
                <a:ea typeface="+mn-ea"/>
                <a:cs typeface="Segoe UI" pitchFamily="34" charset="0"/>
              </a:rPr>
              <a:t>Impeded digital transformation</a:t>
            </a:r>
          </a:p>
        </p:txBody>
      </p:sp>
      <p:sp>
        <p:nvSpPr>
          <p:cNvPr id="165" name="Title 1">
            <a:extLst>
              <a:ext uri="{FF2B5EF4-FFF2-40B4-BE49-F238E27FC236}">
                <a16:creationId xmlns:a16="http://schemas.microsoft.com/office/drawing/2014/main" id="{55F5FA9B-8474-854A-AF8E-953D22854AE9}"/>
              </a:ext>
            </a:extLst>
          </p:cNvPr>
          <p:cNvSpPr txBox="1">
            <a:spLocks/>
          </p:cNvSpPr>
          <p:nvPr/>
        </p:nvSpPr>
        <p:spPr>
          <a:xfrm>
            <a:off x="7837329" y="5308111"/>
            <a:ext cx="1404570" cy="27699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50" normalizeH="0" baseline="0" noProof="0">
                <a:ln w="3175">
                  <a:noFill/>
                </a:ln>
                <a:gradFill>
                  <a:gsLst>
                    <a:gs pos="100000">
                      <a:srgbClr val="D83B01"/>
                    </a:gs>
                    <a:gs pos="83000">
                      <a:srgbClr val="D83B01"/>
                    </a:gs>
                  </a:gsLst>
                  <a:lin ang="5400000" scaled="1"/>
                </a:gradFill>
                <a:effectLst/>
                <a:uLnTx/>
                <a:uFillTx/>
                <a:latin typeface="Segoe UI Semibold"/>
                <a:ea typeface="+mn-ea"/>
                <a:cs typeface="Segoe UI" pitchFamily="34" charset="0"/>
              </a:rPr>
              <a:t>Failed audits</a:t>
            </a:r>
          </a:p>
        </p:txBody>
      </p:sp>
      <p:sp>
        <p:nvSpPr>
          <p:cNvPr id="166" name="Title 1">
            <a:extLst>
              <a:ext uri="{FF2B5EF4-FFF2-40B4-BE49-F238E27FC236}">
                <a16:creationId xmlns:a16="http://schemas.microsoft.com/office/drawing/2014/main" id="{1F98AD4B-FE43-0443-BDF4-A04577B3F172}"/>
              </a:ext>
            </a:extLst>
          </p:cNvPr>
          <p:cNvSpPr txBox="1">
            <a:spLocks/>
          </p:cNvSpPr>
          <p:nvPr/>
        </p:nvSpPr>
        <p:spPr>
          <a:xfrm>
            <a:off x="9738599" y="5308111"/>
            <a:ext cx="1736112"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50" normalizeH="0" baseline="0" noProof="0">
                <a:ln w="3175">
                  <a:noFill/>
                </a:ln>
                <a:gradFill>
                  <a:gsLst>
                    <a:gs pos="100000">
                      <a:srgbClr val="D83B01"/>
                    </a:gs>
                    <a:gs pos="83000">
                      <a:srgbClr val="D83B01"/>
                    </a:gs>
                  </a:gsLst>
                  <a:lin ang="5400000" scaled="1"/>
                </a:gradFill>
                <a:effectLst/>
                <a:uLnTx/>
                <a:uFillTx/>
                <a:latin typeface="Segoe UI Semibold"/>
                <a:ea typeface="+mn-ea"/>
                <a:cs typeface="Segoe UI" pitchFamily="34" charset="0"/>
              </a:rPr>
              <a:t>Brand reputation at risk</a:t>
            </a:r>
          </a:p>
        </p:txBody>
      </p:sp>
      <p:sp>
        <p:nvSpPr>
          <p:cNvPr id="162" name="Title 1">
            <a:extLst>
              <a:ext uri="{FF2B5EF4-FFF2-40B4-BE49-F238E27FC236}">
                <a16:creationId xmlns:a16="http://schemas.microsoft.com/office/drawing/2014/main" id="{6050335F-826A-664D-A3AD-2F7866BAFC2D}"/>
              </a:ext>
            </a:extLst>
          </p:cNvPr>
          <p:cNvSpPr txBox="1">
            <a:spLocks/>
          </p:cNvSpPr>
          <p:nvPr/>
        </p:nvSpPr>
        <p:spPr>
          <a:xfrm>
            <a:off x="588263" y="5308111"/>
            <a:ext cx="1736112" cy="27699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50" normalizeH="0" baseline="0" noProof="0">
                <a:ln w="3175">
                  <a:noFill/>
                </a:ln>
                <a:gradFill>
                  <a:gsLst>
                    <a:gs pos="100000">
                      <a:srgbClr val="D83B01"/>
                    </a:gs>
                    <a:gs pos="83000">
                      <a:srgbClr val="D83B01"/>
                    </a:gs>
                  </a:gsLst>
                  <a:lin ang="5400000" scaled="1"/>
                </a:gradFill>
                <a:effectLst/>
                <a:uLnTx/>
                <a:uFillTx/>
                <a:latin typeface="Segoe UI Semibold"/>
                <a:ea typeface="+mn-ea"/>
                <a:cs typeface="Segoe UI" pitchFamily="34" charset="0"/>
              </a:rPr>
              <a:t>Exposure gaps</a:t>
            </a:r>
          </a:p>
        </p:txBody>
      </p:sp>
      <p:grpSp>
        <p:nvGrpSpPr>
          <p:cNvPr id="189" name="Group 188">
            <a:extLst>
              <a:ext uri="{FF2B5EF4-FFF2-40B4-BE49-F238E27FC236}">
                <a16:creationId xmlns:a16="http://schemas.microsoft.com/office/drawing/2014/main" id="{14AD8208-3613-9D97-2CB5-4221A0464391}"/>
              </a:ext>
            </a:extLst>
          </p:cNvPr>
          <p:cNvGrpSpPr/>
          <p:nvPr/>
        </p:nvGrpSpPr>
        <p:grpSpPr>
          <a:xfrm rot="20355379">
            <a:off x="1611728" y="3084051"/>
            <a:ext cx="603358" cy="603358"/>
            <a:chOff x="-3524745" y="3014305"/>
            <a:chExt cx="805698" cy="805698"/>
          </a:xfrm>
        </p:grpSpPr>
        <p:sp>
          <p:nvSpPr>
            <p:cNvPr id="190" name="!!1">
              <a:extLst>
                <a:ext uri="{FF2B5EF4-FFF2-40B4-BE49-F238E27FC236}">
                  <a16:creationId xmlns:a16="http://schemas.microsoft.com/office/drawing/2014/main" id="{D0A56C2B-6F7F-6BAC-B948-28290D01DE43}"/>
                </a:ext>
              </a:extLst>
            </p:cNvPr>
            <p:cNvSpPr/>
            <p:nvPr/>
          </p:nvSpPr>
          <p:spPr bwMode="auto">
            <a:xfrm>
              <a:off x="-3524745" y="3014305"/>
              <a:ext cx="805698" cy="805698"/>
            </a:xfrm>
            <a:prstGeom prst="ellipse">
              <a:avLst/>
            </a:prstGeom>
            <a:solidFill>
              <a:schemeClr val="bg1"/>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1" name="Send" title="Icon of a paper airplane">
              <a:extLst>
                <a:ext uri="{FF2B5EF4-FFF2-40B4-BE49-F238E27FC236}">
                  <a16:creationId xmlns:a16="http://schemas.microsoft.com/office/drawing/2014/main" id="{441412F8-D012-075A-12FF-11DB4AA08B34}"/>
                </a:ext>
              </a:extLst>
            </p:cNvPr>
            <p:cNvSpPr>
              <a:spLocks noChangeAspect="1" noEditPoints="1"/>
            </p:cNvSpPr>
            <p:nvPr/>
          </p:nvSpPr>
          <p:spPr bwMode="auto">
            <a:xfrm>
              <a:off x="-3234520" y="3303004"/>
              <a:ext cx="341223" cy="22830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63" name="Title 1">
            <a:extLst>
              <a:ext uri="{FF2B5EF4-FFF2-40B4-BE49-F238E27FC236}">
                <a16:creationId xmlns:a16="http://schemas.microsoft.com/office/drawing/2014/main" id="{0F8934EF-73C6-1F44-82B5-56B665CB7A18}"/>
              </a:ext>
            </a:extLst>
          </p:cNvPr>
          <p:cNvSpPr txBox="1">
            <a:spLocks/>
          </p:cNvSpPr>
          <p:nvPr/>
        </p:nvSpPr>
        <p:spPr>
          <a:xfrm>
            <a:off x="2667327" y="5308111"/>
            <a:ext cx="2146804" cy="55399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50" normalizeH="0" baseline="0" noProof="0">
                <a:ln w="3175">
                  <a:noFill/>
                </a:ln>
                <a:gradFill>
                  <a:gsLst>
                    <a:gs pos="100000">
                      <a:srgbClr val="D83B01"/>
                    </a:gs>
                    <a:gs pos="83000">
                      <a:srgbClr val="D83B01"/>
                    </a:gs>
                  </a:gsLst>
                  <a:lin ang="5400000" scaled="1"/>
                </a:gradFill>
                <a:effectLst/>
                <a:uLnTx/>
                <a:uFillTx/>
                <a:latin typeface="Segoe UI Semibold"/>
                <a:ea typeface="+mn-ea"/>
                <a:cs typeface="Segoe UI" pitchFamily="34" charset="0"/>
              </a:rPr>
              <a:t>Missed regulatory requirements</a:t>
            </a:r>
          </a:p>
        </p:txBody>
      </p:sp>
      <p:grpSp>
        <p:nvGrpSpPr>
          <p:cNvPr id="402" name="Group 401">
            <a:extLst>
              <a:ext uri="{FF2B5EF4-FFF2-40B4-BE49-F238E27FC236}">
                <a16:creationId xmlns:a16="http://schemas.microsoft.com/office/drawing/2014/main" id="{12F730E9-BE21-B534-B9E3-8F61BDE747B9}"/>
              </a:ext>
            </a:extLst>
          </p:cNvPr>
          <p:cNvGrpSpPr/>
          <p:nvPr/>
        </p:nvGrpSpPr>
        <p:grpSpPr>
          <a:xfrm>
            <a:off x="3350025" y="4464116"/>
            <a:ext cx="488550" cy="488550"/>
            <a:chOff x="3123118" y="1359014"/>
            <a:chExt cx="703774" cy="703774"/>
          </a:xfrm>
        </p:grpSpPr>
        <p:sp>
          <p:nvSpPr>
            <p:cNvPr id="401" name="!!4">
              <a:extLst>
                <a:ext uri="{FF2B5EF4-FFF2-40B4-BE49-F238E27FC236}">
                  <a16:creationId xmlns:a16="http://schemas.microsoft.com/office/drawing/2014/main" id="{34905E48-8F03-E301-6CF4-57BD50C5112A}"/>
                </a:ext>
              </a:extLst>
            </p:cNvPr>
            <p:cNvSpPr/>
            <p:nvPr/>
          </p:nvSpPr>
          <p:spPr bwMode="auto">
            <a:xfrm>
              <a:off x="3123118" y="1359014"/>
              <a:ext cx="703774" cy="703774"/>
            </a:xfrm>
            <a:prstGeom prst="ellipse">
              <a:avLst/>
            </a:prstGeom>
            <a:solidFill>
              <a:schemeClr val="bg1"/>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0" name="Compare_F057" title="Icon of a counterweight scale">
              <a:extLst>
                <a:ext uri="{FF2B5EF4-FFF2-40B4-BE49-F238E27FC236}">
                  <a16:creationId xmlns:a16="http://schemas.microsoft.com/office/drawing/2014/main" id="{9B9C02A6-40A3-627A-C091-D18E7A4AB7BE}"/>
                </a:ext>
              </a:extLst>
            </p:cNvPr>
            <p:cNvSpPr>
              <a:spLocks noChangeAspect="1" noEditPoints="1"/>
            </p:cNvSpPr>
            <p:nvPr/>
          </p:nvSpPr>
          <p:spPr bwMode="auto">
            <a:xfrm>
              <a:off x="3297906" y="1528021"/>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17" name="Group 416">
            <a:extLst>
              <a:ext uri="{FF2B5EF4-FFF2-40B4-BE49-F238E27FC236}">
                <a16:creationId xmlns:a16="http://schemas.microsoft.com/office/drawing/2014/main" id="{3740580C-9B62-53E6-84A0-C44D83D294B4}"/>
              </a:ext>
            </a:extLst>
          </p:cNvPr>
          <p:cNvGrpSpPr/>
          <p:nvPr/>
        </p:nvGrpSpPr>
        <p:grpSpPr>
          <a:xfrm>
            <a:off x="8019588" y="2876664"/>
            <a:ext cx="380034" cy="380034"/>
            <a:chOff x="3123118" y="1359014"/>
            <a:chExt cx="703774" cy="703774"/>
          </a:xfrm>
        </p:grpSpPr>
        <p:sp>
          <p:nvSpPr>
            <p:cNvPr id="418" name="!!4">
              <a:extLst>
                <a:ext uri="{FF2B5EF4-FFF2-40B4-BE49-F238E27FC236}">
                  <a16:creationId xmlns:a16="http://schemas.microsoft.com/office/drawing/2014/main" id="{15D6CE5E-B229-3475-6613-E44D3C9AAF39}"/>
                </a:ext>
              </a:extLst>
            </p:cNvPr>
            <p:cNvSpPr/>
            <p:nvPr/>
          </p:nvSpPr>
          <p:spPr bwMode="auto">
            <a:xfrm>
              <a:off x="3123118" y="1359014"/>
              <a:ext cx="703774" cy="703774"/>
            </a:xfrm>
            <a:prstGeom prst="ellipse">
              <a:avLst/>
            </a:prstGeom>
            <a:solidFill>
              <a:srgbClr val="D83B0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9" name="Compare_F057" title="Icon of a counterweight scale">
              <a:extLst>
                <a:ext uri="{FF2B5EF4-FFF2-40B4-BE49-F238E27FC236}">
                  <a16:creationId xmlns:a16="http://schemas.microsoft.com/office/drawing/2014/main" id="{1AE5AA09-AE4F-387A-E5CC-AEE6B152DC43}"/>
                </a:ext>
              </a:extLst>
            </p:cNvPr>
            <p:cNvSpPr>
              <a:spLocks noChangeAspect="1" noEditPoints="1"/>
            </p:cNvSpPr>
            <p:nvPr/>
          </p:nvSpPr>
          <p:spPr bwMode="auto">
            <a:xfrm>
              <a:off x="3297906" y="1528021"/>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13" name="Group 412">
            <a:extLst>
              <a:ext uri="{FF2B5EF4-FFF2-40B4-BE49-F238E27FC236}">
                <a16:creationId xmlns:a16="http://schemas.microsoft.com/office/drawing/2014/main" id="{9D43E466-337D-AB3E-C6DF-5EB1962738B1}"/>
              </a:ext>
            </a:extLst>
          </p:cNvPr>
          <p:cNvGrpSpPr/>
          <p:nvPr/>
        </p:nvGrpSpPr>
        <p:grpSpPr>
          <a:xfrm>
            <a:off x="6337900" y="3198707"/>
            <a:ext cx="387964" cy="387964"/>
            <a:chOff x="5866266" y="4465807"/>
            <a:chExt cx="486030" cy="486030"/>
          </a:xfrm>
        </p:grpSpPr>
        <p:sp>
          <p:nvSpPr>
            <p:cNvPr id="412" name="!!3">
              <a:extLst>
                <a:ext uri="{FF2B5EF4-FFF2-40B4-BE49-F238E27FC236}">
                  <a16:creationId xmlns:a16="http://schemas.microsoft.com/office/drawing/2014/main" id="{98EE2808-3426-6744-B0CB-704809403ED7}"/>
                </a:ext>
              </a:extLst>
            </p:cNvPr>
            <p:cNvSpPr/>
            <p:nvPr/>
          </p:nvSpPr>
          <p:spPr bwMode="auto">
            <a:xfrm>
              <a:off x="5866266" y="4465807"/>
              <a:ext cx="486030" cy="486030"/>
            </a:xfrm>
            <a:prstGeom prst="ellipse">
              <a:avLst/>
            </a:prstGeom>
            <a:solidFill>
              <a:srgbClr val="D83B0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1" name="LightningBolt_E945" title="Icon of a lightning bolt">
              <a:extLst>
                <a:ext uri="{FF2B5EF4-FFF2-40B4-BE49-F238E27FC236}">
                  <a16:creationId xmlns:a16="http://schemas.microsoft.com/office/drawing/2014/main" id="{AE063767-082D-2BC1-AF09-5B37D1979C89}"/>
                </a:ext>
              </a:extLst>
            </p:cNvPr>
            <p:cNvSpPr>
              <a:spLocks noChangeAspect="1"/>
            </p:cNvSpPr>
            <p:nvPr/>
          </p:nvSpPr>
          <p:spPr bwMode="auto">
            <a:xfrm>
              <a:off x="6018484" y="4582118"/>
              <a:ext cx="181594" cy="2534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4" name="Group 433">
            <a:extLst>
              <a:ext uri="{FF2B5EF4-FFF2-40B4-BE49-F238E27FC236}">
                <a16:creationId xmlns:a16="http://schemas.microsoft.com/office/drawing/2014/main" id="{FE952542-2BCF-3FD6-345A-200D325155D4}"/>
              </a:ext>
            </a:extLst>
          </p:cNvPr>
          <p:cNvGrpSpPr/>
          <p:nvPr/>
        </p:nvGrpSpPr>
        <p:grpSpPr>
          <a:xfrm>
            <a:off x="10696575" y="3167733"/>
            <a:ext cx="559948" cy="559948"/>
            <a:chOff x="10724009" y="3204692"/>
            <a:chExt cx="486030" cy="486030"/>
          </a:xfrm>
        </p:grpSpPr>
        <p:sp>
          <p:nvSpPr>
            <p:cNvPr id="431" name="!!3">
              <a:extLst>
                <a:ext uri="{FF2B5EF4-FFF2-40B4-BE49-F238E27FC236}">
                  <a16:creationId xmlns:a16="http://schemas.microsoft.com/office/drawing/2014/main" id="{4BB5CBCF-1C12-DA8D-673E-C8F54494BC2D}"/>
                </a:ext>
              </a:extLst>
            </p:cNvPr>
            <p:cNvSpPr/>
            <p:nvPr/>
          </p:nvSpPr>
          <p:spPr bwMode="auto">
            <a:xfrm>
              <a:off x="10724009" y="3204692"/>
              <a:ext cx="486030" cy="486030"/>
            </a:xfrm>
            <a:prstGeom prst="ellipse">
              <a:avLst/>
            </a:prstGeom>
            <a:solidFill>
              <a:schemeClr val="bg1"/>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3" name="globe_4" title="Icon of the earth">
              <a:extLst>
                <a:ext uri="{FF2B5EF4-FFF2-40B4-BE49-F238E27FC236}">
                  <a16:creationId xmlns:a16="http://schemas.microsoft.com/office/drawing/2014/main" id="{4DFE701D-CCC9-8C3E-1AB4-4490F53ECC4F}"/>
                </a:ext>
              </a:extLst>
            </p:cNvPr>
            <p:cNvSpPr>
              <a:spLocks noChangeAspect="1" noEditPoints="1"/>
            </p:cNvSpPr>
            <p:nvPr/>
          </p:nvSpPr>
          <p:spPr bwMode="auto">
            <a:xfrm>
              <a:off x="10848396" y="3324494"/>
              <a:ext cx="237256" cy="240234"/>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rgbClr val="D83B0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120391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accel="50000" decel="50000" fill="hold" nodeType="afterEffect">
                                  <p:stCondLst>
                                    <p:cond delay="0"/>
                                  </p:stCondLst>
                                  <p:childTnLst>
                                    <p:set>
                                      <p:cBhvr>
                                        <p:cTn id="6" dur="1" fill="hold">
                                          <p:stCondLst>
                                            <p:cond delay="0"/>
                                          </p:stCondLst>
                                        </p:cTn>
                                        <p:tgtEl>
                                          <p:spTgt spid="189"/>
                                        </p:tgtEl>
                                        <p:attrNameLst>
                                          <p:attrName>style.visibility</p:attrName>
                                        </p:attrNameLst>
                                      </p:cBhvr>
                                      <p:to>
                                        <p:strVal val="visible"/>
                                      </p:to>
                                    </p:set>
                                    <p:anim calcmode="lin" valueType="num">
                                      <p:cBhvr>
                                        <p:cTn id="7" dur="500" fill="hold"/>
                                        <p:tgtEl>
                                          <p:spTgt spid="189"/>
                                        </p:tgtEl>
                                        <p:attrNameLst>
                                          <p:attrName>ppt_w</p:attrName>
                                        </p:attrNameLst>
                                      </p:cBhvr>
                                      <p:tavLst>
                                        <p:tav tm="0">
                                          <p:val>
                                            <p:fltVal val="0"/>
                                          </p:val>
                                        </p:tav>
                                        <p:tav tm="100000">
                                          <p:val>
                                            <p:strVal val="#ppt_w"/>
                                          </p:val>
                                        </p:tav>
                                      </p:tavLst>
                                    </p:anim>
                                    <p:anim calcmode="lin" valueType="num">
                                      <p:cBhvr>
                                        <p:cTn id="8" dur="500" fill="hold"/>
                                        <p:tgtEl>
                                          <p:spTgt spid="189"/>
                                        </p:tgtEl>
                                        <p:attrNameLst>
                                          <p:attrName>ppt_h</p:attrName>
                                        </p:attrNameLst>
                                      </p:cBhvr>
                                      <p:tavLst>
                                        <p:tav tm="0">
                                          <p:val>
                                            <p:fltVal val="0"/>
                                          </p:val>
                                        </p:tav>
                                        <p:tav tm="100000">
                                          <p:val>
                                            <p:strVal val="#ppt_h"/>
                                          </p:val>
                                        </p:tav>
                                      </p:tavLst>
                                    </p:anim>
                                    <p:animEffect transition="in" filter="fade">
                                      <p:cBhvr>
                                        <p:cTn id="9" dur="500"/>
                                        <p:tgtEl>
                                          <p:spTgt spid="189"/>
                                        </p:tgtEl>
                                      </p:cBhvr>
                                    </p:animEffect>
                                  </p:childTnLst>
                                </p:cTn>
                              </p:par>
                              <p:par>
                                <p:cTn id="10" presetID="10" presetClass="entr" presetSubtype="0" accel="50000" decel="50000" fill="hold" grpId="0" nodeType="with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childTnLst>
                                </p:cTn>
                              </p:par>
                              <p:par>
                                <p:cTn id="13" presetID="64" presetClass="path" presetSubtype="0" accel="50000" decel="50000" fill="hold" grpId="1" nodeType="withEffect">
                                  <p:stCondLst>
                                    <p:cond delay="0"/>
                                  </p:stCondLst>
                                  <p:childTnLst>
                                    <p:animMotion origin="layout" path="M 1.25E-6 0.02199 L 1.25E-6 4.44444E-6 " pathEditMode="relative" rAng="0" ptsTypes="AA">
                                      <p:cBhvr>
                                        <p:cTn id="14" dur="750" fill="hold"/>
                                        <p:tgtEl>
                                          <p:spTgt spid="162"/>
                                        </p:tgtEl>
                                        <p:attrNameLst>
                                          <p:attrName>ppt_x</p:attrName>
                                          <p:attrName>ppt_y</p:attrName>
                                        </p:attrNameLst>
                                      </p:cBhvr>
                                      <p:rCtr x="0" y="-1111"/>
                                    </p:animMotion>
                                  </p:childTnLst>
                                </p:cTn>
                              </p:par>
                            </p:childTnLst>
                          </p:cTn>
                        </p:par>
                        <p:par>
                          <p:cTn id="15" fill="hold">
                            <p:stCondLst>
                              <p:cond delay="750"/>
                            </p:stCondLst>
                            <p:childTnLst>
                              <p:par>
                                <p:cTn id="16" presetID="53" presetClass="entr" presetSubtype="16" accel="50000" decel="50000" fill="hold" nodeType="afterEffect">
                                  <p:stCondLst>
                                    <p:cond delay="0"/>
                                  </p:stCondLst>
                                  <p:childTnLst>
                                    <p:set>
                                      <p:cBhvr>
                                        <p:cTn id="17" dur="1" fill="hold">
                                          <p:stCondLst>
                                            <p:cond delay="0"/>
                                          </p:stCondLst>
                                        </p:cTn>
                                        <p:tgtEl>
                                          <p:spTgt spid="402"/>
                                        </p:tgtEl>
                                        <p:attrNameLst>
                                          <p:attrName>style.visibility</p:attrName>
                                        </p:attrNameLst>
                                      </p:cBhvr>
                                      <p:to>
                                        <p:strVal val="visible"/>
                                      </p:to>
                                    </p:set>
                                    <p:anim calcmode="lin" valueType="num">
                                      <p:cBhvr>
                                        <p:cTn id="18" dur="500" fill="hold"/>
                                        <p:tgtEl>
                                          <p:spTgt spid="402"/>
                                        </p:tgtEl>
                                        <p:attrNameLst>
                                          <p:attrName>ppt_w</p:attrName>
                                        </p:attrNameLst>
                                      </p:cBhvr>
                                      <p:tavLst>
                                        <p:tav tm="0">
                                          <p:val>
                                            <p:fltVal val="0"/>
                                          </p:val>
                                        </p:tav>
                                        <p:tav tm="100000">
                                          <p:val>
                                            <p:strVal val="#ppt_w"/>
                                          </p:val>
                                        </p:tav>
                                      </p:tavLst>
                                    </p:anim>
                                    <p:anim calcmode="lin" valueType="num">
                                      <p:cBhvr>
                                        <p:cTn id="19" dur="500" fill="hold"/>
                                        <p:tgtEl>
                                          <p:spTgt spid="402"/>
                                        </p:tgtEl>
                                        <p:attrNameLst>
                                          <p:attrName>ppt_h</p:attrName>
                                        </p:attrNameLst>
                                      </p:cBhvr>
                                      <p:tavLst>
                                        <p:tav tm="0">
                                          <p:val>
                                            <p:fltVal val="0"/>
                                          </p:val>
                                        </p:tav>
                                        <p:tav tm="100000">
                                          <p:val>
                                            <p:strVal val="#ppt_h"/>
                                          </p:val>
                                        </p:tav>
                                      </p:tavLst>
                                    </p:anim>
                                    <p:animEffect transition="in" filter="fade">
                                      <p:cBhvr>
                                        <p:cTn id="20" dur="500"/>
                                        <p:tgtEl>
                                          <p:spTgt spid="402"/>
                                        </p:tgtEl>
                                      </p:cBhvr>
                                    </p:animEffect>
                                  </p:childTnLst>
                                </p:cTn>
                              </p:par>
                              <p:par>
                                <p:cTn id="21" presetID="10" presetClass="entr" presetSubtype="0" accel="50000" decel="50000" fill="hold" grpId="0" nodeType="withEffect">
                                  <p:stCondLst>
                                    <p:cond delay="0"/>
                                  </p:stCondLst>
                                  <p:childTnLst>
                                    <p:set>
                                      <p:cBhvr>
                                        <p:cTn id="22" dur="1" fill="hold">
                                          <p:stCondLst>
                                            <p:cond delay="0"/>
                                          </p:stCondLst>
                                        </p:cTn>
                                        <p:tgtEl>
                                          <p:spTgt spid="163"/>
                                        </p:tgtEl>
                                        <p:attrNameLst>
                                          <p:attrName>style.visibility</p:attrName>
                                        </p:attrNameLst>
                                      </p:cBhvr>
                                      <p:to>
                                        <p:strVal val="visible"/>
                                      </p:to>
                                    </p:set>
                                    <p:animEffect transition="in" filter="fade">
                                      <p:cBhvr>
                                        <p:cTn id="23" dur="500"/>
                                        <p:tgtEl>
                                          <p:spTgt spid="163"/>
                                        </p:tgtEl>
                                      </p:cBhvr>
                                    </p:animEffect>
                                  </p:childTnLst>
                                </p:cTn>
                              </p:par>
                              <p:par>
                                <p:cTn id="24" presetID="64" presetClass="path" presetSubtype="0" accel="50000" decel="50000" fill="hold" grpId="1" nodeType="withEffect">
                                  <p:stCondLst>
                                    <p:cond delay="0"/>
                                  </p:stCondLst>
                                  <p:childTnLst>
                                    <p:animMotion origin="layout" path="M 1.25E-6 0.02199 L 1.25E-6 4.44444E-6 " pathEditMode="relative" rAng="0" ptsTypes="AA">
                                      <p:cBhvr>
                                        <p:cTn id="25" dur="750" fill="hold"/>
                                        <p:tgtEl>
                                          <p:spTgt spid="163"/>
                                        </p:tgtEl>
                                        <p:attrNameLst>
                                          <p:attrName>ppt_x</p:attrName>
                                          <p:attrName>ppt_y</p:attrName>
                                        </p:attrNameLst>
                                      </p:cBhvr>
                                      <p:rCtr x="0" y="-1111"/>
                                    </p:animMotion>
                                  </p:childTnLst>
                                </p:cTn>
                              </p:par>
                            </p:childTnLst>
                          </p:cTn>
                        </p:par>
                        <p:par>
                          <p:cTn id="26" fill="hold">
                            <p:stCondLst>
                              <p:cond delay="1500"/>
                            </p:stCondLst>
                            <p:childTnLst>
                              <p:par>
                                <p:cTn id="27" presetID="53" presetClass="entr" presetSubtype="16" accel="50000" decel="50000" fill="hold" nodeType="afterEffect">
                                  <p:stCondLst>
                                    <p:cond delay="0"/>
                                  </p:stCondLst>
                                  <p:childTnLst>
                                    <p:set>
                                      <p:cBhvr>
                                        <p:cTn id="28" dur="1" fill="hold">
                                          <p:stCondLst>
                                            <p:cond delay="0"/>
                                          </p:stCondLst>
                                        </p:cTn>
                                        <p:tgtEl>
                                          <p:spTgt spid="413"/>
                                        </p:tgtEl>
                                        <p:attrNameLst>
                                          <p:attrName>style.visibility</p:attrName>
                                        </p:attrNameLst>
                                      </p:cBhvr>
                                      <p:to>
                                        <p:strVal val="visible"/>
                                      </p:to>
                                    </p:set>
                                    <p:anim calcmode="lin" valueType="num">
                                      <p:cBhvr>
                                        <p:cTn id="29" dur="500" fill="hold"/>
                                        <p:tgtEl>
                                          <p:spTgt spid="413"/>
                                        </p:tgtEl>
                                        <p:attrNameLst>
                                          <p:attrName>ppt_w</p:attrName>
                                        </p:attrNameLst>
                                      </p:cBhvr>
                                      <p:tavLst>
                                        <p:tav tm="0">
                                          <p:val>
                                            <p:fltVal val="0"/>
                                          </p:val>
                                        </p:tav>
                                        <p:tav tm="100000">
                                          <p:val>
                                            <p:strVal val="#ppt_w"/>
                                          </p:val>
                                        </p:tav>
                                      </p:tavLst>
                                    </p:anim>
                                    <p:anim calcmode="lin" valueType="num">
                                      <p:cBhvr>
                                        <p:cTn id="30" dur="500" fill="hold"/>
                                        <p:tgtEl>
                                          <p:spTgt spid="413"/>
                                        </p:tgtEl>
                                        <p:attrNameLst>
                                          <p:attrName>ppt_h</p:attrName>
                                        </p:attrNameLst>
                                      </p:cBhvr>
                                      <p:tavLst>
                                        <p:tav tm="0">
                                          <p:val>
                                            <p:fltVal val="0"/>
                                          </p:val>
                                        </p:tav>
                                        <p:tav tm="100000">
                                          <p:val>
                                            <p:strVal val="#ppt_h"/>
                                          </p:val>
                                        </p:tav>
                                      </p:tavLst>
                                    </p:anim>
                                    <p:animEffect transition="in" filter="fade">
                                      <p:cBhvr>
                                        <p:cTn id="31" dur="500"/>
                                        <p:tgtEl>
                                          <p:spTgt spid="413"/>
                                        </p:tgtEl>
                                      </p:cBhvr>
                                    </p:animEffect>
                                  </p:childTnLst>
                                </p:cTn>
                              </p:par>
                              <p:par>
                                <p:cTn id="32" presetID="10" presetClass="entr" presetSubtype="0" accel="50000" decel="50000" fill="hold" grpId="0" nodeType="withEffect">
                                  <p:stCondLst>
                                    <p:cond delay="0"/>
                                  </p:stCondLst>
                                  <p:childTnLst>
                                    <p:set>
                                      <p:cBhvr>
                                        <p:cTn id="33" dur="1" fill="hold">
                                          <p:stCondLst>
                                            <p:cond delay="0"/>
                                          </p:stCondLst>
                                        </p:cTn>
                                        <p:tgtEl>
                                          <p:spTgt spid="164"/>
                                        </p:tgtEl>
                                        <p:attrNameLst>
                                          <p:attrName>style.visibility</p:attrName>
                                        </p:attrNameLst>
                                      </p:cBhvr>
                                      <p:to>
                                        <p:strVal val="visible"/>
                                      </p:to>
                                    </p:set>
                                    <p:animEffect transition="in" filter="fade">
                                      <p:cBhvr>
                                        <p:cTn id="34" dur="500"/>
                                        <p:tgtEl>
                                          <p:spTgt spid="164"/>
                                        </p:tgtEl>
                                      </p:cBhvr>
                                    </p:animEffect>
                                  </p:childTnLst>
                                </p:cTn>
                              </p:par>
                              <p:par>
                                <p:cTn id="35" presetID="64" presetClass="path" presetSubtype="0" accel="50000" decel="50000" fill="hold" grpId="1" nodeType="withEffect">
                                  <p:stCondLst>
                                    <p:cond delay="0"/>
                                  </p:stCondLst>
                                  <p:childTnLst>
                                    <p:animMotion origin="layout" path="M 1.25E-6 0.02199 L 1.25E-6 4.44444E-6 " pathEditMode="relative" rAng="0" ptsTypes="AA">
                                      <p:cBhvr>
                                        <p:cTn id="36" dur="750" fill="hold"/>
                                        <p:tgtEl>
                                          <p:spTgt spid="164"/>
                                        </p:tgtEl>
                                        <p:attrNameLst>
                                          <p:attrName>ppt_x</p:attrName>
                                          <p:attrName>ppt_y</p:attrName>
                                        </p:attrNameLst>
                                      </p:cBhvr>
                                      <p:rCtr x="0" y="-1111"/>
                                    </p:animMotion>
                                  </p:childTnLst>
                                </p:cTn>
                              </p:par>
                            </p:childTnLst>
                          </p:cTn>
                        </p:par>
                        <p:par>
                          <p:cTn id="37" fill="hold">
                            <p:stCondLst>
                              <p:cond delay="2250"/>
                            </p:stCondLst>
                            <p:childTnLst>
                              <p:par>
                                <p:cTn id="38" presetID="53" presetClass="entr" presetSubtype="16" accel="50000" decel="50000" fill="hold" nodeType="afterEffect">
                                  <p:stCondLst>
                                    <p:cond delay="0"/>
                                  </p:stCondLst>
                                  <p:childTnLst>
                                    <p:set>
                                      <p:cBhvr>
                                        <p:cTn id="39" dur="1" fill="hold">
                                          <p:stCondLst>
                                            <p:cond delay="0"/>
                                          </p:stCondLst>
                                        </p:cTn>
                                        <p:tgtEl>
                                          <p:spTgt spid="417"/>
                                        </p:tgtEl>
                                        <p:attrNameLst>
                                          <p:attrName>style.visibility</p:attrName>
                                        </p:attrNameLst>
                                      </p:cBhvr>
                                      <p:to>
                                        <p:strVal val="visible"/>
                                      </p:to>
                                    </p:set>
                                    <p:anim calcmode="lin" valueType="num">
                                      <p:cBhvr>
                                        <p:cTn id="40" dur="500" fill="hold"/>
                                        <p:tgtEl>
                                          <p:spTgt spid="417"/>
                                        </p:tgtEl>
                                        <p:attrNameLst>
                                          <p:attrName>ppt_w</p:attrName>
                                        </p:attrNameLst>
                                      </p:cBhvr>
                                      <p:tavLst>
                                        <p:tav tm="0">
                                          <p:val>
                                            <p:fltVal val="0"/>
                                          </p:val>
                                        </p:tav>
                                        <p:tav tm="100000">
                                          <p:val>
                                            <p:strVal val="#ppt_w"/>
                                          </p:val>
                                        </p:tav>
                                      </p:tavLst>
                                    </p:anim>
                                    <p:anim calcmode="lin" valueType="num">
                                      <p:cBhvr>
                                        <p:cTn id="41" dur="500" fill="hold"/>
                                        <p:tgtEl>
                                          <p:spTgt spid="417"/>
                                        </p:tgtEl>
                                        <p:attrNameLst>
                                          <p:attrName>ppt_h</p:attrName>
                                        </p:attrNameLst>
                                      </p:cBhvr>
                                      <p:tavLst>
                                        <p:tav tm="0">
                                          <p:val>
                                            <p:fltVal val="0"/>
                                          </p:val>
                                        </p:tav>
                                        <p:tav tm="100000">
                                          <p:val>
                                            <p:strVal val="#ppt_h"/>
                                          </p:val>
                                        </p:tav>
                                      </p:tavLst>
                                    </p:anim>
                                    <p:animEffect transition="in" filter="fade">
                                      <p:cBhvr>
                                        <p:cTn id="42" dur="500"/>
                                        <p:tgtEl>
                                          <p:spTgt spid="417"/>
                                        </p:tgtEl>
                                      </p:cBhvr>
                                    </p:animEffect>
                                  </p:childTnLst>
                                </p:cTn>
                              </p:par>
                              <p:par>
                                <p:cTn id="43" presetID="10" presetClass="entr" presetSubtype="0" accel="50000" decel="50000" fill="hold" grpId="0" nodeType="withEffect">
                                  <p:stCondLst>
                                    <p:cond delay="0"/>
                                  </p:stCondLst>
                                  <p:childTnLst>
                                    <p:set>
                                      <p:cBhvr>
                                        <p:cTn id="44" dur="1" fill="hold">
                                          <p:stCondLst>
                                            <p:cond delay="0"/>
                                          </p:stCondLst>
                                        </p:cTn>
                                        <p:tgtEl>
                                          <p:spTgt spid="165"/>
                                        </p:tgtEl>
                                        <p:attrNameLst>
                                          <p:attrName>style.visibility</p:attrName>
                                        </p:attrNameLst>
                                      </p:cBhvr>
                                      <p:to>
                                        <p:strVal val="visible"/>
                                      </p:to>
                                    </p:set>
                                    <p:animEffect transition="in" filter="fade">
                                      <p:cBhvr>
                                        <p:cTn id="45" dur="500"/>
                                        <p:tgtEl>
                                          <p:spTgt spid="165"/>
                                        </p:tgtEl>
                                      </p:cBhvr>
                                    </p:animEffect>
                                  </p:childTnLst>
                                </p:cTn>
                              </p:par>
                              <p:par>
                                <p:cTn id="46" presetID="64" presetClass="path" presetSubtype="0" accel="50000" decel="50000" fill="hold" grpId="1" nodeType="withEffect">
                                  <p:stCondLst>
                                    <p:cond delay="0"/>
                                  </p:stCondLst>
                                  <p:childTnLst>
                                    <p:animMotion origin="layout" path="M 1.25E-6 0.02199 L 1.25E-6 4.44444E-6 " pathEditMode="relative" rAng="0" ptsTypes="AA">
                                      <p:cBhvr>
                                        <p:cTn id="47" dur="750" fill="hold"/>
                                        <p:tgtEl>
                                          <p:spTgt spid="165"/>
                                        </p:tgtEl>
                                        <p:attrNameLst>
                                          <p:attrName>ppt_x</p:attrName>
                                          <p:attrName>ppt_y</p:attrName>
                                        </p:attrNameLst>
                                      </p:cBhvr>
                                      <p:rCtr x="0" y="-1111"/>
                                    </p:animMotion>
                                  </p:childTnLst>
                                </p:cTn>
                              </p:par>
                            </p:childTnLst>
                          </p:cTn>
                        </p:par>
                        <p:par>
                          <p:cTn id="48" fill="hold">
                            <p:stCondLst>
                              <p:cond delay="3000"/>
                            </p:stCondLst>
                            <p:childTnLst>
                              <p:par>
                                <p:cTn id="49" presetID="53" presetClass="entr" presetSubtype="16" accel="50000" decel="50000" fill="hold" nodeType="afterEffect">
                                  <p:stCondLst>
                                    <p:cond delay="0"/>
                                  </p:stCondLst>
                                  <p:childTnLst>
                                    <p:set>
                                      <p:cBhvr>
                                        <p:cTn id="50" dur="1" fill="hold">
                                          <p:stCondLst>
                                            <p:cond delay="0"/>
                                          </p:stCondLst>
                                        </p:cTn>
                                        <p:tgtEl>
                                          <p:spTgt spid="434"/>
                                        </p:tgtEl>
                                        <p:attrNameLst>
                                          <p:attrName>style.visibility</p:attrName>
                                        </p:attrNameLst>
                                      </p:cBhvr>
                                      <p:to>
                                        <p:strVal val="visible"/>
                                      </p:to>
                                    </p:set>
                                    <p:anim calcmode="lin" valueType="num">
                                      <p:cBhvr>
                                        <p:cTn id="51" dur="500" fill="hold"/>
                                        <p:tgtEl>
                                          <p:spTgt spid="434"/>
                                        </p:tgtEl>
                                        <p:attrNameLst>
                                          <p:attrName>ppt_w</p:attrName>
                                        </p:attrNameLst>
                                      </p:cBhvr>
                                      <p:tavLst>
                                        <p:tav tm="0">
                                          <p:val>
                                            <p:fltVal val="0"/>
                                          </p:val>
                                        </p:tav>
                                        <p:tav tm="100000">
                                          <p:val>
                                            <p:strVal val="#ppt_w"/>
                                          </p:val>
                                        </p:tav>
                                      </p:tavLst>
                                    </p:anim>
                                    <p:anim calcmode="lin" valueType="num">
                                      <p:cBhvr>
                                        <p:cTn id="52" dur="500" fill="hold"/>
                                        <p:tgtEl>
                                          <p:spTgt spid="434"/>
                                        </p:tgtEl>
                                        <p:attrNameLst>
                                          <p:attrName>ppt_h</p:attrName>
                                        </p:attrNameLst>
                                      </p:cBhvr>
                                      <p:tavLst>
                                        <p:tav tm="0">
                                          <p:val>
                                            <p:fltVal val="0"/>
                                          </p:val>
                                        </p:tav>
                                        <p:tav tm="100000">
                                          <p:val>
                                            <p:strVal val="#ppt_h"/>
                                          </p:val>
                                        </p:tav>
                                      </p:tavLst>
                                    </p:anim>
                                    <p:animEffect transition="in" filter="fade">
                                      <p:cBhvr>
                                        <p:cTn id="53" dur="500"/>
                                        <p:tgtEl>
                                          <p:spTgt spid="434"/>
                                        </p:tgtEl>
                                      </p:cBhvr>
                                    </p:animEffect>
                                  </p:childTnLst>
                                </p:cTn>
                              </p:par>
                              <p:par>
                                <p:cTn id="54" presetID="10" presetClass="entr" presetSubtype="0" accel="50000" decel="50000" fill="hold" grpId="0" nodeType="withEffect">
                                  <p:stCondLst>
                                    <p:cond delay="100"/>
                                  </p:stCondLst>
                                  <p:childTnLst>
                                    <p:set>
                                      <p:cBhvr>
                                        <p:cTn id="55" dur="1" fill="hold">
                                          <p:stCondLst>
                                            <p:cond delay="0"/>
                                          </p:stCondLst>
                                        </p:cTn>
                                        <p:tgtEl>
                                          <p:spTgt spid="166"/>
                                        </p:tgtEl>
                                        <p:attrNameLst>
                                          <p:attrName>style.visibility</p:attrName>
                                        </p:attrNameLst>
                                      </p:cBhvr>
                                      <p:to>
                                        <p:strVal val="visible"/>
                                      </p:to>
                                    </p:set>
                                    <p:animEffect transition="in" filter="fade">
                                      <p:cBhvr>
                                        <p:cTn id="56" dur="500"/>
                                        <p:tgtEl>
                                          <p:spTgt spid="166"/>
                                        </p:tgtEl>
                                      </p:cBhvr>
                                    </p:animEffect>
                                  </p:childTnLst>
                                </p:cTn>
                              </p:par>
                              <p:par>
                                <p:cTn id="57" presetID="64" presetClass="path" presetSubtype="0" accel="50000" decel="50000" fill="hold" grpId="1" nodeType="withEffect">
                                  <p:stCondLst>
                                    <p:cond delay="100"/>
                                  </p:stCondLst>
                                  <p:childTnLst>
                                    <p:animMotion origin="layout" path="M 1.25E-6 0.02199 L 1.25E-6 4.44444E-6 " pathEditMode="relative" rAng="0" ptsTypes="AA">
                                      <p:cBhvr>
                                        <p:cTn id="58" dur="750" fill="hold"/>
                                        <p:tgtEl>
                                          <p:spTgt spid="166"/>
                                        </p:tgtEl>
                                        <p:attrNameLst>
                                          <p:attrName>ppt_x</p:attrName>
                                          <p:attrName>ppt_y</p:attrName>
                                        </p:attrNameLst>
                                      </p:cBhvr>
                                      <p:rCtr x="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4" grpId="1"/>
      <p:bldP spid="165" grpId="0"/>
      <p:bldP spid="165" grpId="1"/>
      <p:bldP spid="166" grpId="0"/>
      <p:bldP spid="166" grpId="1"/>
      <p:bldP spid="162" grpId="0"/>
      <p:bldP spid="162" grpId="1"/>
      <p:bldP spid="163" grpId="0"/>
      <p:bldP spid="16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32DA3A2-6E75-224A-B137-CA3FDA599F3C}"/>
              </a:ext>
            </a:extLst>
          </p:cNvPr>
          <p:cNvGrpSpPr/>
          <p:nvPr/>
        </p:nvGrpSpPr>
        <p:grpSpPr>
          <a:xfrm>
            <a:off x="4926260" y="1518516"/>
            <a:ext cx="2538413" cy="1815882"/>
            <a:chOff x="4926260" y="1518516"/>
            <a:chExt cx="2538413" cy="1815882"/>
          </a:xfrm>
        </p:grpSpPr>
        <p:sp>
          <p:nvSpPr>
            <p:cNvPr id="99" name="Rectangle 98">
              <a:extLst>
                <a:ext uri="{FF2B5EF4-FFF2-40B4-BE49-F238E27FC236}">
                  <a16:creationId xmlns:a16="http://schemas.microsoft.com/office/drawing/2014/main" id="{BDEFA520-485C-5040-94B1-DB8463C63B39}"/>
                </a:ext>
              </a:extLst>
            </p:cNvPr>
            <p:cNvSpPr/>
            <p:nvPr/>
          </p:nvSpPr>
          <p:spPr>
            <a:xfrm>
              <a:off x="4926260" y="2626512"/>
              <a:ext cx="2085270" cy="707886"/>
            </a:xfrm>
            <a:prstGeom prst="rect">
              <a:avLst/>
            </a:prstGeom>
          </p:spPr>
          <p:txBody>
            <a:bodyPr wrap="square" lIns="0" rIns="0" anchor="ctr">
              <a:spAutoFit/>
            </a:bodyPr>
            <a:lstStyle/>
            <a:p>
              <a:pPr marL="0" marR="0" lvl="0" indent="0" algn="l" defTabSz="8784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of organizations are multi-cloud</a:t>
              </a:r>
            </a:p>
          </p:txBody>
        </p:sp>
        <p:sp>
          <p:nvSpPr>
            <p:cNvPr id="41" name="Rectangle 40">
              <a:extLst>
                <a:ext uri="{FF2B5EF4-FFF2-40B4-BE49-F238E27FC236}">
                  <a16:creationId xmlns:a16="http://schemas.microsoft.com/office/drawing/2014/main" id="{2AAB4857-6195-8345-872F-6C6A75FC4344}"/>
                </a:ext>
              </a:extLst>
            </p:cNvPr>
            <p:cNvSpPr/>
            <p:nvPr/>
          </p:nvSpPr>
          <p:spPr>
            <a:xfrm>
              <a:off x="4926260" y="1518516"/>
              <a:ext cx="2538413" cy="1107996"/>
            </a:xfrm>
            <a:prstGeom prst="rect">
              <a:avLst/>
            </a:prstGeom>
          </p:spPr>
          <p:txBody>
            <a:bodyPr wrap="square" lIns="0" rIns="0" anchor="ctr">
              <a:spAutoFit/>
            </a:bodyPr>
            <a:lstStyle/>
            <a:p>
              <a:pPr marL="0" marR="0" lvl="0" indent="0" algn="l" defTabSz="87847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90</a:t>
              </a:r>
              <a:r>
                <a:rPr kumimoji="0" lang="en-US" sz="44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a:t>
              </a:r>
              <a:endParaRPr kumimoji="0" lang="en-US" sz="6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endParaRPr>
            </a:p>
          </p:txBody>
        </p:sp>
      </p:grpSp>
      <p:grpSp>
        <p:nvGrpSpPr>
          <p:cNvPr id="3" name="Group 2">
            <a:extLst>
              <a:ext uri="{FF2B5EF4-FFF2-40B4-BE49-F238E27FC236}">
                <a16:creationId xmlns:a16="http://schemas.microsoft.com/office/drawing/2014/main" id="{4172DCA6-F85B-CC4B-9C2B-AF0414B2B975}"/>
              </a:ext>
            </a:extLst>
          </p:cNvPr>
          <p:cNvGrpSpPr/>
          <p:nvPr/>
        </p:nvGrpSpPr>
        <p:grpSpPr>
          <a:xfrm>
            <a:off x="4926260" y="3664962"/>
            <a:ext cx="2987040" cy="2123659"/>
            <a:chOff x="4926260" y="3664962"/>
            <a:chExt cx="2987040" cy="2123659"/>
          </a:xfrm>
        </p:grpSpPr>
        <p:sp>
          <p:nvSpPr>
            <p:cNvPr id="46" name="Rectangle 45">
              <a:extLst>
                <a:ext uri="{FF2B5EF4-FFF2-40B4-BE49-F238E27FC236}">
                  <a16:creationId xmlns:a16="http://schemas.microsoft.com/office/drawing/2014/main" id="{F66BDC42-D1A3-3F44-B8D3-B37D8BD08AC9}"/>
                </a:ext>
              </a:extLst>
            </p:cNvPr>
            <p:cNvSpPr/>
            <p:nvPr/>
          </p:nvSpPr>
          <p:spPr>
            <a:xfrm>
              <a:off x="4926260" y="4772958"/>
              <a:ext cx="2987040" cy="1015663"/>
            </a:xfrm>
            <a:prstGeom prst="rect">
              <a:avLst/>
            </a:prstGeom>
          </p:spPr>
          <p:txBody>
            <a:bodyPr wrap="square" lIns="0" rIns="0" anchor="t">
              <a:spAutoFit/>
            </a:bodyPr>
            <a:lstStyle/>
            <a:p>
              <a:pPr marL="0" marR="0" lvl="0" indent="0" algn="l" defTabSz="8784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find it hard to manage fragmented compliance and risk related solutions</a:t>
              </a:r>
            </a:p>
          </p:txBody>
        </p:sp>
        <p:sp>
          <p:nvSpPr>
            <p:cNvPr id="47" name="Rectangle 46">
              <a:extLst>
                <a:ext uri="{FF2B5EF4-FFF2-40B4-BE49-F238E27FC236}">
                  <a16:creationId xmlns:a16="http://schemas.microsoft.com/office/drawing/2014/main" id="{33BC88BE-4989-8D4B-BAF1-F2A761115AC7}"/>
                </a:ext>
              </a:extLst>
            </p:cNvPr>
            <p:cNvSpPr/>
            <p:nvPr/>
          </p:nvSpPr>
          <p:spPr>
            <a:xfrm>
              <a:off x="4926260" y="3664962"/>
              <a:ext cx="2218211" cy="1107996"/>
            </a:xfrm>
            <a:prstGeom prst="rect">
              <a:avLst/>
            </a:prstGeom>
          </p:spPr>
          <p:txBody>
            <a:bodyPr wrap="square" lIns="0" rIns="0" anchor="ctr">
              <a:spAutoFit/>
            </a:bodyPr>
            <a:lstStyle/>
            <a:p>
              <a:pPr marL="0" marR="0" lvl="0" indent="0" algn="l" defTabSz="87847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107C10"/>
                  </a:solidFill>
                  <a:effectLst/>
                  <a:uLnTx/>
                  <a:uFillTx/>
                  <a:latin typeface="Segoe UI Semibold"/>
                  <a:ea typeface="+mn-ea"/>
                  <a:cs typeface="Segoe UI Semibold" panose="020B0702040204020203" pitchFamily="34" charset="0"/>
                </a:rPr>
                <a:t>80</a:t>
              </a:r>
              <a:r>
                <a:rPr kumimoji="0" lang="en-US" sz="4400" b="1" i="0" u="none" strike="noStrike" kern="1200" cap="none" spc="0" normalizeH="0" baseline="0" noProof="0">
                  <a:ln>
                    <a:noFill/>
                  </a:ln>
                  <a:solidFill>
                    <a:srgbClr val="107C10"/>
                  </a:solidFill>
                  <a:effectLst/>
                  <a:uLnTx/>
                  <a:uFillTx/>
                  <a:latin typeface="Segoe UI Semibold"/>
                  <a:ea typeface="+mn-ea"/>
                  <a:cs typeface="Segoe UI Semibold" panose="020B0702040204020203" pitchFamily="34" charset="0"/>
                </a:rPr>
                <a:t>%</a:t>
              </a:r>
              <a:endParaRPr kumimoji="0" lang="en-US" sz="6600" b="0" i="0" u="none" strike="noStrike" kern="1200" cap="none" spc="0" normalizeH="0" baseline="0" noProof="0">
                <a:ln>
                  <a:noFill/>
                </a:ln>
                <a:solidFill>
                  <a:srgbClr val="107C10"/>
                </a:solidFill>
                <a:effectLst/>
                <a:uLnTx/>
                <a:uFillTx/>
                <a:latin typeface="Segoe UI Semibold"/>
                <a:ea typeface="+mn-ea"/>
                <a:cs typeface="Segoe UI Semibold" panose="020B0702040204020203" pitchFamily="34" charset="0"/>
              </a:endParaRPr>
            </a:p>
          </p:txBody>
        </p:sp>
      </p:grpSp>
      <p:grpSp>
        <p:nvGrpSpPr>
          <p:cNvPr id="30" name="Group 29">
            <a:extLst>
              <a:ext uri="{FF2B5EF4-FFF2-40B4-BE49-F238E27FC236}">
                <a16:creationId xmlns:a16="http://schemas.microsoft.com/office/drawing/2014/main" id="{3A63A74D-8E2F-6242-9991-0E6C2A12A47C}"/>
              </a:ext>
            </a:extLst>
          </p:cNvPr>
          <p:cNvGrpSpPr/>
          <p:nvPr/>
        </p:nvGrpSpPr>
        <p:grpSpPr>
          <a:xfrm>
            <a:off x="8146357" y="1061632"/>
            <a:ext cx="3356797" cy="4701232"/>
            <a:chOff x="8061768" y="1061632"/>
            <a:chExt cx="3356797" cy="4701232"/>
          </a:xfrm>
        </p:grpSpPr>
        <p:grpSp>
          <p:nvGrpSpPr>
            <p:cNvPr id="16" name="Group 15">
              <a:extLst>
                <a:ext uri="{FF2B5EF4-FFF2-40B4-BE49-F238E27FC236}">
                  <a16:creationId xmlns:a16="http://schemas.microsoft.com/office/drawing/2014/main" id="{49675E3F-410B-EF4E-83ED-044B500BBE74}"/>
                </a:ext>
              </a:extLst>
            </p:cNvPr>
            <p:cNvGrpSpPr/>
            <p:nvPr/>
          </p:nvGrpSpPr>
          <p:grpSpPr>
            <a:xfrm rot="18489614">
              <a:off x="9105958" y="1061631"/>
              <a:ext cx="1923846" cy="1923848"/>
              <a:chOff x="584199" y="7632878"/>
              <a:chExt cx="1755648" cy="1755650"/>
            </a:xfrm>
          </p:grpSpPr>
          <p:sp>
            <p:nvSpPr>
              <p:cNvPr id="6" name="Donut 5">
                <a:extLst>
                  <a:ext uri="{FF2B5EF4-FFF2-40B4-BE49-F238E27FC236}">
                    <a16:creationId xmlns:a16="http://schemas.microsoft.com/office/drawing/2014/main" id="{236B24EC-64FC-8145-9B90-6ED3CB60FDBA}"/>
                  </a:ext>
                </a:extLst>
              </p:cNvPr>
              <p:cNvSpPr/>
              <p:nvPr/>
            </p:nvSpPr>
            <p:spPr bwMode="auto">
              <a:xfrm>
                <a:off x="584199" y="7632878"/>
                <a:ext cx="1755648" cy="1755648"/>
              </a:xfrm>
              <a:prstGeom prst="donut">
                <a:avLst>
                  <a:gd name="adj" fmla="val 1919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7DB4E0FA-180E-DC47-A2CD-BBA8E504C303}"/>
                  </a:ext>
                </a:extLst>
              </p:cNvPr>
              <p:cNvGrpSpPr/>
              <p:nvPr/>
            </p:nvGrpSpPr>
            <p:grpSpPr>
              <a:xfrm>
                <a:off x="584199" y="7632880"/>
                <a:ext cx="1755648" cy="1755648"/>
                <a:chOff x="584199" y="4270248"/>
                <a:chExt cx="1755648" cy="1755648"/>
              </a:xfrm>
              <a:solidFill>
                <a:schemeClr val="accent2"/>
              </a:solidFill>
            </p:grpSpPr>
            <p:sp>
              <p:nvSpPr>
                <p:cNvPr id="37" name="Block Arc 36">
                  <a:extLst>
                    <a:ext uri="{FF2B5EF4-FFF2-40B4-BE49-F238E27FC236}">
                      <a16:creationId xmlns:a16="http://schemas.microsoft.com/office/drawing/2014/main" id="{550EB7B4-A6A3-C54A-9B21-D06E8EF41E07}"/>
                    </a:ext>
                  </a:extLst>
                </p:cNvPr>
                <p:cNvSpPr/>
                <p:nvPr/>
              </p:nvSpPr>
              <p:spPr bwMode="auto">
                <a:xfrm>
                  <a:off x="584199" y="4270248"/>
                  <a:ext cx="1755648" cy="1755648"/>
                </a:xfrm>
                <a:prstGeom prst="blockArc">
                  <a:avLst>
                    <a:gd name="adj1" fmla="val 16115135"/>
                    <a:gd name="adj2" fmla="val 11412566"/>
                    <a:gd name="adj3" fmla="val 1891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D58CA3A1-F601-7049-93A7-29F19875A9EE}"/>
                    </a:ext>
                  </a:extLst>
                </p:cNvPr>
                <p:cNvSpPr/>
                <p:nvPr/>
              </p:nvSpPr>
              <p:spPr bwMode="auto">
                <a:xfrm>
                  <a:off x="597201" y="4855242"/>
                  <a:ext cx="329184" cy="3291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D88D9039-6EF8-1745-8EA0-449E5406971C}"/>
                    </a:ext>
                  </a:extLst>
                </p:cNvPr>
                <p:cNvSpPr/>
                <p:nvPr/>
              </p:nvSpPr>
              <p:spPr bwMode="auto">
                <a:xfrm>
                  <a:off x="1285446" y="4274106"/>
                  <a:ext cx="329184" cy="3291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52" name="Rectangle 51">
              <a:extLst>
                <a:ext uri="{FF2B5EF4-FFF2-40B4-BE49-F238E27FC236}">
                  <a16:creationId xmlns:a16="http://schemas.microsoft.com/office/drawing/2014/main" id="{F11F9686-77B1-D14C-BA37-406AF0DE40A0}"/>
                </a:ext>
              </a:extLst>
            </p:cNvPr>
            <p:cNvSpPr/>
            <p:nvPr/>
          </p:nvSpPr>
          <p:spPr>
            <a:xfrm>
              <a:off x="8061769" y="1518516"/>
              <a:ext cx="2218211" cy="1107996"/>
            </a:xfrm>
            <a:prstGeom prst="rect">
              <a:avLst/>
            </a:prstGeom>
          </p:spPr>
          <p:txBody>
            <a:bodyPr wrap="square" lIns="0" rIns="0" anchor="ctr">
              <a:spAutoFit/>
            </a:bodyPr>
            <a:lstStyle/>
            <a:p>
              <a:pPr marL="0" marR="0" lvl="0" indent="0" algn="l" defTabSz="87847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a:ln>
                    <a:noFill/>
                  </a:ln>
                  <a:solidFill>
                    <a:srgbClr val="FFB900"/>
                  </a:solidFill>
                  <a:effectLst/>
                  <a:uLnTx/>
                  <a:uFillTx/>
                  <a:latin typeface="Segoe UI Semibold"/>
                  <a:ea typeface="+mn-ea"/>
                  <a:cs typeface="Segoe UI Semibold" panose="020B0702040204020203" pitchFamily="34" charset="0"/>
                </a:rPr>
                <a:t>80</a:t>
              </a:r>
              <a:r>
                <a:rPr kumimoji="0" lang="en-US" sz="4400" b="1" i="0" u="none" strike="noStrike" kern="1200" cap="none" spc="0" normalizeH="0" baseline="0" noProof="0">
                  <a:ln>
                    <a:noFill/>
                  </a:ln>
                  <a:solidFill>
                    <a:srgbClr val="FFB900"/>
                  </a:solidFill>
                  <a:effectLst/>
                  <a:uLnTx/>
                  <a:uFillTx/>
                  <a:latin typeface="Segoe UI Semibold"/>
                  <a:ea typeface="+mn-ea"/>
                  <a:cs typeface="Segoe UI Semibold" panose="020B0702040204020203" pitchFamily="34" charset="0"/>
                </a:rPr>
                <a:t>%</a:t>
              </a:r>
              <a:endParaRPr kumimoji="0" lang="en-US" sz="6600" b="0" i="0" u="none" strike="noStrike" kern="1200" cap="none" spc="0" normalizeH="0" baseline="0" noProof="0">
                <a:ln>
                  <a:noFill/>
                </a:ln>
                <a:solidFill>
                  <a:srgbClr val="FFB900"/>
                </a:solidFill>
                <a:effectLst/>
                <a:uLnTx/>
                <a:uFillTx/>
                <a:latin typeface="Segoe UI Semibold"/>
                <a:ea typeface="+mn-ea"/>
                <a:cs typeface="Segoe UI Semibold" panose="020B0702040204020203" pitchFamily="34" charset="0"/>
              </a:endParaRPr>
            </a:p>
          </p:txBody>
        </p:sp>
        <p:sp>
          <p:nvSpPr>
            <p:cNvPr id="53" name="Rectangle 52">
              <a:extLst>
                <a:ext uri="{FF2B5EF4-FFF2-40B4-BE49-F238E27FC236}">
                  <a16:creationId xmlns:a16="http://schemas.microsoft.com/office/drawing/2014/main" id="{8217DDFA-9195-4A4B-815A-089FAF4E9FE2}"/>
                </a:ext>
              </a:extLst>
            </p:cNvPr>
            <p:cNvSpPr/>
            <p:nvPr/>
          </p:nvSpPr>
          <p:spPr>
            <a:xfrm>
              <a:off x="8061769" y="2630815"/>
              <a:ext cx="3356796" cy="1323439"/>
            </a:xfrm>
            <a:prstGeom prst="rect">
              <a:avLst/>
            </a:prstGeom>
          </p:spPr>
          <p:txBody>
            <a:bodyPr wrap="square" lIns="0" rIns="0" anchor="ctr">
              <a:spAutoFit/>
            </a:bodyPr>
            <a:lstStyle/>
            <a:p>
              <a:pPr marL="0" marR="0" lvl="0" indent="0" algn="l" defTabSz="8784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of decision makers have purchased </a:t>
              </a:r>
              <a:r>
                <a:rPr kumimoji="0" lang="en-US" sz="20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multiple products </a:t>
              </a: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to meet compliance and data-protection needs</a:t>
              </a:r>
            </a:p>
          </p:txBody>
        </p:sp>
        <p:sp>
          <p:nvSpPr>
            <p:cNvPr id="54" name="Rectangle 53">
              <a:extLst>
                <a:ext uri="{FF2B5EF4-FFF2-40B4-BE49-F238E27FC236}">
                  <a16:creationId xmlns:a16="http://schemas.microsoft.com/office/drawing/2014/main" id="{0672FC57-4680-D948-9E74-B635AD66A751}"/>
                </a:ext>
              </a:extLst>
            </p:cNvPr>
            <p:cNvSpPr/>
            <p:nvPr/>
          </p:nvSpPr>
          <p:spPr>
            <a:xfrm>
              <a:off x="8061769" y="5054978"/>
              <a:ext cx="2850956" cy="707886"/>
            </a:xfrm>
            <a:prstGeom prst="rect">
              <a:avLst/>
            </a:prstGeom>
          </p:spPr>
          <p:txBody>
            <a:bodyPr wrap="square" lIns="0" rIns="0" anchor="ctr">
              <a:spAutoFit/>
            </a:bodyPr>
            <a:lstStyle/>
            <a:p>
              <a:pPr marL="0" marR="0" lvl="0" indent="0" algn="l" defTabSz="87847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A majority have purchased </a:t>
              </a:r>
              <a:r>
                <a:rPr kumimoji="0" lang="en-US" sz="20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3+ products</a:t>
              </a:r>
            </a:p>
          </p:txBody>
        </p:sp>
        <p:cxnSp>
          <p:nvCxnSpPr>
            <p:cNvPr id="20" name="Straight Connector 19">
              <a:extLst>
                <a:ext uri="{FF2B5EF4-FFF2-40B4-BE49-F238E27FC236}">
                  <a16:creationId xmlns:a16="http://schemas.microsoft.com/office/drawing/2014/main" id="{3983C2BA-A3AE-DC4A-B4BA-00B95898FDB0}"/>
                </a:ext>
              </a:extLst>
            </p:cNvPr>
            <p:cNvCxnSpPr>
              <a:cxnSpLocks/>
            </p:cNvCxnSpPr>
            <p:nvPr/>
          </p:nvCxnSpPr>
          <p:spPr>
            <a:xfrm>
              <a:off x="8613021" y="4477720"/>
              <a:ext cx="2124949"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4EA2EE0-F661-8545-9265-5B532152F0EA}"/>
                </a:ext>
              </a:extLst>
            </p:cNvPr>
            <p:cNvGrpSpPr/>
            <p:nvPr/>
          </p:nvGrpSpPr>
          <p:grpSpPr>
            <a:xfrm rot="5400000">
              <a:off x="8043683" y="4307653"/>
              <a:ext cx="516164" cy="479993"/>
              <a:chOff x="11321926" y="6083181"/>
              <a:chExt cx="516164" cy="479993"/>
            </a:xfrm>
            <a:solidFill>
              <a:schemeClr val="accent2"/>
            </a:solidFill>
          </p:grpSpPr>
          <p:sp>
            <p:nvSpPr>
              <p:cNvPr id="85" name="Graphic 4">
                <a:extLst>
                  <a:ext uri="{FF2B5EF4-FFF2-40B4-BE49-F238E27FC236}">
                    <a16:creationId xmlns:a16="http://schemas.microsoft.com/office/drawing/2014/main" id="{816151C1-5113-C44D-BC02-7B9993113121}"/>
                  </a:ext>
                </a:extLst>
              </p:cNvPr>
              <p:cNvSpPr/>
              <p:nvPr/>
            </p:nvSpPr>
            <p:spPr>
              <a:xfrm>
                <a:off x="11321926" y="6083181"/>
                <a:ext cx="294492" cy="479993"/>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Graphic 4">
                <a:extLst>
                  <a:ext uri="{FF2B5EF4-FFF2-40B4-BE49-F238E27FC236}">
                    <a16:creationId xmlns:a16="http://schemas.microsoft.com/office/drawing/2014/main" id="{7E022A68-4507-3546-9DCC-464B49B48478}"/>
                  </a:ext>
                </a:extLst>
              </p:cNvPr>
              <p:cNvSpPr/>
              <p:nvPr/>
            </p:nvSpPr>
            <p:spPr>
              <a:xfrm>
                <a:off x="11543599" y="6083181"/>
                <a:ext cx="294491" cy="479993"/>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7" name="Round Single Corner Rectangle 86">
            <a:extLst>
              <a:ext uri="{FF2B5EF4-FFF2-40B4-BE49-F238E27FC236}">
                <a16:creationId xmlns:a16="http://schemas.microsoft.com/office/drawing/2014/main" id="{3E33D274-0BA3-4A44-90FE-43762D47874B}"/>
              </a:ext>
            </a:extLst>
          </p:cNvPr>
          <p:cNvSpPr/>
          <p:nvPr/>
        </p:nvSpPr>
        <p:spPr bwMode="auto">
          <a:xfrm>
            <a:off x="0" y="571200"/>
            <a:ext cx="4347526" cy="5526395"/>
          </a:xfrm>
          <a:prstGeom prst="round1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Title 1">
            <a:extLst>
              <a:ext uri="{FF2B5EF4-FFF2-40B4-BE49-F238E27FC236}">
                <a16:creationId xmlns:a16="http://schemas.microsoft.com/office/drawing/2014/main" id="{D3CB640F-6A93-AA4C-93E3-85934C697090}"/>
              </a:ext>
            </a:extLst>
          </p:cNvPr>
          <p:cNvSpPr txBox="1">
            <a:spLocks/>
          </p:cNvSpPr>
          <p:nvPr/>
        </p:nvSpPr>
        <p:spPr>
          <a:xfrm>
            <a:off x="385962" y="1161779"/>
            <a:ext cx="3764869" cy="1723549"/>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CA" sz="2800" b="1" i="0" u="none" strike="noStrike" kern="1200" cap="none" spc="-50" normalizeH="0" baseline="0" noProof="0">
                <a:ln w="3175">
                  <a:noFill/>
                </a:ln>
                <a:solidFill>
                  <a:srgbClr val="000000"/>
                </a:solidFill>
                <a:effectLst/>
                <a:uLnTx/>
                <a:uFillTx/>
                <a:latin typeface="Segoe Pro Display" panose="020B0502040504020203"/>
                <a:ea typeface="+mn-ea"/>
                <a:cs typeface="Segoe UI Semibold" panose="020B0702040204020203" pitchFamily="34" charset="0"/>
              </a:rPr>
              <a:t>It’s challenging to find a solution that integrates with hybrid environments</a:t>
            </a:r>
            <a:endParaRPr kumimoji="0" lang="en-CA" sz="3200" b="1" i="0" u="none" strike="noStrike" kern="1200" cap="none" spc="-50" normalizeH="0" baseline="0" noProof="0">
              <a:ln w="3175">
                <a:noFill/>
              </a:ln>
              <a:gradFill>
                <a:gsLst>
                  <a:gs pos="100000">
                    <a:srgbClr val="000000"/>
                  </a:gs>
                  <a:gs pos="83000">
                    <a:srgbClr val="000000"/>
                  </a:gs>
                </a:gsLst>
                <a:lin ang="5400000" scaled="1"/>
              </a:gradFill>
              <a:effectLst/>
              <a:uLnTx/>
              <a:uFillTx/>
              <a:latin typeface="Segoe Pro Display" panose="020B0502040504020203"/>
              <a:ea typeface="+mn-ea"/>
              <a:cs typeface="Segoe UI" pitchFamily="34" charset="0"/>
            </a:endParaRPr>
          </a:p>
        </p:txBody>
      </p:sp>
      <p:pic>
        <p:nvPicPr>
          <p:cNvPr id="107" name="Picture 106" descr="Security in action photography example of two business women looking at a computer screen">
            <a:extLst>
              <a:ext uri="{FF2B5EF4-FFF2-40B4-BE49-F238E27FC236}">
                <a16:creationId xmlns:a16="http://schemas.microsoft.com/office/drawing/2014/main" id="{75959C5F-6F5E-5E4B-A80A-ACDB06135AD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991" t="10119" r="18151" b="6162"/>
          <a:stretch/>
        </p:blipFill>
        <p:spPr>
          <a:xfrm>
            <a:off x="0" y="3263601"/>
            <a:ext cx="4057964" cy="2833994"/>
          </a:xfrm>
          <a:custGeom>
            <a:avLst/>
            <a:gdLst>
              <a:gd name="connsiteX0" fmla="*/ 0 w 3468561"/>
              <a:gd name="connsiteY0" fmla="*/ 0 h 2422368"/>
              <a:gd name="connsiteX1" fmla="*/ 2257377 w 3468561"/>
              <a:gd name="connsiteY1" fmla="*/ 0 h 2422368"/>
              <a:gd name="connsiteX2" fmla="*/ 3468561 w 3468561"/>
              <a:gd name="connsiteY2" fmla="*/ 1211184 h 2422368"/>
              <a:gd name="connsiteX3" fmla="*/ 2257377 w 3468561"/>
              <a:gd name="connsiteY3" fmla="*/ 2422368 h 2422368"/>
              <a:gd name="connsiteX4" fmla="*/ 0 w 3468561"/>
              <a:gd name="connsiteY4" fmla="*/ 2422368 h 2422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8561" h="2422368">
                <a:moveTo>
                  <a:pt x="0" y="0"/>
                </a:moveTo>
                <a:lnTo>
                  <a:pt x="2257377" y="0"/>
                </a:lnTo>
                <a:cubicBezTo>
                  <a:pt x="2926295" y="0"/>
                  <a:pt x="3468561" y="542266"/>
                  <a:pt x="3468561" y="1211184"/>
                </a:cubicBezTo>
                <a:cubicBezTo>
                  <a:pt x="3468561" y="1880102"/>
                  <a:pt x="2926295" y="2422368"/>
                  <a:pt x="2257377" y="2422368"/>
                </a:cubicBezTo>
                <a:lnTo>
                  <a:pt x="0" y="2422368"/>
                </a:lnTo>
                <a:close/>
              </a:path>
            </a:pathLst>
          </a:custGeom>
        </p:spPr>
      </p:pic>
    </p:spTree>
    <p:extLst>
      <p:ext uri="{BB962C8B-B14F-4D97-AF65-F5344CB8AC3E}">
        <p14:creationId xmlns:p14="http://schemas.microsoft.com/office/powerpoint/2010/main" val="42904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nodeType="withEffect">
                                  <p:stCondLst>
                                    <p:cond delay="0"/>
                                  </p:stCondLst>
                                  <p:childTnLst>
                                    <p:animMotion origin="layout" path="M 0.01562 -3.7037E-6 L 3.54167E-6 -3.7037E-6 " pathEditMode="relative" rAng="0" ptsTypes="AA">
                                      <p:cBhvr>
                                        <p:cTn id="9" dur="750" fill="hold"/>
                                        <p:tgtEl>
                                          <p:spTgt spid="2"/>
                                        </p:tgtEl>
                                        <p:attrNameLst>
                                          <p:attrName>ppt_x</p:attrName>
                                          <p:attrName>ppt_y</p:attrName>
                                        </p:attrNameLst>
                                      </p:cBhvr>
                                      <p:rCtr x="-781" y="0"/>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accel="50000" decel="50000" fill="hold" nodeType="withEffect">
                                  <p:stCondLst>
                                    <p:cond delay="0"/>
                                  </p:stCondLst>
                                  <p:childTnLst>
                                    <p:animMotion origin="layout" path="M 0.01562 -3.7037E-6 L 3.54167E-6 -3.7037E-6 " pathEditMode="relative" rAng="0" ptsTypes="AA">
                                      <p:cBhvr>
                                        <p:cTn id="14" dur="750" fill="hold"/>
                                        <p:tgtEl>
                                          <p:spTgt spid="3"/>
                                        </p:tgtEl>
                                        <p:attrNameLst>
                                          <p:attrName>ppt_x</p:attrName>
                                          <p:attrName>ppt_y</p:attrName>
                                        </p:attrNameLst>
                                      </p:cBhvr>
                                      <p:rCtr x="-781" y="0"/>
                                    </p:animMotion>
                                  </p:childTnLst>
                                </p:cTn>
                              </p:par>
                              <p:par>
                                <p:cTn id="15" presetID="10" presetClass="entr" presetSubtype="0" accel="50000" decel="50000" fill="hold" nodeType="withEffect">
                                  <p:stCondLst>
                                    <p:cond delay="2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63" presetClass="path" presetSubtype="0" accel="50000" decel="50000" fill="hold" nodeType="withEffect">
                                  <p:stCondLst>
                                    <p:cond delay="200"/>
                                  </p:stCondLst>
                                  <p:childTnLst>
                                    <p:animMotion origin="layout" path="M 0.01562 -3.7037E-6 L 3.54167E-6 -3.7037E-6 " pathEditMode="relative" rAng="0" ptsTypes="AA">
                                      <p:cBhvr>
                                        <p:cTn id="19" dur="750" fill="hold"/>
                                        <p:tgtEl>
                                          <p:spTgt spid="30"/>
                                        </p:tgtEl>
                                        <p:attrNameLst>
                                          <p:attrName>ppt_x</p:attrName>
                                          <p:attrName>ppt_y</p:attrName>
                                        </p:attrNameLst>
                                      </p:cBhvr>
                                      <p:rCtr x="-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CEEE4-CEB9-4403-B4FE-E12B4C05B6D0}"/>
              </a:ext>
            </a:extLst>
          </p:cNvPr>
          <p:cNvSpPr>
            <a:spLocks noGrp="1"/>
          </p:cNvSpPr>
          <p:nvPr>
            <p:ph type="title"/>
          </p:nvPr>
        </p:nvSpPr>
        <p:spPr>
          <a:xfrm>
            <a:off x="586740" y="288190"/>
            <a:ext cx="11018520" cy="892552"/>
          </a:xfrm>
        </p:spPr>
        <p:txBody>
          <a:bodyPr/>
          <a:lstStyle/>
          <a:p>
            <a:r>
              <a:rPr lang="en-US">
                <a:cs typeface="Segoe UI"/>
              </a:rPr>
              <a:t>Microsoft Purview</a:t>
            </a:r>
            <a:br>
              <a:rPr lang="en-US">
                <a:solidFill>
                  <a:schemeClr val="accent1"/>
                </a:solidFill>
              </a:rPr>
            </a:br>
            <a:r>
              <a:rPr lang="en-US" sz="2200">
                <a:solidFill>
                  <a:schemeClr val="accent1"/>
                </a:solidFill>
                <a:cs typeface="Segoe UI"/>
              </a:rPr>
              <a:t>Comprehensive solutions to help govern, protect and manage your data estate</a:t>
            </a:r>
            <a:endParaRPr lang="en-US" sz="2200">
              <a:solidFill>
                <a:schemeClr val="accent1"/>
              </a:solidFill>
            </a:endParaRPr>
          </a:p>
        </p:txBody>
      </p:sp>
      <p:sp>
        <p:nvSpPr>
          <p:cNvPr id="3" name="Text Placeholder 2">
            <a:extLst>
              <a:ext uri="{FF2B5EF4-FFF2-40B4-BE49-F238E27FC236}">
                <a16:creationId xmlns:a16="http://schemas.microsoft.com/office/drawing/2014/main" id="{0258ACF9-5EC0-4EFC-A36A-A73DB5F322A0}"/>
              </a:ext>
            </a:extLst>
          </p:cNvPr>
          <p:cNvSpPr>
            <a:spLocks noGrp="1"/>
          </p:cNvSpPr>
          <p:nvPr>
            <p:ph type="body" sz="quarter" idx="16"/>
          </p:nvPr>
        </p:nvSpPr>
        <p:spPr>
          <a:xfrm>
            <a:off x="457243" y="4121742"/>
            <a:ext cx="3387096" cy="769441"/>
          </a:xfrm>
        </p:spPr>
        <p:txBody>
          <a:bodyPr vert="horz" wrap="square" lIns="0" tIns="0" rIns="0" bIns="0" rtlCol="0">
            <a:spAutoFit/>
          </a:bodyPr>
          <a:lstStyle/>
          <a:p>
            <a:r>
              <a:rPr lang="en-US">
                <a:solidFill>
                  <a:schemeClr val="accent3"/>
                </a:solidFill>
              </a:rPr>
              <a:t>Understand &amp; govern data</a:t>
            </a:r>
          </a:p>
          <a:p>
            <a:r>
              <a:rPr lang="en-US" sz="1600">
                <a:latin typeface="+mn-lt"/>
              </a:rPr>
              <a:t>Manage visibility and governance of data assets across your environment</a:t>
            </a:r>
          </a:p>
        </p:txBody>
      </p:sp>
      <p:sp>
        <p:nvSpPr>
          <p:cNvPr id="9" name="Text Placeholder 8">
            <a:extLst>
              <a:ext uri="{FF2B5EF4-FFF2-40B4-BE49-F238E27FC236}">
                <a16:creationId xmlns:a16="http://schemas.microsoft.com/office/drawing/2014/main" id="{2F6CF299-06B1-425A-A0AE-AE641938D6BA}"/>
              </a:ext>
            </a:extLst>
          </p:cNvPr>
          <p:cNvSpPr>
            <a:spLocks noGrp="1"/>
          </p:cNvSpPr>
          <p:nvPr>
            <p:ph type="body" sz="quarter" idx="17"/>
          </p:nvPr>
        </p:nvSpPr>
        <p:spPr>
          <a:xfrm>
            <a:off x="4252529" y="4121742"/>
            <a:ext cx="3387096" cy="769441"/>
          </a:xfrm>
        </p:spPr>
        <p:txBody>
          <a:bodyPr/>
          <a:lstStyle/>
          <a:p>
            <a:r>
              <a:rPr lang="en-US">
                <a:solidFill>
                  <a:schemeClr val="accent1"/>
                </a:solidFill>
              </a:rPr>
              <a:t>Safeguard data, wherever it lives</a:t>
            </a:r>
          </a:p>
          <a:p>
            <a:r>
              <a:rPr lang="en-US" sz="1600">
                <a:latin typeface="+mn-lt"/>
              </a:rPr>
              <a:t>Protect sensitive data across clouds, apps, and devices</a:t>
            </a:r>
          </a:p>
        </p:txBody>
      </p:sp>
      <p:sp>
        <p:nvSpPr>
          <p:cNvPr id="10" name="Text Placeholder 9">
            <a:extLst>
              <a:ext uri="{FF2B5EF4-FFF2-40B4-BE49-F238E27FC236}">
                <a16:creationId xmlns:a16="http://schemas.microsoft.com/office/drawing/2014/main" id="{93548360-E01F-464C-804E-86BC9C05B33B}"/>
              </a:ext>
            </a:extLst>
          </p:cNvPr>
          <p:cNvSpPr>
            <a:spLocks noGrp="1"/>
          </p:cNvSpPr>
          <p:nvPr>
            <p:ph type="body" sz="quarter" idx="18"/>
          </p:nvPr>
        </p:nvSpPr>
        <p:spPr>
          <a:xfrm>
            <a:off x="8047815" y="4121742"/>
            <a:ext cx="3781958" cy="779773"/>
          </a:xfrm>
        </p:spPr>
        <p:txBody>
          <a:bodyPr/>
          <a:lstStyle/>
          <a:p>
            <a:r>
              <a:rPr lang="en-US" spc="-50">
                <a:solidFill>
                  <a:schemeClr val="accent2"/>
                </a:solidFill>
              </a:rPr>
              <a:t>Improve risk &amp; compliance posture</a:t>
            </a:r>
          </a:p>
          <a:p>
            <a:r>
              <a:rPr lang="en-US" sz="1600">
                <a:latin typeface="+mn-lt"/>
              </a:rPr>
              <a:t>Identify data risks and manage regulatory compliance requirements</a:t>
            </a:r>
          </a:p>
        </p:txBody>
      </p:sp>
      <p:sp>
        <p:nvSpPr>
          <p:cNvPr id="22" name="TextBox 21">
            <a:extLst>
              <a:ext uri="{FF2B5EF4-FFF2-40B4-BE49-F238E27FC236}">
                <a16:creationId xmlns:a16="http://schemas.microsoft.com/office/drawing/2014/main" id="{A0B5C75E-AFCE-45E6-84BD-4B261B0DC56A}"/>
              </a:ext>
            </a:extLst>
          </p:cNvPr>
          <p:cNvSpPr txBox="1"/>
          <p:nvPr/>
        </p:nvSpPr>
        <p:spPr>
          <a:xfrm>
            <a:off x="586740" y="5501883"/>
            <a:ext cx="11173238" cy="681038"/>
          </a:xfrm>
          <a:prstGeom prst="roundRect">
            <a:avLst/>
          </a:prstGeom>
          <a:solidFill>
            <a:schemeClr val="bg1">
              <a:lumMod val="85000"/>
              <a:alpha val="50196"/>
            </a:schemeClr>
          </a:solid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ecosystem</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 for multi-cloud, hybrid, SaaS data | Third-party/partner ecosystem</a:t>
            </a:r>
          </a:p>
        </p:txBody>
      </p:sp>
      <p:cxnSp>
        <p:nvCxnSpPr>
          <p:cNvPr id="24" name="Connector: Elbow 23">
            <a:extLst>
              <a:ext uri="{FF2B5EF4-FFF2-40B4-BE49-F238E27FC236}">
                <a16:creationId xmlns:a16="http://schemas.microsoft.com/office/drawing/2014/main" id="{E3C9B60E-AFDF-4357-9A7B-36C385F7F3DA}"/>
              </a:ext>
            </a:extLst>
          </p:cNvPr>
          <p:cNvCxnSpPr>
            <a:cxnSpLocks/>
          </p:cNvCxnSpPr>
          <p:nvPr/>
        </p:nvCxnSpPr>
        <p:spPr>
          <a:xfrm flipV="1">
            <a:off x="9684689" y="5351230"/>
            <a:ext cx="1920571" cy="628153"/>
          </a:xfrm>
          <a:prstGeom prst="bentConnector3">
            <a:avLst>
              <a:gd name="adj1" fmla="val 100095"/>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2BBFC316-3104-47C1-8ED3-A1DE80461DDA}"/>
              </a:ext>
            </a:extLst>
          </p:cNvPr>
          <p:cNvCxnSpPr>
            <a:cxnSpLocks/>
          </p:cNvCxnSpPr>
          <p:nvPr/>
        </p:nvCxnSpPr>
        <p:spPr>
          <a:xfrm flipH="1" flipV="1">
            <a:off x="779228" y="5351230"/>
            <a:ext cx="1920571" cy="628153"/>
          </a:xfrm>
          <a:prstGeom prst="bentConnector3">
            <a:avLst>
              <a:gd name="adj1" fmla="val 100095"/>
            </a:avLst>
          </a:prstGeom>
          <a:ln>
            <a:solidFill>
              <a:schemeClr val="accent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8715B62-ECF0-4167-8E16-4C9EDC5A6F4C}"/>
              </a:ext>
            </a:extLst>
          </p:cNvPr>
          <p:cNvGrpSpPr/>
          <p:nvPr/>
        </p:nvGrpSpPr>
        <p:grpSpPr>
          <a:xfrm>
            <a:off x="1007791" y="1638118"/>
            <a:ext cx="2286000" cy="2286000"/>
            <a:chOff x="430927" y="1397840"/>
            <a:chExt cx="2286000" cy="2286000"/>
          </a:xfrm>
        </p:grpSpPr>
        <p:sp>
          <p:nvSpPr>
            <p:cNvPr id="34" name="Rounded Rectangle 5">
              <a:extLst>
                <a:ext uri="{FF2B5EF4-FFF2-40B4-BE49-F238E27FC236}">
                  <a16:creationId xmlns:a16="http://schemas.microsoft.com/office/drawing/2014/main" id="{128697DA-0CBB-46BF-BD82-3C88C4D26C1F}"/>
                </a:ext>
              </a:extLst>
            </p:cNvPr>
            <p:cNvSpPr/>
            <p:nvPr/>
          </p:nvSpPr>
          <p:spPr bwMode="auto">
            <a:xfrm>
              <a:off x="430927" y="1397840"/>
              <a:ext cx="2286000" cy="2286000"/>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766ABEC9-D046-439B-88BF-3961CBA789FC}"/>
                </a:ext>
              </a:extLst>
            </p:cNvPr>
            <p:cNvGrpSpPr/>
            <p:nvPr/>
          </p:nvGrpSpPr>
          <p:grpSpPr>
            <a:xfrm>
              <a:off x="876299" y="1809056"/>
              <a:ext cx="1271623" cy="1440487"/>
              <a:chOff x="3429631" y="2397667"/>
              <a:chExt cx="1693340" cy="1918205"/>
            </a:xfrm>
          </p:grpSpPr>
          <p:sp>
            <p:nvSpPr>
              <p:cNvPr id="36" name="Arc 35">
                <a:extLst>
                  <a:ext uri="{FF2B5EF4-FFF2-40B4-BE49-F238E27FC236}">
                    <a16:creationId xmlns:a16="http://schemas.microsoft.com/office/drawing/2014/main" id="{8117E2B7-7F67-4A46-AB9F-69DE07010B87}"/>
                  </a:ext>
                </a:extLst>
              </p:cNvPr>
              <p:cNvSpPr/>
              <p:nvPr/>
            </p:nvSpPr>
            <p:spPr>
              <a:xfrm rot="5400000">
                <a:off x="4295218" y="3627326"/>
                <a:ext cx="671497" cy="705596"/>
              </a:xfrm>
              <a:prstGeom prst="arc">
                <a:avLst>
                  <a:gd name="adj1" fmla="val 16278236"/>
                  <a:gd name="adj2" fmla="val 5364082"/>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7" name="Straight Connector 36">
                <a:extLst>
                  <a:ext uri="{FF2B5EF4-FFF2-40B4-BE49-F238E27FC236}">
                    <a16:creationId xmlns:a16="http://schemas.microsoft.com/office/drawing/2014/main" id="{C420786B-48A8-41B0-B1FF-687651E1CE78}"/>
                  </a:ext>
                </a:extLst>
              </p:cNvPr>
              <p:cNvCxnSpPr>
                <a:cxnSpLocks/>
                <a:stCxn id="36" idx="0"/>
              </p:cNvCxnSpPr>
              <p:nvPr/>
            </p:nvCxnSpPr>
            <p:spPr>
              <a:xfrm flipV="1">
                <a:off x="4983664" y="3424790"/>
                <a:ext cx="104" cy="563362"/>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48765D-AEFA-49C0-BFC9-33BAE71995DF}"/>
                  </a:ext>
                </a:extLst>
              </p:cNvPr>
              <p:cNvCxnSpPr>
                <a:cxnSpLocks/>
              </p:cNvCxnSpPr>
              <p:nvPr/>
            </p:nvCxnSpPr>
            <p:spPr>
              <a:xfrm rot="5400000" flipH="1">
                <a:off x="4004972" y="3665513"/>
                <a:ext cx="539033" cy="0"/>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87EC04B3-4D50-49CC-ADB2-D88228EFDA86}"/>
                  </a:ext>
                </a:extLst>
              </p:cNvPr>
              <p:cNvSpPr/>
              <p:nvPr/>
            </p:nvSpPr>
            <p:spPr>
              <a:xfrm rot="16200000">
                <a:off x="3583282" y="3019099"/>
                <a:ext cx="671498" cy="705598"/>
              </a:xfrm>
              <a:prstGeom prst="arc">
                <a:avLst>
                  <a:gd name="adj1" fmla="val 16278236"/>
                  <a:gd name="adj2" fmla="val 5364082"/>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DB28052F-BECA-4B2C-9DA4-75FA6224A24A}"/>
                  </a:ext>
                </a:extLst>
              </p:cNvPr>
              <p:cNvCxnSpPr>
                <a:cxnSpLocks/>
              </p:cNvCxnSpPr>
              <p:nvPr/>
            </p:nvCxnSpPr>
            <p:spPr>
              <a:xfrm rot="5400000" flipH="1">
                <a:off x="3365584" y="3596176"/>
                <a:ext cx="400360" cy="0"/>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354956-AA07-4D5C-B654-2131EA7DF234}"/>
                  </a:ext>
                </a:extLst>
              </p:cNvPr>
              <p:cNvSpPr/>
              <p:nvPr/>
            </p:nvSpPr>
            <p:spPr bwMode="auto">
              <a:xfrm>
                <a:off x="3429631" y="3644375"/>
                <a:ext cx="290666" cy="290665"/>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DBD7E2E4-0592-46E6-AF63-27C5668EB16B}"/>
                  </a:ext>
                </a:extLst>
              </p:cNvPr>
              <p:cNvSpPr/>
              <p:nvPr/>
            </p:nvSpPr>
            <p:spPr bwMode="auto">
              <a:xfrm>
                <a:off x="4129042" y="3644375"/>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1DD4C406-FF66-444E-8D80-EEA723DC088B}"/>
                  </a:ext>
                </a:extLst>
              </p:cNvPr>
              <p:cNvSpPr/>
              <p:nvPr/>
            </p:nvSpPr>
            <p:spPr bwMode="auto">
              <a:xfrm>
                <a:off x="4832305" y="3644375"/>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0D14A3DB-FED9-4469-AD91-C64B2356582A}"/>
                  </a:ext>
                </a:extLst>
              </p:cNvPr>
              <p:cNvGrpSpPr/>
              <p:nvPr/>
            </p:nvGrpSpPr>
            <p:grpSpPr>
              <a:xfrm rot="16200000">
                <a:off x="4865538" y="3036307"/>
                <a:ext cx="206443" cy="115703"/>
                <a:chOff x="1868589" y="4574406"/>
                <a:chExt cx="2941313" cy="1648493"/>
              </a:xfrm>
              <a:solidFill>
                <a:schemeClr val="bg1"/>
              </a:solidFill>
            </p:grpSpPr>
            <p:sp>
              <p:nvSpPr>
                <p:cNvPr id="49" name="Freeform 52">
                  <a:extLst>
                    <a:ext uri="{FF2B5EF4-FFF2-40B4-BE49-F238E27FC236}">
                      <a16:creationId xmlns:a16="http://schemas.microsoft.com/office/drawing/2014/main" id="{294C21E4-9E69-40A1-ACF2-45A22D2DA67E}"/>
                    </a:ext>
                  </a:extLst>
                </p:cNvPr>
                <p:cNvSpPr/>
                <p:nvPr/>
              </p:nvSpPr>
              <p:spPr bwMode="auto">
                <a:xfrm rot="18900000">
                  <a:off x="3161414" y="4574406"/>
                  <a:ext cx="1648488"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Freeform 53">
                  <a:extLst>
                    <a:ext uri="{FF2B5EF4-FFF2-40B4-BE49-F238E27FC236}">
                      <a16:creationId xmlns:a16="http://schemas.microsoft.com/office/drawing/2014/main" id="{EAA52444-CD8F-4D62-9AF9-FB12F89C87E6}"/>
                    </a:ext>
                  </a:extLst>
                </p:cNvPr>
                <p:cNvSpPr/>
                <p:nvPr/>
              </p:nvSpPr>
              <p:spPr bwMode="auto">
                <a:xfrm rot="18900000">
                  <a:off x="1868589" y="4574406"/>
                  <a:ext cx="1648494"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47" name="Straight Connector 46">
                <a:extLst>
                  <a:ext uri="{FF2B5EF4-FFF2-40B4-BE49-F238E27FC236}">
                    <a16:creationId xmlns:a16="http://schemas.microsoft.com/office/drawing/2014/main" id="{A7488A82-9739-4FA2-84CF-D36317AFCE5E}"/>
                  </a:ext>
                </a:extLst>
              </p:cNvPr>
              <p:cNvCxnSpPr>
                <a:cxnSpLocks/>
              </p:cNvCxnSpPr>
              <p:nvPr/>
            </p:nvCxnSpPr>
            <p:spPr>
              <a:xfrm>
                <a:off x="4981033" y="2397667"/>
                <a:ext cx="0" cy="286056"/>
              </a:xfrm>
              <a:prstGeom prst="line">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C7C91F2A-D340-4679-B021-7BEAF86732CE}"/>
                  </a:ext>
                </a:extLst>
              </p:cNvPr>
              <p:cNvSpPr/>
              <p:nvPr/>
            </p:nvSpPr>
            <p:spPr bwMode="auto">
              <a:xfrm rot="10800000">
                <a:off x="4832305" y="2570195"/>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2" name="Group 101">
            <a:extLst>
              <a:ext uri="{FF2B5EF4-FFF2-40B4-BE49-F238E27FC236}">
                <a16:creationId xmlns:a16="http://schemas.microsoft.com/office/drawing/2014/main" id="{A08FFB5A-D4E1-4480-97A9-FD230D7F3DCE}"/>
              </a:ext>
            </a:extLst>
          </p:cNvPr>
          <p:cNvGrpSpPr/>
          <p:nvPr/>
        </p:nvGrpSpPr>
        <p:grpSpPr>
          <a:xfrm>
            <a:off x="4901792" y="1638118"/>
            <a:ext cx="2286000" cy="2286000"/>
            <a:chOff x="4923737" y="1645433"/>
            <a:chExt cx="2286000" cy="2286000"/>
          </a:xfrm>
        </p:grpSpPr>
        <p:sp>
          <p:nvSpPr>
            <p:cNvPr id="67" name="Rounded Rectangle 6">
              <a:extLst>
                <a:ext uri="{FF2B5EF4-FFF2-40B4-BE49-F238E27FC236}">
                  <a16:creationId xmlns:a16="http://schemas.microsoft.com/office/drawing/2014/main" id="{51BB9AD2-BC77-4A33-8AAD-6A024838B7FC}"/>
                </a:ext>
              </a:extLst>
            </p:cNvPr>
            <p:cNvSpPr/>
            <p:nvPr/>
          </p:nvSpPr>
          <p:spPr bwMode="auto">
            <a:xfrm>
              <a:off x="4923737" y="1645433"/>
              <a:ext cx="2286000" cy="2286000"/>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DDCFBF58-9CEA-4E64-B10D-9D9B636EAD1A}"/>
                </a:ext>
              </a:extLst>
            </p:cNvPr>
            <p:cNvGrpSpPr/>
            <p:nvPr/>
          </p:nvGrpSpPr>
          <p:grpSpPr>
            <a:xfrm>
              <a:off x="5101661" y="2009130"/>
              <a:ext cx="1755929" cy="1504394"/>
              <a:chOff x="6376436" y="3065834"/>
              <a:chExt cx="1596525" cy="1367825"/>
            </a:xfrm>
          </p:grpSpPr>
          <p:sp>
            <p:nvSpPr>
              <p:cNvPr id="69" name="Oval 68">
                <a:extLst>
                  <a:ext uri="{FF2B5EF4-FFF2-40B4-BE49-F238E27FC236}">
                    <a16:creationId xmlns:a16="http://schemas.microsoft.com/office/drawing/2014/main" id="{DEB1A235-EBF1-4EE5-934C-2C8147C2B9D6}"/>
                  </a:ext>
                </a:extLst>
              </p:cNvPr>
              <p:cNvSpPr/>
              <p:nvPr/>
            </p:nvSpPr>
            <p:spPr bwMode="auto">
              <a:xfrm>
                <a:off x="6376436" y="3802084"/>
                <a:ext cx="218308" cy="218308"/>
              </a:xfrm>
              <a:prstGeom prst="ellipse">
                <a:avLst/>
              </a:prstGeom>
              <a:solidFill>
                <a:srgbClr val="D83B0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2EF704F9-0449-4203-AFC5-B113468B2B63}"/>
                  </a:ext>
                </a:extLst>
              </p:cNvPr>
              <p:cNvSpPr/>
              <p:nvPr/>
            </p:nvSpPr>
            <p:spPr bwMode="auto">
              <a:xfrm>
                <a:off x="6906660" y="3802084"/>
                <a:ext cx="218308" cy="218308"/>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8FAD5EF4-99B9-41EB-9A6E-5ACFD0CB2A68}"/>
                  </a:ext>
                </a:extLst>
              </p:cNvPr>
              <p:cNvSpPr/>
              <p:nvPr/>
            </p:nvSpPr>
            <p:spPr bwMode="auto">
              <a:xfrm>
                <a:off x="6641548" y="3356916"/>
                <a:ext cx="218308" cy="218308"/>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610F0F84-2BDB-44EA-8087-F3BAA9E1D40F}"/>
                  </a:ext>
                </a:extLst>
              </p:cNvPr>
              <p:cNvSpPr/>
              <p:nvPr/>
            </p:nvSpPr>
            <p:spPr bwMode="auto">
              <a:xfrm>
                <a:off x="7171772" y="3356916"/>
                <a:ext cx="218308" cy="218308"/>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Arc 72">
                <a:extLst>
                  <a:ext uri="{FF2B5EF4-FFF2-40B4-BE49-F238E27FC236}">
                    <a16:creationId xmlns:a16="http://schemas.microsoft.com/office/drawing/2014/main" id="{60EFC589-08BC-4B79-958B-1951F6C746DD}"/>
                  </a:ext>
                </a:extLst>
              </p:cNvPr>
              <p:cNvSpPr/>
              <p:nvPr/>
            </p:nvSpPr>
            <p:spPr>
              <a:xfrm>
                <a:off x="6605136" y="3065834"/>
                <a:ext cx="1367825" cy="1367825"/>
              </a:xfrm>
              <a:prstGeom prst="arc">
                <a:avLst>
                  <a:gd name="adj1" fmla="val 603471"/>
                  <a:gd name="adj2" fmla="val 7823018"/>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Oval 73">
                <a:extLst>
                  <a:ext uri="{FF2B5EF4-FFF2-40B4-BE49-F238E27FC236}">
                    <a16:creationId xmlns:a16="http://schemas.microsoft.com/office/drawing/2014/main" id="{E30D4075-2647-4A1E-9E74-0BF259A3E710}"/>
                  </a:ext>
                </a:extLst>
              </p:cNvPr>
              <p:cNvSpPr/>
              <p:nvPr/>
            </p:nvSpPr>
            <p:spPr bwMode="auto">
              <a:xfrm>
                <a:off x="6743788" y="4164417"/>
                <a:ext cx="218308" cy="218308"/>
              </a:xfrm>
              <a:prstGeom prst="ellipse">
                <a:avLst/>
              </a:prstGeom>
              <a:solidFill>
                <a:schemeClr val="accent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F8F69049-F130-4BF1-A49C-F6A94EEC3A75}"/>
                  </a:ext>
                </a:extLst>
              </p:cNvPr>
              <p:cNvGrpSpPr/>
              <p:nvPr/>
            </p:nvGrpSpPr>
            <p:grpSpPr>
              <a:xfrm rot="18738836">
                <a:off x="6631012" y="4051172"/>
                <a:ext cx="86901" cy="155052"/>
                <a:chOff x="4694563" y="3473163"/>
                <a:chExt cx="86901" cy="155052"/>
              </a:xfrm>
            </p:grpSpPr>
            <p:sp>
              <p:nvSpPr>
                <p:cNvPr id="76" name="Freeform 62">
                  <a:extLst>
                    <a:ext uri="{FF2B5EF4-FFF2-40B4-BE49-F238E27FC236}">
                      <a16:creationId xmlns:a16="http://schemas.microsoft.com/office/drawing/2014/main" id="{B9F825EA-74E4-4079-A86C-5F04C678A733}"/>
                    </a:ext>
                  </a:extLst>
                </p:cNvPr>
                <p:cNvSpPr/>
                <p:nvPr/>
              </p:nvSpPr>
              <p:spPr bwMode="auto">
                <a:xfrm rot="13500000">
                  <a:off x="4694563" y="3473163"/>
                  <a:ext cx="86900" cy="86900"/>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Freeform 63">
                  <a:extLst>
                    <a:ext uri="{FF2B5EF4-FFF2-40B4-BE49-F238E27FC236}">
                      <a16:creationId xmlns:a16="http://schemas.microsoft.com/office/drawing/2014/main" id="{62834316-AF50-4D6B-A3E7-FA12F32EE41C}"/>
                    </a:ext>
                  </a:extLst>
                </p:cNvPr>
                <p:cNvSpPr/>
                <p:nvPr/>
              </p:nvSpPr>
              <p:spPr bwMode="auto">
                <a:xfrm rot="13500000">
                  <a:off x="4694563" y="3541315"/>
                  <a:ext cx="86901" cy="86900"/>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nvGrpSpPr>
          <p:cNvPr id="91" name="Group 90">
            <a:extLst>
              <a:ext uri="{FF2B5EF4-FFF2-40B4-BE49-F238E27FC236}">
                <a16:creationId xmlns:a16="http://schemas.microsoft.com/office/drawing/2014/main" id="{54BEC5A2-784E-4F24-BBA1-47BC89206E4C}"/>
              </a:ext>
            </a:extLst>
          </p:cNvPr>
          <p:cNvGrpSpPr/>
          <p:nvPr/>
        </p:nvGrpSpPr>
        <p:grpSpPr>
          <a:xfrm>
            <a:off x="8795794" y="1638118"/>
            <a:ext cx="2286000" cy="2286000"/>
            <a:chOff x="7994806" y="1376830"/>
            <a:chExt cx="2286000" cy="2286000"/>
          </a:xfrm>
        </p:grpSpPr>
        <p:sp>
          <p:nvSpPr>
            <p:cNvPr id="92" name="Rounded Rectangle 7">
              <a:extLst>
                <a:ext uri="{FF2B5EF4-FFF2-40B4-BE49-F238E27FC236}">
                  <a16:creationId xmlns:a16="http://schemas.microsoft.com/office/drawing/2014/main" id="{E45C226F-8C0C-4E89-94FF-48AC24F51A63}"/>
                </a:ext>
              </a:extLst>
            </p:cNvPr>
            <p:cNvSpPr/>
            <p:nvPr/>
          </p:nvSpPr>
          <p:spPr bwMode="auto">
            <a:xfrm>
              <a:off x="7994806" y="1376830"/>
              <a:ext cx="2286000" cy="2286000"/>
            </a:xfrm>
            <a:prstGeom prst="roundRect">
              <a:avLst>
                <a:gd name="adj"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87931CFF-74AA-4511-802D-4BD87DBDA723}"/>
                </a:ext>
              </a:extLst>
            </p:cNvPr>
            <p:cNvGrpSpPr/>
            <p:nvPr/>
          </p:nvGrpSpPr>
          <p:grpSpPr>
            <a:xfrm>
              <a:off x="8329189" y="1845484"/>
              <a:ext cx="1471515" cy="1367631"/>
              <a:chOff x="615411" y="2499380"/>
              <a:chExt cx="1959523" cy="1821187"/>
            </a:xfrm>
          </p:grpSpPr>
          <p:sp>
            <p:nvSpPr>
              <p:cNvPr id="94" name="Arc 93">
                <a:extLst>
                  <a:ext uri="{FF2B5EF4-FFF2-40B4-BE49-F238E27FC236}">
                    <a16:creationId xmlns:a16="http://schemas.microsoft.com/office/drawing/2014/main" id="{A59969B4-873C-4977-8F8E-D28C2215DBD1}"/>
                  </a:ext>
                </a:extLst>
              </p:cNvPr>
              <p:cNvSpPr/>
              <p:nvPr/>
            </p:nvSpPr>
            <p:spPr>
              <a:xfrm>
                <a:off x="753747" y="2499380"/>
                <a:ext cx="1821187" cy="1821187"/>
              </a:xfrm>
              <a:prstGeom prst="arc">
                <a:avLst>
                  <a:gd name="adj1" fmla="val 10872766"/>
                  <a:gd name="adj2" fmla="val 7941528"/>
                </a:avLst>
              </a:prstGeom>
              <a:ln w="2540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7D18D8CC-259A-41B2-99FA-7617EFFDCB00}"/>
                  </a:ext>
                </a:extLst>
              </p:cNvPr>
              <p:cNvSpPr/>
              <p:nvPr/>
            </p:nvSpPr>
            <p:spPr bwMode="auto">
              <a:xfrm>
                <a:off x="1519007" y="3270350"/>
                <a:ext cx="290666" cy="290665"/>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92889D65-9FCF-42D4-B14C-3A08FB2EF21D}"/>
                  </a:ext>
                </a:extLst>
              </p:cNvPr>
              <p:cNvSpPr/>
              <p:nvPr/>
            </p:nvSpPr>
            <p:spPr bwMode="auto">
              <a:xfrm>
                <a:off x="1938183" y="3270350"/>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7" name="Oval 96">
                <a:extLst>
                  <a:ext uri="{FF2B5EF4-FFF2-40B4-BE49-F238E27FC236}">
                    <a16:creationId xmlns:a16="http://schemas.microsoft.com/office/drawing/2014/main" id="{4EE9C728-9175-43E9-B7D1-FBB1A4D062F8}"/>
                  </a:ext>
                </a:extLst>
              </p:cNvPr>
              <p:cNvSpPr/>
              <p:nvPr/>
            </p:nvSpPr>
            <p:spPr bwMode="auto">
              <a:xfrm>
                <a:off x="1103684" y="3270350"/>
                <a:ext cx="290666" cy="290665"/>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8" name="Oval 97">
                <a:extLst>
                  <a:ext uri="{FF2B5EF4-FFF2-40B4-BE49-F238E27FC236}">
                    <a16:creationId xmlns:a16="http://schemas.microsoft.com/office/drawing/2014/main" id="{A35FF97B-2C41-48A4-ACB6-5EC9F6F5E63A}"/>
                  </a:ext>
                </a:extLst>
              </p:cNvPr>
              <p:cNvSpPr/>
              <p:nvPr/>
            </p:nvSpPr>
            <p:spPr bwMode="auto">
              <a:xfrm>
                <a:off x="615411" y="3270350"/>
                <a:ext cx="290666" cy="290665"/>
              </a:xfrm>
              <a:prstGeom prst="ellipse">
                <a:avLst/>
              </a:prstGeom>
              <a:solidFill>
                <a:schemeClr val="accent3"/>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C70F4D10-B833-4595-A966-DC07D744A324}"/>
                  </a:ext>
                </a:extLst>
              </p:cNvPr>
              <p:cNvGrpSpPr/>
              <p:nvPr/>
            </p:nvGrpSpPr>
            <p:grpSpPr>
              <a:xfrm rot="4049148">
                <a:off x="736711" y="3620191"/>
                <a:ext cx="206443" cy="115703"/>
                <a:chOff x="1868589" y="4574406"/>
                <a:chExt cx="2941313" cy="1648493"/>
              </a:xfrm>
              <a:solidFill>
                <a:schemeClr val="bg1"/>
              </a:solidFill>
            </p:grpSpPr>
            <p:sp>
              <p:nvSpPr>
                <p:cNvPr id="100" name="Freeform 38">
                  <a:extLst>
                    <a:ext uri="{FF2B5EF4-FFF2-40B4-BE49-F238E27FC236}">
                      <a16:creationId xmlns:a16="http://schemas.microsoft.com/office/drawing/2014/main" id="{BDD55EBE-CB42-4859-AEF8-775CB614B05A}"/>
                    </a:ext>
                  </a:extLst>
                </p:cNvPr>
                <p:cNvSpPr/>
                <p:nvPr/>
              </p:nvSpPr>
              <p:spPr bwMode="auto">
                <a:xfrm rot="18900000">
                  <a:off x="3161414" y="4574406"/>
                  <a:ext cx="1648488"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1" name="Freeform 39">
                  <a:extLst>
                    <a:ext uri="{FF2B5EF4-FFF2-40B4-BE49-F238E27FC236}">
                      <a16:creationId xmlns:a16="http://schemas.microsoft.com/office/drawing/2014/main" id="{8BC8C23B-8F0A-47A4-AD73-18FCFDDF2C11}"/>
                    </a:ext>
                  </a:extLst>
                </p:cNvPr>
                <p:cNvSpPr/>
                <p:nvPr/>
              </p:nvSpPr>
              <p:spPr bwMode="auto">
                <a:xfrm rot="18900000">
                  <a:off x="1868589" y="4574406"/>
                  <a:ext cx="1648494"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452717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64" presetClass="path" presetSubtype="0" accel="50000" decel="50000" fill="hold" nodeType="withEffect">
                                  <p:stCondLst>
                                    <p:cond delay="0"/>
                                  </p:stCondLst>
                                  <p:childTnLst>
                                    <p:animMotion origin="layout" path="M 3.33333E-6 0.02199 L 3.33333E-6 0 " pathEditMode="relative" rAng="0" ptsTypes="AA">
                                      <p:cBhvr>
                                        <p:cTn id="9" dur="750" fill="hold"/>
                                        <p:tgtEl>
                                          <p:spTgt spid="33"/>
                                        </p:tgtEl>
                                        <p:attrNameLst>
                                          <p:attrName>ppt_x</p:attrName>
                                          <p:attrName>ppt_y</p:attrName>
                                        </p:attrNameLst>
                                      </p:cBhvr>
                                      <p:rCtr x="0" y="-1111"/>
                                    </p:animMotion>
                                  </p:childTnLst>
                                </p:cTn>
                              </p:par>
                              <p:par>
                                <p:cTn id="10" presetID="10"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64" presetClass="path" presetSubtype="0" accel="50000" decel="50000" fill="hold" grpId="1" nodeType="withEffect">
                                  <p:stCondLst>
                                    <p:cond delay="0"/>
                                  </p:stCondLst>
                                  <p:childTnLst>
                                    <p:animMotion origin="layout" path="M 3.33333E-6 0.02199 L 3.33333E-6 0 " pathEditMode="relative" rAng="0" ptsTypes="AA">
                                      <p:cBhvr>
                                        <p:cTn id="17" dur="750" fill="hold"/>
                                        <p:tgtEl>
                                          <p:spTgt spid="3">
                                            <p:txEl>
                                              <p:pRg st="0" end="0"/>
                                            </p:txEl>
                                          </p:spTgt>
                                        </p:tgtEl>
                                        <p:attrNameLst>
                                          <p:attrName>ppt_x</p:attrName>
                                          <p:attrName>ppt_y</p:attrName>
                                        </p:attrNameLst>
                                      </p:cBhvr>
                                      <p:rCtr x="0" y="-1111"/>
                                    </p:animMotion>
                                  </p:childTnLst>
                                </p:cTn>
                              </p:par>
                              <p:par>
                                <p:cTn id="18" presetID="64" presetClass="path" presetSubtype="0" accel="50000" decel="50000" fill="hold" grpId="1" nodeType="withEffect">
                                  <p:stCondLst>
                                    <p:cond delay="0"/>
                                  </p:stCondLst>
                                  <p:childTnLst>
                                    <p:animMotion origin="layout" path="M 3.33333E-6 0.02199 L 3.33333E-6 0 " pathEditMode="relative" rAng="0" ptsTypes="AA">
                                      <p:cBhvr>
                                        <p:cTn id="19" dur="750" fill="hold"/>
                                        <p:tgtEl>
                                          <p:spTgt spid="3">
                                            <p:txEl>
                                              <p:pRg st="1" end="1"/>
                                            </p:txEl>
                                          </p:spTgt>
                                        </p:tgtEl>
                                        <p:attrNameLst>
                                          <p:attrName>ppt_x</p:attrName>
                                          <p:attrName>ppt_y</p:attrName>
                                        </p:attrNameLst>
                                      </p:cBhvr>
                                      <p:rCtr x="0" y="-1111"/>
                                    </p:animMotion>
                                  </p:childTnLst>
                                </p:cTn>
                              </p:par>
                              <p:par>
                                <p:cTn id="20" presetID="10" presetClass="entr" presetSubtype="0" fill="hold" nodeType="withEffect">
                                  <p:stCondLst>
                                    <p:cond delay="50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64" presetClass="path" presetSubtype="0" accel="50000" decel="50000" fill="hold" nodeType="withEffect">
                                  <p:stCondLst>
                                    <p:cond delay="500"/>
                                  </p:stCondLst>
                                  <p:childTnLst>
                                    <p:animMotion origin="layout" path="M -3.33333E-6 0.02199 L -3.33333E-6 4.44444E-6 " pathEditMode="relative" rAng="0" ptsTypes="AA">
                                      <p:cBhvr>
                                        <p:cTn id="24" dur="750" fill="hold"/>
                                        <p:tgtEl>
                                          <p:spTgt spid="102"/>
                                        </p:tgtEl>
                                        <p:attrNameLst>
                                          <p:attrName>ppt_x</p:attrName>
                                          <p:attrName>ppt_y</p:attrName>
                                        </p:attrNameLst>
                                      </p:cBhvr>
                                      <p:rCtr x="0" y="-1111"/>
                                    </p:animMotion>
                                  </p:childTnLst>
                                </p:cTn>
                              </p:par>
                              <p:par>
                                <p:cTn id="25" presetID="10" presetClass="entr" presetSubtype="0" fill="hold" grpId="0" nodeType="withEffect">
                                  <p:stCondLst>
                                    <p:cond delay="50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fade">
                                      <p:cBhvr>
                                        <p:cTn id="30" dur="500"/>
                                        <p:tgtEl>
                                          <p:spTgt spid="9">
                                            <p:txEl>
                                              <p:pRg st="1" end="1"/>
                                            </p:txEl>
                                          </p:spTgt>
                                        </p:tgtEl>
                                      </p:cBhvr>
                                    </p:animEffect>
                                  </p:childTnLst>
                                </p:cTn>
                              </p:par>
                              <p:par>
                                <p:cTn id="31" presetID="64" presetClass="path" presetSubtype="0" accel="50000" decel="50000" fill="hold" grpId="1" nodeType="withEffect">
                                  <p:stCondLst>
                                    <p:cond delay="500"/>
                                  </p:stCondLst>
                                  <p:childTnLst>
                                    <p:animMotion origin="layout" path="M 3.33333E-6 0.02199 L 3.33333E-6 0 " pathEditMode="relative" rAng="0" ptsTypes="AA">
                                      <p:cBhvr>
                                        <p:cTn id="32" dur="750" fill="hold"/>
                                        <p:tgtEl>
                                          <p:spTgt spid="9">
                                            <p:txEl>
                                              <p:pRg st="0" end="0"/>
                                            </p:txEl>
                                          </p:spTgt>
                                        </p:tgtEl>
                                        <p:attrNameLst>
                                          <p:attrName>ppt_x</p:attrName>
                                          <p:attrName>ppt_y</p:attrName>
                                        </p:attrNameLst>
                                      </p:cBhvr>
                                      <p:rCtr x="0" y="-1111"/>
                                    </p:animMotion>
                                  </p:childTnLst>
                                </p:cTn>
                              </p:par>
                              <p:par>
                                <p:cTn id="33" presetID="64" presetClass="path" presetSubtype="0" accel="50000" decel="50000" fill="hold" grpId="1" nodeType="withEffect">
                                  <p:stCondLst>
                                    <p:cond delay="500"/>
                                  </p:stCondLst>
                                  <p:childTnLst>
                                    <p:animMotion origin="layout" path="M 3.33333E-6 0.02199 L 3.33333E-6 0 " pathEditMode="relative" rAng="0" ptsTypes="AA">
                                      <p:cBhvr>
                                        <p:cTn id="34" dur="750" fill="hold"/>
                                        <p:tgtEl>
                                          <p:spTgt spid="9">
                                            <p:txEl>
                                              <p:pRg st="1" end="1"/>
                                            </p:txEl>
                                          </p:spTgt>
                                        </p:tgtEl>
                                        <p:attrNameLst>
                                          <p:attrName>ppt_x</p:attrName>
                                          <p:attrName>ppt_y</p:attrName>
                                        </p:attrNameLst>
                                      </p:cBhvr>
                                      <p:rCtr x="0" y="-1111"/>
                                    </p:animMotion>
                                  </p:childTnLst>
                                </p:cTn>
                              </p:par>
                              <p:par>
                                <p:cTn id="35" presetID="10" presetClass="entr" presetSubtype="0" fill="hold" nodeType="withEffect">
                                  <p:stCondLst>
                                    <p:cond delay="100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500"/>
                                        <p:tgtEl>
                                          <p:spTgt spid="91"/>
                                        </p:tgtEl>
                                      </p:cBhvr>
                                    </p:animEffect>
                                  </p:childTnLst>
                                </p:cTn>
                              </p:par>
                              <p:par>
                                <p:cTn id="38" presetID="64" presetClass="path" presetSubtype="0" accel="50000" decel="50000" fill="hold" nodeType="withEffect">
                                  <p:stCondLst>
                                    <p:cond delay="1000"/>
                                  </p:stCondLst>
                                  <p:childTnLst>
                                    <p:animMotion origin="layout" path="M 3.33333E-6 0.02199 L 3.33333E-6 0 " pathEditMode="relative" rAng="0" ptsTypes="AA">
                                      <p:cBhvr>
                                        <p:cTn id="39" dur="750" fill="hold"/>
                                        <p:tgtEl>
                                          <p:spTgt spid="91"/>
                                        </p:tgtEl>
                                        <p:attrNameLst>
                                          <p:attrName>ppt_x</p:attrName>
                                          <p:attrName>ppt_y</p:attrName>
                                        </p:attrNameLst>
                                      </p:cBhvr>
                                      <p:rCtr x="0" y="-1111"/>
                                    </p:animMotion>
                                  </p:childTnLst>
                                </p:cTn>
                              </p:par>
                              <p:par>
                                <p:cTn id="40" presetID="10" presetClass="entr" presetSubtype="0" fill="hold" grpId="0" nodeType="withEffect">
                                  <p:stCondLst>
                                    <p:cond delay="100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500"/>
                                        <p:tgtEl>
                                          <p:spTgt spid="10">
                                            <p:txEl>
                                              <p:pRg st="0" end="0"/>
                                            </p:txEl>
                                          </p:spTgt>
                                        </p:tgtEl>
                                      </p:cBhvr>
                                    </p:animEffect>
                                  </p:childTnLst>
                                </p:cTn>
                              </p:par>
                              <p:par>
                                <p:cTn id="43" presetID="10" presetClass="entr" presetSubtype="0" fill="hold" grpId="0" nodeType="withEffect">
                                  <p:stCondLst>
                                    <p:cond delay="1000"/>
                                  </p:stCondLst>
                                  <p:childTnLst>
                                    <p:set>
                                      <p:cBhvr>
                                        <p:cTn id="44" dur="1" fill="hold">
                                          <p:stCondLst>
                                            <p:cond delay="0"/>
                                          </p:stCondLst>
                                        </p:cTn>
                                        <p:tgtEl>
                                          <p:spTgt spid="10">
                                            <p:txEl>
                                              <p:pRg st="1" end="1"/>
                                            </p:txEl>
                                          </p:spTgt>
                                        </p:tgtEl>
                                        <p:attrNameLst>
                                          <p:attrName>style.visibility</p:attrName>
                                        </p:attrNameLst>
                                      </p:cBhvr>
                                      <p:to>
                                        <p:strVal val="visible"/>
                                      </p:to>
                                    </p:set>
                                    <p:animEffect transition="in" filter="fade">
                                      <p:cBhvr>
                                        <p:cTn id="45" dur="500"/>
                                        <p:tgtEl>
                                          <p:spTgt spid="10">
                                            <p:txEl>
                                              <p:pRg st="1" end="1"/>
                                            </p:txEl>
                                          </p:spTgt>
                                        </p:tgtEl>
                                      </p:cBhvr>
                                    </p:animEffect>
                                  </p:childTnLst>
                                </p:cTn>
                              </p:par>
                              <p:par>
                                <p:cTn id="46" presetID="64" presetClass="path" presetSubtype="0" accel="50000" decel="50000" fill="hold" grpId="1" nodeType="withEffect">
                                  <p:stCondLst>
                                    <p:cond delay="1000"/>
                                  </p:stCondLst>
                                  <p:childTnLst>
                                    <p:animMotion origin="layout" path="M 3.33333E-6 0.02199 L 3.33333E-6 0 " pathEditMode="relative" rAng="0" ptsTypes="AA">
                                      <p:cBhvr>
                                        <p:cTn id="47" dur="750" fill="hold"/>
                                        <p:tgtEl>
                                          <p:spTgt spid="10">
                                            <p:txEl>
                                              <p:pRg st="0" end="0"/>
                                            </p:txEl>
                                          </p:spTgt>
                                        </p:tgtEl>
                                        <p:attrNameLst>
                                          <p:attrName>ppt_x</p:attrName>
                                          <p:attrName>ppt_y</p:attrName>
                                        </p:attrNameLst>
                                      </p:cBhvr>
                                      <p:rCtr x="0" y="-1111"/>
                                    </p:animMotion>
                                  </p:childTnLst>
                                </p:cTn>
                              </p:par>
                              <p:par>
                                <p:cTn id="48" presetID="64" presetClass="path" presetSubtype="0" accel="50000" decel="50000" fill="hold" grpId="1" nodeType="withEffect">
                                  <p:stCondLst>
                                    <p:cond delay="1000"/>
                                  </p:stCondLst>
                                  <p:childTnLst>
                                    <p:animMotion origin="layout" path="M 3.33333E-6 0.02199 L 3.33333E-6 0 " pathEditMode="relative" rAng="0" ptsTypes="AA">
                                      <p:cBhvr>
                                        <p:cTn id="49" dur="750" fill="hold"/>
                                        <p:tgtEl>
                                          <p:spTgt spid="10">
                                            <p:txEl>
                                              <p:pRg st="1" end="1"/>
                                            </p:txEl>
                                          </p:spTgt>
                                        </p:tgtEl>
                                        <p:attrNameLst>
                                          <p:attrName>ppt_x</p:attrName>
                                          <p:attrName>ppt_y</p:attrName>
                                        </p:attrNameLst>
                                      </p:cBhvr>
                                      <p:rCtr x="0" y="-1111"/>
                                    </p:animMotion>
                                  </p:childTnLst>
                                </p:cTn>
                              </p:par>
                            </p:childTnLst>
                          </p:cTn>
                        </p:par>
                        <p:par>
                          <p:cTn id="50" fill="hold">
                            <p:stCondLst>
                              <p:cond delay="1750"/>
                            </p:stCondLst>
                            <p:childTnLst>
                              <p:par>
                                <p:cTn id="51" presetID="16" presetClass="entr" presetSubtype="37" fill="hold" grpId="0" nodeType="afterEffect">
                                  <p:stCondLst>
                                    <p:cond delay="500"/>
                                  </p:stCondLst>
                                  <p:childTnLst>
                                    <p:set>
                                      <p:cBhvr>
                                        <p:cTn id="52" dur="1" fill="hold">
                                          <p:stCondLst>
                                            <p:cond delay="0"/>
                                          </p:stCondLst>
                                        </p:cTn>
                                        <p:tgtEl>
                                          <p:spTgt spid="22"/>
                                        </p:tgtEl>
                                        <p:attrNameLst>
                                          <p:attrName>style.visibility</p:attrName>
                                        </p:attrNameLst>
                                      </p:cBhvr>
                                      <p:to>
                                        <p:strVal val="visible"/>
                                      </p:to>
                                    </p:set>
                                    <p:animEffect transition="in" filter="barn(outVertical)">
                                      <p:cBhvr>
                                        <p:cTn id="53" dur="500"/>
                                        <p:tgtEl>
                                          <p:spTgt spid="22"/>
                                        </p:tgtEl>
                                      </p:cBhvr>
                                    </p:animEffect>
                                  </p:childTnLst>
                                </p:cTn>
                              </p:par>
                            </p:childTnLst>
                          </p:cTn>
                        </p:par>
                        <p:par>
                          <p:cTn id="54" fill="hold">
                            <p:stCondLst>
                              <p:cond delay="2750"/>
                            </p:stCondLst>
                            <p:childTnLst>
                              <p:par>
                                <p:cTn id="55" presetID="22" presetClass="entr" presetSubtype="8" fill="hold"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350"/>
                                        <p:tgtEl>
                                          <p:spTgt spid="24"/>
                                        </p:tgtEl>
                                      </p:cBhvr>
                                    </p:animEffect>
                                  </p:childTnLst>
                                </p:cTn>
                              </p:par>
                              <p:par>
                                <p:cTn id="58" presetID="22" presetClass="entr" presetSubtype="2"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right)">
                                      <p:cBhvr>
                                        <p:cTn id="60" dur="3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9" grpId="0" build="p"/>
      <p:bldP spid="9" grpId="1" build="p"/>
      <p:bldP spid="10" grpId="0" build="p"/>
      <p:bldP spid="10" grpId="1" build="p"/>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 Same Side Corner Rectangle 57">
            <a:extLst>
              <a:ext uri="{FF2B5EF4-FFF2-40B4-BE49-F238E27FC236}">
                <a16:creationId xmlns:a16="http://schemas.microsoft.com/office/drawing/2014/main" id="{741D48D8-CBC5-B044-92D0-C23E53B56A6B}"/>
              </a:ext>
            </a:extLst>
          </p:cNvPr>
          <p:cNvSpPr/>
          <p:nvPr/>
        </p:nvSpPr>
        <p:spPr bwMode="auto">
          <a:xfrm rot="5400000">
            <a:off x="7967337" y="3834104"/>
            <a:ext cx="958737" cy="1977121"/>
          </a:xfrm>
          <a:prstGeom prst="round2SameRect">
            <a:avLst>
              <a:gd name="adj1" fmla="val 50000"/>
              <a:gd name="adj2" fmla="val 0"/>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ound Same Side Corner Rectangle 17">
            <a:extLst>
              <a:ext uri="{FF2B5EF4-FFF2-40B4-BE49-F238E27FC236}">
                <a16:creationId xmlns:a16="http://schemas.microsoft.com/office/drawing/2014/main" id="{F49D0E64-D492-1243-8A80-46A9218131AE}"/>
              </a:ext>
            </a:extLst>
          </p:cNvPr>
          <p:cNvSpPr/>
          <p:nvPr/>
        </p:nvSpPr>
        <p:spPr bwMode="auto">
          <a:xfrm rot="16200000">
            <a:off x="3113748" y="1753505"/>
            <a:ext cx="958737" cy="1977121"/>
          </a:xfrm>
          <a:prstGeom prst="round2SameRect">
            <a:avLst>
              <a:gd name="adj1" fmla="val 50000"/>
              <a:gd name="adj2" fmla="val 0"/>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9896977F-96C7-F149-995C-5648A0400E26}"/>
              </a:ext>
            </a:extLst>
          </p:cNvPr>
          <p:cNvSpPr/>
          <p:nvPr/>
        </p:nvSpPr>
        <p:spPr bwMode="auto">
          <a:xfrm>
            <a:off x="4054584" y="1555968"/>
            <a:ext cx="4082832" cy="4082832"/>
          </a:xfrm>
          <a:prstGeom prst="ellipse">
            <a:avLst/>
          </a:prstGeom>
          <a:solidFill>
            <a:schemeClr val="bg1"/>
          </a:solidFill>
          <a:ln w="254000" cap="rnd">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8" name="Title 7">
            <a:extLst>
              <a:ext uri="{FF2B5EF4-FFF2-40B4-BE49-F238E27FC236}">
                <a16:creationId xmlns:a16="http://schemas.microsoft.com/office/drawing/2014/main" id="{B969DA3E-A9D2-AB4E-93C6-1AFC6F71AAB4}"/>
              </a:ext>
            </a:extLst>
          </p:cNvPr>
          <p:cNvSpPr>
            <a:spLocks noGrp="1"/>
          </p:cNvSpPr>
          <p:nvPr>
            <p:ph type="title"/>
          </p:nvPr>
        </p:nvSpPr>
        <p:spPr>
          <a:xfrm>
            <a:off x="261341" y="248221"/>
            <a:ext cx="11925470" cy="1380378"/>
          </a:xfrm>
        </p:spPr>
        <p:txBody>
          <a:bodyPr/>
          <a:lstStyle/>
          <a:p>
            <a:r>
              <a:rPr lang="en-US" b="1">
                <a:latin typeface="Segoe Pro Display" panose="020B0502040504020203"/>
              </a:rPr>
              <a:t>Microsoft Purview brings together solutions from our compliance and data governance portfolios</a:t>
            </a:r>
            <a:br>
              <a:rPr lang="en-US" b="1">
                <a:latin typeface="Segoe Pro Display" panose="020B0502040504020203"/>
              </a:rPr>
            </a:br>
            <a:endParaRPr lang="en-US" b="1">
              <a:latin typeface="Segoe Pro Display" panose="020B0502040504020203"/>
            </a:endParaRPr>
          </a:p>
        </p:txBody>
      </p:sp>
      <p:sp>
        <p:nvSpPr>
          <p:cNvPr id="2" name="Arc 1">
            <a:extLst>
              <a:ext uri="{FF2B5EF4-FFF2-40B4-BE49-F238E27FC236}">
                <a16:creationId xmlns:a16="http://schemas.microsoft.com/office/drawing/2014/main" id="{4D781CFA-6BAE-D54D-A7A3-16E9ACE77459}"/>
              </a:ext>
            </a:extLst>
          </p:cNvPr>
          <p:cNvSpPr/>
          <p:nvPr/>
        </p:nvSpPr>
        <p:spPr>
          <a:xfrm>
            <a:off x="4053678" y="1555062"/>
            <a:ext cx="4084644" cy="4084644"/>
          </a:xfrm>
          <a:prstGeom prst="arc">
            <a:avLst>
              <a:gd name="adj1" fmla="val 19852794"/>
              <a:gd name="adj2" fmla="val 8094665"/>
            </a:avLst>
          </a:prstGeom>
          <a:ln w="2540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Arc 33">
            <a:extLst>
              <a:ext uri="{FF2B5EF4-FFF2-40B4-BE49-F238E27FC236}">
                <a16:creationId xmlns:a16="http://schemas.microsoft.com/office/drawing/2014/main" id="{423B7309-80BD-B84E-B4E7-AD7D69E32600}"/>
              </a:ext>
            </a:extLst>
          </p:cNvPr>
          <p:cNvSpPr/>
          <p:nvPr/>
        </p:nvSpPr>
        <p:spPr>
          <a:xfrm>
            <a:off x="4053678" y="1555062"/>
            <a:ext cx="4084644" cy="4084644"/>
          </a:xfrm>
          <a:prstGeom prst="arc">
            <a:avLst>
              <a:gd name="adj1" fmla="val 9118355"/>
              <a:gd name="adj2" fmla="val 18835314"/>
            </a:avLst>
          </a:prstGeom>
          <a:ln w="2540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Oval 15">
            <a:extLst>
              <a:ext uri="{FF2B5EF4-FFF2-40B4-BE49-F238E27FC236}">
                <a16:creationId xmlns:a16="http://schemas.microsoft.com/office/drawing/2014/main" id="{89F77FBF-C082-E147-9DD1-4F8F91A64680}"/>
              </a:ext>
            </a:extLst>
          </p:cNvPr>
          <p:cNvSpPr/>
          <p:nvPr/>
        </p:nvSpPr>
        <p:spPr bwMode="auto">
          <a:xfrm>
            <a:off x="4071256" y="4321628"/>
            <a:ext cx="435430" cy="435430"/>
          </a:xfrm>
          <a:prstGeom prst="ellipse">
            <a:avLst/>
          </a:prstGeom>
          <a:solidFill>
            <a:schemeClr val="bg1"/>
          </a:solid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025C5D5-AA29-8049-9070-0714EE4AEC33}"/>
              </a:ext>
            </a:extLst>
          </p:cNvPr>
          <p:cNvSpPr/>
          <p:nvPr/>
        </p:nvSpPr>
        <p:spPr bwMode="auto">
          <a:xfrm>
            <a:off x="7652656" y="2362200"/>
            <a:ext cx="435430" cy="435430"/>
          </a:xfrm>
          <a:prstGeom prst="ellipse">
            <a:avLst/>
          </a:prstGeom>
          <a:solidFill>
            <a:schemeClr val="bg1"/>
          </a:solidFill>
          <a:ln w="635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B54A4613-3830-AD4A-BDAB-DDA030D65583}"/>
              </a:ext>
            </a:extLst>
          </p:cNvPr>
          <p:cNvGrpSpPr/>
          <p:nvPr/>
        </p:nvGrpSpPr>
        <p:grpSpPr>
          <a:xfrm>
            <a:off x="3561703" y="2643794"/>
            <a:ext cx="303159" cy="196543"/>
            <a:chOff x="3444749" y="2555708"/>
            <a:chExt cx="537066" cy="348189"/>
          </a:xfrm>
          <a:solidFill>
            <a:schemeClr val="accent2"/>
          </a:solidFill>
        </p:grpSpPr>
        <p:sp>
          <p:nvSpPr>
            <p:cNvPr id="43" name="Freeform 42">
              <a:extLst>
                <a:ext uri="{FF2B5EF4-FFF2-40B4-BE49-F238E27FC236}">
                  <a16:creationId xmlns:a16="http://schemas.microsoft.com/office/drawing/2014/main" id="{66868804-584E-BD42-853B-55D35102BE83}"/>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Freeform 44">
              <a:extLst>
                <a:ext uri="{FF2B5EF4-FFF2-40B4-BE49-F238E27FC236}">
                  <a16:creationId xmlns:a16="http://schemas.microsoft.com/office/drawing/2014/main" id="{9E9A3C1A-691A-0D4D-AC07-9AE04ADD63D4}"/>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7" name="!! Azure Sentinel">
            <a:extLst>
              <a:ext uri="{FF2B5EF4-FFF2-40B4-BE49-F238E27FC236}">
                <a16:creationId xmlns:a16="http://schemas.microsoft.com/office/drawing/2014/main" id="{F9B9F19C-E58A-9346-8252-9BF9B87A45F9}"/>
              </a:ext>
              <a:ext uri="{C183D7F6-B498-43B3-948B-1728B52AA6E4}">
                <adec:decorative xmlns:adec="http://schemas.microsoft.com/office/drawing/2017/decorative" val="1"/>
              </a:ext>
            </a:extLst>
          </p:cNvPr>
          <p:cNvSpPr/>
          <p:nvPr/>
        </p:nvSpPr>
        <p:spPr bwMode="auto">
          <a:xfrm>
            <a:off x="4815975" y="3116252"/>
            <a:ext cx="2560049" cy="579279"/>
          </a:xfrm>
          <a:prstGeom prst="rect">
            <a:avLst/>
          </a:prstGeom>
          <a:noFill/>
        </p:spPr>
        <p:txBody>
          <a:bodyPr wrap="square" lIns="0" tIns="0" rIns="0" bIns="0" anchor="t" anchorCtr="0">
            <a:noAutofit/>
          </a:bodyPr>
          <a:lstStyle/>
          <a:p>
            <a:pPr marL="0" marR="0" lvl="0" indent="0" algn="ctr" defTabSz="878527" rtl="0" eaLnBrk="1" fontAlgn="auto" latinLnBrk="0" hangingPunct="1">
              <a:lnSpc>
                <a:spcPct val="100000"/>
              </a:lnSpc>
              <a:spcBef>
                <a:spcPts val="0"/>
              </a:spcBef>
              <a:spcAft>
                <a:spcPts val="0"/>
              </a:spcAft>
              <a:buClrTx/>
              <a:buSzTx/>
              <a:buFontTx/>
              <a:buNone/>
              <a:tabLst/>
              <a:defRPr/>
            </a:pPr>
            <a:r>
              <a:rPr kumimoji="0" lang="en-US" sz="3200" b="1" i="0" u="none" strike="noStrike" kern="0" cap="none" spc="-49" normalizeH="0" baseline="0" noProof="0">
                <a:ln w="3175">
                  <a:noFill/>
                </a:ln>
                <a:gradFill>
                  <a:gsLst>
                    <a:gs pos="0">
                      <a:srgbClr val="000000"/>
                    </a:gs>
                    <a:gs pos="100000">
                      <a:srgbClr val="000000"/>
                    </a:gs>
                  </a:gsLst>
                  <a:lin ang="18900000" scaled="1"/>
                </a:gradFill>
                <a:effectLst/>
                <a:uLnTx/>
                <a:uFillTx/>
                <a:latin typeface="Segoe Pro Display" panose="020B0502040504020203"/>
                <a:ea typeface="+mn-ea"/>
                <a:cs typeface="Segoe UI" pitchFamily="34" charset="0"/>
              </a:rPr>
              <a:t>Microsoft Purview</a:t>
            </a:r>
          </a:p>
        </p:txBody>
      </p:sp>
      <p:grpSp>
        <p:nvGrpSpPr>
          <p:cNvPr id="59" name="Group 58">
            <a:extLst>
              <a:ext uri="{FF2B5EF4-FFF2-40B4-BE49-F238E27FC236}">
                <a16:creationId xmlns:a16="http://schemas.microsoft.com/office/drawing/2014/main" id="{F2EA6B2A-FBD7-0D41-9786-D6C1FD2949C9}"/>
              </a:ext>
            </a:extLst>
          </p:cNvPr>
          <p:cNvGrpSpPr/>
          <p:nvPr/>
        </p:nvGrpSpPr>
        <p:grpSpPr>
          <a:xfrm rot="10800000">
            <a:off x="8196334" y="4724392"/>
            <a:ext cx="303159" cy="196543"/>
            <a:chOff x="3444749" y="2555708"/>
            <a:chExt cx="537066" cy="348189"/>
          </a:xfrm>
          <a:solidFill>
            <a:schemeClr val="accent3"/>
          </a:solidFill>
        </p:grpSpPr>
        <p:sp>
          <p:nvSpPr>
            <p:cNvPr id="60" name="Freeform 59">
              <a:extLst>
                <a:ext uri="{FF2B5EF4-FFF2-40B4-BE49-F238E27FC236}">
                  <a16:creationId xmlns:a16="http://schemas.microsoft.com/office/drawing/2014/main" id="{59F0AC17-0953-444F-BBC3-EDF5EFC90675}"/>
                </a:ext>
              </a:extLst>
            </p:cNvPr>
            <p:cNvSpPr/>
            <p:nvPr/>
          </p:nvSpPr>
          <p:spPr bwMode="auto">
            <a:xfrm rot="18900000">
              <a:off x="3444749"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Freeform 60">
              <a:extLst>
                <a:ext uri="{FF2B5EF4-FFF2-40B4-BE49-F238E27FC236}">
                  <a16:creationId xmlns:a16="http://schemas.microsoft.com/office/drawing/2014/main" id="{0090DE0F-7392-404D-A888-612FBB206977}"/>
                </a:ext>
              </a:extLst>
            </p:cNvPr>
            <p:cNvSpPr/>
            <p:nvPr/>
          </p:nvSpPr>
          <p:spPr bwMode="auto">
            <a:xfrm rot="18900000">
              <a:off x="3633620" y="2555708"/>
              <a:ext cx="348195" cy="348189"/>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8CAC56D9-9525-DC4A-B411-0B469D110B4D}"/>
              </a:ext>
            </a:extLst>
          </p:cNvPr>
          <p:cNvGrpSpPr/>
          <p:nvPr/>
        </p:nvGrpSpPr>
        <p:grpSpPr>
          <a:xfrm>
            <a:off x="588263" y="2378184"/>
            <a:ext cx="2959645" cy="4117114"/>
            <a:chOff x="588263" y="2378184"/>
            <a:chExt cx="2959645" cy="4117114"/>
          </a:xfrm>
        </p:grpSpPr>
        <p:sp>
          <p:nvSpPr>
            <p:cNvPr id="62" name="TextBox 61">
              <a:extLst>
                <a:ext uri="{FF2B5EF4-FFF2-40B4-BE49-F238E27FC236}">
                  <a16:creationId xmlns:a16="http://schemas.microsoft.com/office/drawing/2014/main" id="{2A33E04F-DD67-0A40-B58A-D21A29C7689D}"/>
                </a:ext>
              </a:extLst>
            </p:cNvPr>
            <p:cNvSpPr txBox="1"/>
            <p:nvPr/>
          </p:nvSpPr>
          <p:spPr>
            <a:xfrm>
              <a:off x="588263" y="3657598"/>
              <a:ext cx="2959645" cy="2837700"/>
            </a:xfrm>
            <a:prstGeom prst="rect">
              <a:avLst/>
            </a:prstGeom>
            <a:noFill/>
          </p:spPr>
          <p:style>
            <a:lnRef idx="0">
              <a:scrgbClr r="0" g="0" b="0"/>
            </a:lnRef>
            <a:fillRef idx="0">
              <a:scrgbClr r="0" g="0" b="0"/>
            </a:fillRef>
            <a:effectRef idx="0">
              <a:scrgbClr r="0" g="0" b="0"/>
            </a:effectRef>
            <a:fontRef idx="major"/>
          </p:style>
          <p:txBody>
            <a:bodyPr wrap="square" lIns="0" rIns="0" rtlCol="0">
              <a:spAutoFit/>
            </a:bodyPr>
            <a:lstStyle/>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Information Protection </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Loss Prevention</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Lifecycle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Connectors</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Insider Risk M</a:t>
              </a:r>
              <a:r>
                <a:rPr kumimoji="0" lang="en-US" sz="1400" b="0" i="0" u="none" strike="noStrike" kern="0" cap="none" spc="0" normalizeH="0" baseline="0" noProof="0" err="1">
                  <a:ln>
                    <a:noFill/>
                  </a:ln>
                  <a:gradFill>
                    <a:gsLst>
                      <a:gs pos="0">
                        <a:srgbClr val="000000"/>
                      </a:gs>
                      <a:gs pos="100000">
                        <a:srgbClr val="000000"/>
                      </a:gs>
                    </a:gsLst>
                    <a:lin ang="18900000" scaled="1"/>
                  </a:gradFill>
                  <a:effectLst/>
                  <a:uLnTx/>
                  <a:uFillTx/>
                  <a:latin typeface="Segoe UI"/>
                  <a:ea typeface="+mj-ea"/>
                  <a:cs typeface="+mj-cs"/>
                </a:rPr>
                <a:t>anagement</a:t>
              </a:r>
              <a:endPar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endParaRP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eDiscovery</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Audit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Records Management</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Communication Compliance</a:t>
              </a:r>
            </a:p>
            <a:p>
              <a:pPr marL="0" marR="0" lvl="0" indent="0" algn="l"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Compliance Manager</a:t>
              </a:r>
            </a:p>
            <a:p>
              <a:pPr marL="0" marR="0" lvl="0" indent="0" algn="l" defTabSz="914192" rtl="0" eaLnBrk="1" fontAlgn="auto" latinLnBrk="0" hangingPunct="1">
                <a:lnSpc>
                  <a:spcPct val="100000"/>
                </a:lnSpc>
                <a:spcBef>
                  <a:spcPct val="20000"/>
                </a:spcBef>
                <a:spcAft>
                  <a:spcPts val="0"/>
                </a:spcAft>
                <a:buClrTx/>
                <a:buSzPct val="90000"/>
                <a:buFontTx/>
                <a:buNone/>
                <a:tabLst/>
                <a:defRPr/>
              </a:pPr>
              <a:endParaRPr kumimoji="0" lang="en-US" sz="11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endParaRPr>
            </a:p>
          </p:txBody>
        </p:sp>
        <p:grpSp>
          <p:nvGrpSpPr>
            <p:cNvPr id="3" name="Group 2">
              <a:extLst>
                <a:ext uri="{FF2B5EF4-FFF2-40B4-BE49-F238E27FC236}">
                  <a16:creationId xmlns:a16="http://schemas.microsoft.com/office/drawing/2014/main" id="{5EC97463-B50F-6148-B26D-BED4AAC8DF4C}"/>
                </a:ext>
              </a:extLst>
            </p:cNvPr>
            <p:cNvGrpSpPr/>
            <p:nvPr/>
          </p:nvGrpSpPr>
          <p:grpSpPr>
            <a:xfrm>
              <a:off x="588263" y="2378184"/>
              <a:ext cx="1891618" cy="1181445"/>
              <a:chOff x="588263" y="2378184"/>
              <a:chExt cx="1891618" cy="1181445"/>
            </a:xfrm>
          </p:grpSpPr>
          <p:sp>
            <p:nvSpPr>
              <p:cNvPr id="31" name="TextBox 30">
                <a:extLst>
                  <a:ext uri="{FF2B5EF4-FFF2-40B4-BE49-F238E27FC236}">
                    <a16:creationId xmlns:a16="http://schemas.microsoft.com/office/drawing/2014/main" id="{DC38CB7D-28A7-0C42-9110-EDF836932B71}"/>
                  </a:ext>
                  <a:ext uri="{C183D7F6-B498-43B3-948B-1728B52AA6E4}">
                    <adec:decorative xmlns:adec="http://schemas.microsoft.com/office/drawing/2017/decorative" val="1"/>
                  </a:ext>
                </a:extLst>
              </p:cNvPr>
              <p:cNvSpPr txBox="1"/>
              <p:nvPr/>
            </p:nvSpPr>
            <p:spPr>
              <a:xfrm>
                <a:off x="588263" y="3010862"/>
                <a:ext cx="1891618" cy="418138"/>
              </a:xfrm>
              <a:prstGeom prst="rect">
                <a:avLst/>
              </a:prstGeom>
              <a:noFill/>
            </p:spPr>
            <p:txBody>
              <a:bodyPr wrap="square" lIns="0" tIns="0" rIns="0" bIns="0" rtlCol="0" anchor="t">
                <a:no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527"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n-ea"/>
                    <a:cs typeface="+mn-cs"/>
                  </a:rPr>
                  <a:t>For risk, compliance, and legal teams</a:t>
                </a:r>
              </a:p>
            </p:txBody>
          </p:sp>
          <p:sp>
            <p:nvSpPr>
              <p:cNvPr id="37" name="!! SIEM">
                <a:extLst>
                  <a:ext uri="{FF2B5EF4-FFF2-40B4-BE49-F238E27FC236}">
                    <a16:creationId xmlns:a16="http://schemas.microsoft.com/office/drawing/2014/main" id="{D83793DB-15B6-A747-88F3-150D6FFFBA06}"/>
                  </a:ext>
                  <a:ext uri="{C183D7F6-B498-43B3-948B-1728B52AA6E4}">
                    <adec:decorative xmlns:adec="http://schemas.microsoft.com/office/drawing/2017/decorative" val="1"/>
                  </a:ext>
                </a:extLst>
              </p:cNvPr>
              <p:cNvSpPr/>
              <p:nvPr/>
            </p:nvSpPr>
            <p:spPr bwMode="auto">
              <a:xfrm>
                <a:off x="588263" y="2378184"/>
                <a:ext cx="1820828" cy="295298"/>
              </a:xfrm>
              <a:prstGeom prst="rect">
                <a:avLst/>
              </a:prstGeom>
              <a:noFill/>
            </p:spPr>
            <p:txBody>
              <a:bodyPr wrap="square" lIns="0" tIns="0" rIns="0" bIns="0" anchor="ctr" anchorCtr="0">
                <a:noAutofit/>
              </a:bodyPr>
              <a:lstStyle/>
              <a:p>
                <a:pPr marL="0" marR="0" lvl="0" indent="0" algn="l" defTabSz="87852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Risk &amp; compliance</a:t>
                </a:r>
              </a:p>
            </p:txBody>
          </p:sp>
          <p:cxnSp>
            <p:nvCxnSpPr>
              <p:cNvPr id="22" name="Straight Connector 21">
                <a:extLst>
                  <a:ext uri="{FF2B5EF4-FFF2-40B4-BE49-F238E27FC236}">
                    <a16:creationId xmlns:a16="http://schemas.microsoft.com/office/drawing/2014/main" id="{FFDF5E69-07EA-BF46-9CA1-6CB621FDE214}"/>
                  </a:ext>
                </a:extLst>
              </p:cNvPr>
              <p:cNvCxnSpPr/>
              <p:nvPr/>
            </p:nvCxnSpPr>
            <p:spPr>
              <a:xfrm>
                <a:off x="588263" y="3559629"/>
                <a:ext cx="522080" cy="0"/>
              </a:xfrm>
              <a:prstGeom prst="line">
                <a:avLst/>
              </a:prstGeom>
              <a:ln w="381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A89FEB84-4170-E141-987B-EEC0536462CC}"/>
              </a:ext>
            </a:extLst>
          </p:cNvPr>
          <p:cNvGrpSpPr/>
          <p:nvPr/>
        </p:nvGrpSpPr>
        <p:grpSpPr>
          <a:xfrm>
            <a:off x="9076587" y="3190332"/>
            <a:ext cx="2527150" cy="2415623"/>
            <a:chOff x="9076587" y="3190332"/>
            <a:chExt cx="2527150" cy="2415623"/>
          </a:xfrm>
        </p:grpSpPr>
        <p:sp>
          <p:nvSpPr>
            <p:cNvPr id="30" name="!! Microsoft 365 text">
              <a:extLst>
                <a:ext uri="{FF2B5EF4-FFF2-40B4-BE49-F238E27FC236}">
                  <a16:creationId xmlns:a16="http://schemas.microsoft.com/office/drawing/2014/main" id="{D65FD512-B782-3E44-BBB2-D8F5392F365C}"/>
                </a:ext>
                <a:ext uri="{C183D7F6-B498-43B3-948B-1728B52AA6E4}">
                  <adec:decorative xmlns:adec="http://schemas.microsoft.com/office/drawing/2017/decorative" val="1"/>
                </a:ext>
              </a:extLst>
            </p:cNvPr>
            <p:cNvSpPr txBox="1"/>
            <p:nvPr/>
          </p:nvSpPr>
          <p:spPr>
            <a:xfrm>
              <a:off x="9275369" y="5104856"/>
              <a:ext cx="2328368" cy="501099"/>
            </a:xfrm>
            <a:prstGeom prst="rect">
              <a:avLst/>
            </a:prstGeom>
            <a:noFill/>
            <a:effectLst/>
          </p:spPr>
          <p:txBody>
            <a:bodyPr wrap="square" lIns="0" tIns="0" rIns="0" bIns="0" rtlCol="0" anchor="t" anchorCtr="0">
              <a:noAutofit/>
            </a:bodyPr>
            <a:lstStyle/>
            <a:p>
              <a:pPr marL="0" marR="0" lvl="0" indent="0" algn="r" defTabSz="878527"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n-ea"/>
                  <a:cs typeface="+mn-cs"/>
                </a:rPr>
                <a:t>For data consumers, data engineers, data officers</a:t>
              </a:r>
            </a:p>
          </p:txBody>
        </p:sp>
        <p:grpSp>
          <p:nvGrpSpPr>
            <p:cNvPr id="4" name="Group 3">
              <a:extLst>
                <a:ext uri="{FF2B5EF4-FFF2-40B4-BE49-F238E27FC236}">
                  <a16:creationId xmlns:a16="http://schemas.microsoft.com/office/drawing/2014/main" id="{66092CAA-1F32-8443-AFE4-B214BDE936A0}"/>
                </a:ext>
              </a:extLst>
            </p:cNvPr>
            <p:cNvGrpSpPr/>
            <p:nvPr/>
          </p:nvGrpSpPr>
          <p:grpSpPr>
            <a:xfrm>
              <a:off x="9076587" y="3190332"/>
              <a:ext cx="2527150" cy="1577144"/>
              <a:chOff x="9076587" y="3190332"/>
              <a:chExt cx="2527150" cy="1577144"/>
            </a:xfrm>
          </p:grpSpPr>
          <p:sp>
            <p:nvSpPr>
              <p:cNvPr id="41" name="!! XDR">
                <a:extLst>
                  <a:ext uri="{FF2B5EF4-FFF2-40B4-BE49-F238E27FC236}">
                    <a16:creationId xmlns:a16="http://schemas.microsoft.com/office/drawing/2014/main" id="{28DFCCF1-C932-B543-8537-CDC7B72FD133}"/>
                  </a:ext>
                  <a:ext uri="{C183D7F6-B498-43B3-948B-1728B52AA6E4}">
                    <adec:decorative xmlns:adec="http://schemas.microsoft.com/office/drawing/2017/decorative" val="1"/>
                  </a:ext>
                </a:extLst>
              </p:cNvPr>
              <p:cNvSpPr/>
              <p:nvPr/>
            </p:nvSpPr>
            <p:spPr bwMode="auto">
              <a:xfrm>
                <a:off x="9633431" y="4472178"/>
                <a:ext cx="1970306" cy="295298"/>
              </a:xfrm>
              <a:prstGeom prst="rect">
                <a:avLst/>
              </a:prstGeom>
              <a:noFill/>
            </p:spPr>
            <p:txBody>
              <a:bodyPr wrap="square" lIns="0" tIns="0" rIns="0" bIns="0" anchor="ctr" anchorCtr="0">
                <a:noAutofit/>
              </a:bodyPr>
              <a:lstStyle/>
              <a:p>
                <a:pPr marL="0" marR="0" lvl="0" indent="0" algn="r" defTabSz="87852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Unified data g</a:t>
                </a:r>
                <a:r>
                  <a:rPr kumimoji="0" lang="en-US" sz="2400" b="0" i="0" u="none" strike="noStrike" kern="1200" cap="none" spc="-49" normalizeH="0" baseline="0" noProof="0" err="1">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rPr>
                  <a:t>overnance</a:t>
                </a:r>
                <a:endParaRPr kumimoji="0" lang="en-US" sz="2400" b="0" i="0" u="none" strike="noStrike" kern="1200" cap="none" spc="-49" normalizeH="0" baseline="0" noProof="0">
                  <a:ln w="3175">
                    <a:noFill/>
                  </a:ln>
                  <a:gradFill>
                    <a:gsLst>
                      <a:gs pos="0">
                        <a:srgbClr val="000000"/>
                      </a:gs>
                      <a:gs pos="100000">
                        <a:srgbClr val="000000">
                          <a:lumMod val="85000"/>
                          <a:lumOff val="15000"/>
                        </a:srgbClr>
                      </a:gs>
                    </a:gsLst>
                    <a:lin ang="2700000" scaled="1"/>
                  </a:gradFill>
                  <a:effectLst/>
                  <a:uLnTx/>
                  <a:uFillTx/>
                  <a:latin typeface="Segoe UI Semibold"/>
                  <a:ea typeface="+mn-ea"/>
                  <a:cs typeface="Segoe UI" panose="020B0502040204020203" pitchFamily="34" charset="0"/>
                </a:endParaRPr>
              </a:p>
            </p:txBody>
          </p:sp>
          <p:sp>
            <p:nvSpPr>
              <p:cNvPr id="63" name="TextBox 62">
                <a:extLst>
                  <a:ext uri="{FF2B5EF4-FFF2-40B4-BE49-F238E27FC236}">
                    <a16:creationId xmlns:a16="http://schemas.microsoft.com/office/drawing/2014/main" id="{0B29338D-7F0D-AA4C-BC81-55D1790265A7}"/>
                  </a:ext>
                </a:extLst>
              </p:cNvPr>
              <p:cNvSpPr txBox="1"/>
              <p:nvPr/>
            </p:nvSpPr>
            <p:spPr>
              <a:xfrm>
                <a:off x="9076587" y="3190332"/>
                <a:ext cx="2527150" cy="824841"/>
              </a:xfrm>
              <a:prstGeom prst="rect">
                <a:avLst/>
              </a:prstGeom>
              <a:noFill/>
            </p:spPr>
            <p:style>
              <a:lnRef idx="0">
                <a:scrgbClr r="0" g="0" b="0"/>
              </a:lnRef>
              <a:fillRef idx="0">
                <a:scrgbClr r="0" g="0" b="0"/>
              </a:fillRef>
              <a:effectRef idx="0">
                <a:scrgbClr r="0" g="0" b="0"/>
              </a:effectRef>
              <a:fontRef idx="major"/>
            </p:style>
            <p:txBody>
              <a:bodyPr wrap="square" lIns="0" rIns="0" rtlCol="0">
                <a:spAutoFit/>
              </a:bodyPr>
              <a:lstStyle/>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Map</a:t>
                </a: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Catalog</a:t>
                </a:r>
              </a:p>
              <a:p>
                <a:pPr marL="0" marR="0" lvl="0" indent="0" algn="r" defTabSz="91419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0" normalizeH="0" baseline="0" noProof="0">
                    <a:ln>
                      <a:noFill/>
                    </a:ln>
                    <a:gradFill>
                      <a:gsLst>
                        <a:gs pos="0">
                          <a:srgbClr val="000000"/>
                        </a:gs>
                        <a:gs pos="100000">
                          <a:srgbClr val="000000"/>
                        </a:gs>
                      </a:gsLst>
                      <a:lin ang="18900000" scaled="1"/>
                    </a:gradFill>
                    <a:effectLst/>
                    <a:uLnTx/>
                    <a:uFillTx/>
                    <a:latin typeface="Segoe UI"/>
                    <a:ea typeface="+mj-ea"/>
                    <a:cs typeface="+mj-cs"/>
                  </a:rPr>
                  <a:t>Data Estate Insights</a:t>
                </a:r>
              </a:p>
            </p:txBody>
          </p:sp>
          <p:cxnSp>
            <p:nvCxnSpPr>
              <p:cNvPr id="66" name="Straight Connector 65">
                <a:extLst>
                  <a:ext uri="{FF2B5EF4-FFF2-40B4-BE49-F238E27FC236}">
                    <a16:creationId xmlns:a16="http://schemas.microsoft.com/office/drawing/2014/main" id="{CE9DAA4E-91FF-1D4A-BD1C-B2C7008A3EF8}"/>
                  </a:ext>
                </a:extLst>
              </p:cNvPr>
              <p:cNvCxnSpPr/>
              <p:nvPr/>
            </p:nvCxnSpPr>
            <p:spPr>
              <a:xfrm>
                <a:off x="11038548" y="4136571"/>
                <a:ext cx="522080" cy="0"/>
              </a:xfrm>
              <a:prstGeom prst="line">
                <a:avLst/>
              </a:prstGeom>
              <a:ln w="381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4684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3" presetClass="path" presetSubtype="0" accel="50000" decel="50000" fill="hold" nodeType="withEffect">
                                  <p:stCondLst>
                                    <p:cond delay="500"/>
                                  </p:stCondLst>
                                  <p:childTnLst>
                                    <p:animMotion origin="layout" path="M -0.01367 2.22222E-6 L -4.375E-6 2.22222E-6 " pathEditMode="relative" rAng="0" ptsTypes="AA">
                                      <p:cBhvr>
                                        <p:cTn id="9" dur="750" fill="hold"/>
                                        <p:tgtEl>
                                          <p:spTgt spid="19"/>
                                        </p:tgtEl>
                                        <p:attrNameLst>
                                          <p:attrName>ppt_x</p:attrName>
                                          <p:attrName>ppt_y</p:attrName>
                                        </p:attrNameLst>
                                      </p:cBhvr>
                                      <p:rCtr x="677" y="0"/>
                                    </p:animMotion>
                                  </p:childTnLst>
                                </p:cTn>
                              </p:par>
                              <p:par>
                                <p:cTn id="10" presetID="10" presetClass="entr" presetSubtype="0" accel="50000" decel="50000" fill="hold" nodeType="withEffect">
                                  <p:stCondLst>
                                    <p:cond delay="50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63" presetClass="path" presetSubtype="0" accel="50000" decel="50000" fill="hold" nodeType="withEffect">
                                  <p:stCondLst>
                                    <p:cond delay="500"/>
                                  </p:stCondLst>
                                  <p:childTnLst>
                                    <p:animMotion origin="layout" path="M 0.01562 -3.7037E-6 L 3.54167E-6 -3.7037E-6 " pathEditMode="relative" rAng="0" ptsTypes="AA">
                                      <p:cBhvr>
                                        <p:cTn id="14" dur="750" fill="hold"/>
                                        <p:tgtEl>
                                          <p:spTgt spid="59"/>
                                        </p:tgtEl>
                                        <p:attrNameLst>
                                          <p:attrName>ppt_x</p:attrName>
                                          <p:attrName>ppt_y</p:attrName>
                                        </p:attrNameLst>
                                      </p:cBhvr>
                                      <p:rCtr x="-781" y="0"/>
                                    </p:animMotion>
                                  </p:childTnLst>
                                </p:cTn>
                              </p:par>
                              <p:par>
                                <p:cTn id="15" presetID="10"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100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nodeType="withEffect">
                                  <p:stCondLst>
                                    <p:cond delay="100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8" grpId="0" animBg="1"/>
      <p:bldP spid="14" grpId="0" animBg="1"/>
      <p:bldP spid="2" grpId="0" animBg="1"/>
      <p:bldP spid="34" grpId="0" animBg="1"/>
      <p:bldP spid="16" grpId="0" animBg="1"/>
      <p:bldP spid="36" grpId="0" animBg="1"/>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35247-EB2B-2446-A47F-B9C8A249E96D}"/>
              </a:ext>
            </a:extLst>
          </p:cNvPr>
          <p:cNvSpPr>
            <a:spLocks noGrp="1"/>
          </p:cNvSpPr>
          <p:nvPr>
            <p:ph type="title"/>
          </p:nvPr>
        </p:nvSpPr>
        <p:spPr>
          <a:xfrm>
            <a:off x="585217" y="1830863"/>
            <a:ext cx="3948684" cy="1703543"/>
          </a:xfrm>
        </p:spPr>
        <p:txBody>
          <a:bodyPr/>
          <a:lstStyle/>
          <a:p>
            <a:r>
              <a:rPr lang="en-US" b="1">
                <a:gradFill>
                  <a:gsLst>
                    <a:gs pos="0">
                      <a:schemeClr val="tx1"/>
                    </a:gs>
                    <a:gs pos="100000">
                      <a:schemeClr val="tx1"/>
                    </a:gs>
                  </a:gsLst>
                  <a:lin ang="5400000" scaled="1"/>
                </a:gradFill>
                <a:latin typeface="Segoe Pro Display" panose="020B0502040504020203"/>
              </a:rPr>
              <a:t>Understand and govern data</a:t>
            </a:r>
            <a:br>
              <a:rPr lang="en-US">
                <a:gradFill>
                  <a:gsLst>
                    <a:gs pos="0">
                      <a:schemeClr val="tx1"/>
                    </a:gs>
                    <a:gs pos="100000">
                      <a:schemeClr val="tx1"/>
                    </a:gs>
                  </a:gsLst>
                  <a:lin ang="5400000" scaled="1"/>
                </a:gradFill>
              </a:rPr>
            </a:br>
            <a:br>
              <a:rPr lang="en-US" sz="1100">
                <a:gradFill>
                  <a:gsLst>
                    <a:gs pos="0">
                      <a:schemeClr val="tx1"/>
                    </a:gs>
                    <a:gs pos="100000">
                      <a:schemeClr val="tx1"/>
                    </a:gs>
                  </a:gsLst>
                  <a:lin ang="5400000" scaled="1"/>
                </a:gradFill>
              </a:rPr>
            </a:br>
            <a:r>
              <a:rPr lang="en-US" sz="2000">
                <a:gradFill>
                  <a:gsLst>
                    <a:gs pos="0">
                      <a:schemeClr val="tx1"/>
                    </a:gs>
                    <a:gs pos="100000">
                      <a:schemeClr val="tx1"/>
                    </a:gs>
                  </a:gsLst>
                  <a:lin ang="5400000" scaled="1"/>
                </a:gradFill>
                <a:latin typeface="+mn-lt"/>
              </a:rPr>
              <a:t>Manage visibility and governance of data assets across your environment</a:t>
            </a:r>
            <a:endParaRPr lang="en-US">
              <a:gradFill>
                <a:gsLst>
                  <a:gs pos="0">
                    <a:schemeClr val="tx1"/>
                  </a:gs>
                  <a:gs pos="100000">
                    <a:schemeClr val="tx1"/>
                  </a:gs>
                </a:gsLst>
                <a:lin ang="5400000" scaled="1"/>
              </a:gradFill>
              <a:latin typeface="+mn-lt"/>
            </a:endParaRPr>
          </a:p>
        </p:txBody>
      </p:sp>
    </p:spTree>
    <p:extLst>
      <p:ext uri="{BB962C8B-B14F-4D97-AF65-F5344CB8AC3E}">
        <p14:creationId xmlns:p14="http://schemas.microsoft.com/office/powerpoint/2010/main" val="290163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Purview - 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17.potx" id="{07213E55-DDA0-4DF6-917A-34FEC9A75B5D}" vid="{3A0837E7-DF57-4B5D-94EF-EDCDED441092}"/>
    </a:ext>
  </a:extLst>
</a:theme>
</file>

<file path=ppt/theme/theme7.xml><?xml version="1.0" encoding="utf-8"?>
<a:theme xmlns:a="http://schemas.openxmlformats.org/drawingml/2006/main" name="1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33</Notes>
  <HiddenSlides>1</HiddenSlides>
  <ScaleCrop>false</ScaleCrop>
  <HeadingPairs>
    <vt:vector size="4" baseType="variant">
      <vt:variant>
        <vt:lpstr>Theme</vt:lpstr>
      </vt:variant>
      <vt:variant>
        <vt:i4>9</vt:i4>
      </vt:variant>
      <vt:variant>
        <vt:lpstr>Slide Titles</vt:lpstr>
      </vt:variant>
      <vt:variant>
        <vt:i4>39</vt:i4>
      </vt:variant>
    </vt:vector>
  </HeadingPairs>
  <TitlesOfParts>
    <vt:vector size="48" baseType="lpstr">
      <vt:lpstr>2_USE THIS ONE_Microsoft Security template</vt:lpstr>
      <vt:lpstr>White Template</vt:lpstr>
      <vt:lpstr>Purview - Microsoft Security template</vt:lpstr>
      <vt:lpstr>2_Microsoft Security template</vt:lpstr>
      <vt:lpstr>USE THIS ONE_Microsoft Security template</vt:lpstr>
      <vt:lpstr>1_WHITE TEMPLATE</vt:lpstr>
      <vt:lpstr>1_LIGHT GRAY TEMPLATE</vt:lpstr>
      <vt:lpstr>1_Office Theme</vt:lpstr>
      <vt:lpstr>7_Microsoft Security template</vt:lpstr>
      <vt:lpstr>Microsoft Purview</vt:lpstr>
      <vt:lpstr>How and when to use this presentation</vt:lpstr>
      <vt:lpstr>Data usage is evolving and complex, moving outside of the traditional borders of business</vt:lpstr>
      <vt:lpstr>Organizations lack visibility into their data estate</vt:lpstr>
      <vt:lpstr>The landscape is fragmented, creating risks</vt:lpstr>
      <vt:lpstr>PowerPoint Presentation</vt:lpstr>
      <vt:lpstr>Microsoft Purview Comprehensive solutions to help govern, protect and manage your data estate</vt:lpstr>
      <vt:lpstr>Microsoft Purview brings together solutions from our compliance and data governance portfolios </vt:lpstr>
      <vt:lpstr>Understand and govern data  Manage visibility and governance of data assets across your environment</vt:lpstr>
      <vt:lpstr>PowerPoint Presentation</vt:lpstr>
      <vt:lpstr>PowerPoint Presentation</vt:lpstr>
      <vt:lpstr>PowerPoint Presentation</vt:lpstr>
      <vt:lpstr>Safeguard data, wherever it lives  Protect sensitive data across clouds, apps, and devices</vt:lpstr>
      <vt:lpstr>Top data security concerns</vt:lpstr>
      <vt:lpstr>Why is data security so difficult?</vt:lpstr>
      <vt:lpstr>Your data footprint is growing rapidly</vt:lpstr>
      <vt:lpstr>Data security incidents can happen anytime, anywhere</vt:lpstr>
      <vt:lpstr>Organizations need to… </vt:lpstr>
      <vt:lpstr>Microsoft’s approach to data security </vt:lpstr>
      <vt:lpstr>Protect sensitive data </vt:lpstr>
      <vt:lpstr>Manage insider risks</vt:lpstr>
      <vt:lpstr>Prevent data loss</vt:lpstr>
      <vt:lpstr>Fortify data security with Microsoft Purview</vt:lpstr>
      <vt:lpstr>Fortify data security with an integrated approach</vt:lpstr>
      <vt:lpstr>Enable Adaptive Protection  with Microsoft Purview </vt:lpstr>
      <vt:lpstr>Why choose Microsoft Purview</vt:lpstr>
      <vt:lpstr>Improve risk and compliance posture  Identify data risks and manage regulatory compliance requirements</vt:lpstr>
      <vt:lpstr>Microsoft Purview Data Lifecycle Management Classify and govern data at scale</vt:lpstr>
      <vt:lpstr>Microsoft Purview Compliance Manager</vt:lpstr>
      <vt:lpstr>Microsoft Purview Communication Compliance</vt:lpstr>
      <vt:lpstr>Microsoft Purview eDiscovery</vt:lpstr>
      <vt:lpstr>PowerPoint Presentation</vt:lpstr>
      <vt:lpstr>Microsoft Purview Data Connectors</vt:lpstr>
      <vt:lpstr>PowerPoint Presentation</vt:lpstr>
      <vt:lpstr>How to get started with Microsoft Purview</vt:lpstr>
      <vt:lpstr>PowerPoint Presentation</vt:lpstr>
      <vt:lpstr>Industry-leading security from Microsoft</vt:lpstr>
      <vt:lpstr>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Purview</dc:title>
  <dc:creator>Stephanie Harth</dc:creator>
  <cp:revision>2</cp:revision>
  <dcterms:created xsi:type="dcterms:W3CDTF">2023-01-05T18:09:29Z</dcterms:created>
  <dcterms:modified xsi:type="dcterms:W3CDTF">2023-02-01T19:35:29Z</dcterms:modified>
</cp:coreProperties>
</file>